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78" r:id="rId3"/>
    <p:sldId id="334" r:id="rId4"/>
    <p:sldId id="279" r:id="rId5"/>
    <p:sldId id="329" r:id="rId6"/>
    <p:sldId id="328" r:id="rId7"/>
    <p:sldId id="330" r:id="rId8"/>
    <p:sldId id="331" r:id="rId9"/>
    <p:sldId id="332" r:id="rId10"/>
    <p:sldId id="333" r:id="rId11"/>
    <p:sldId id="338" r:id="rId12"/>
    <p:sldId id="342" r:id="rId13"/>
    <p:sldId id="339" r:id="rId14"/>
    <p:sldId id="335" r:id="rId15"/>
    <p:sldId id="336" r:id="rId16"/>
    <p:sldId id="337" r:id="rId17"/>
    <p:sldId id="327" r:id="rId18"/>
    <p:sldId id="343" r:id="rId19"/>
    <p:sldId id="344" r:id="rId20"/>
    <p:sldId id="346" r:id="rId21"/>
    <p:sldId id="347" r:id="rId22"/>
    <p:sldId id="345" r:id="rId23"/>
    <p:sldId id="341" r:id="rId24"/>
    <p:sldId id="276" r:id="rId25"/>
    <p:sldId id="340" r:id="rId26"/>
  </p:sldIdLst>
  <p:sldSz cx="9144000" cy="6858000" type="screen4x3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8DB1"/>
    <a:srgbClr val="C00000"/>
    <a:srgbClr val="C55A11"/>
    <a:srgbClr val="97C03C"/>
    <a:srgbClr val="7F7F7F"/>
    <a:srgbClr val="FDC608"/>
    <a:srgbClr val="00A1DA"/>
    <a:srgbClr val="003399"/>
    <a:srgbClr val="996633"/>
    <a:srgbClr val="47BF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>
        <p:scale>
          <a:sx n="100" d="100"/>
          <a:sy n="100" d="100"/>
        </p:scale>
        <p:origin x="24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6F24B-9BB6-45F1-A006-316DD7080026}" type="datetimeFigureOut">
              <a:rPr lang="fr-BE" smtClean="0"/>
              <a:t>17-07-18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1241425"/>
            <a:ext cx="44656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3C87F-366B-4400-A5A2-14C10303392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91215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 noChangeArrowheads="1"/>
          </p:cNvSpPr>
          <p:nvPr/>
        </p:nvSpPr>
        <p:spPr bwMode="auto">
          <a:xfrm>
            <a:off x="3743860" y="10236845"/>
            <a:ext cx="2864989" cy="53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89" tIns="47394" rIns="94789" bIns="47394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59E65A8-60FB-4E5D-B05D-D808C1580AC9}" type="slidenum">
              <a:rPr lang="fr-FR" altLang="fr-FR"/>
              <a:pPr algn="r" eaLnBrk="1" hangingPunct="1">
                <a:spcBef>
                  <a:spcPct val="0"/>
                </a:spcBef>
              </a:pPr>
              <a:t>2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4363" y="808038"/>
            <a:ext cx="5384800" cy="4040187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58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0" y="6211814"/>
            <a:ext cx="2550248" cy="428441"/>
          </a:xfrm>
          <a:prstGeom prst="rect">
            <a:avLst/>
          </a:prstGeom>
        </p:spPr>
      </p:pic>
      <p:cxnSp>
        <p:nvCxnSpPr>
          <p:cNvPr id="6" name="Connecteur droit 5"/>
          <p:cNvCxnSpPr>
            <a:cxnSpLocks/>
          </p:cNvCxnSpPr>
          <p:nvPr userDrawn="1"/>
        </p:nvCxnSpPr>
        <p:spPr>
          <a:xfrm>
            <a:off x="0" y="5995988"/>
            <a:ext cx="9144000" cy="0"/>
          </a:xfrm>
          <a:prstGeom prst="line">
            <a:avLst/>
          </a:prstGeom>
          <a:ln w="38100">
            <a:solidFill>
              <a:srgbClr val="198D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32"/>
          <p:cNvSpPr txBox="1">
            <a:spLocks noChangeArrowheads="1"/>
          </p:cNvSpPr>
          <p:nvPr userDrawn="1"/>
        </p:nvSpPr>
        <p:spPr bwMode="auto">
          <a:xfrm rot="16200000">
            <a:off x="8668249" y="5527933"/>
            <a:ext cx="766833" cy="169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500" dirty="0">
                <a:solidFill>
                  <a:srgbClr val="808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</a:t>
            </a:r>
            <a:r>
              <a:rPr lang="en-US" sz="500" dirty="0" err="1">
                <a:solidFill>
                  <a:srgbClr val="808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MateriaNova</a:t>
            </a:r>
            <a:endParaRPr lang="en-US" sz="500" dirty="0">
              <a:solidFill>
                <a:srgbClr val="80808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25042B1-3794-4C8E-89DB-AD97B3F807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0899" y="6164844"/>
            <a:ext cx="1486128" cy="5223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13B9916-06C8-4476-AD81-F9C63DAEF0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60754" y="6103108"/>
            <a:ext cx="3527333" cy="65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26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0" y="6211814"/>
            <a:ext cx="2550248" cy="428441"/>
          </a:xfrm>
          <a:prstGeom prst="rect">
            <a:avLst/>
          </a:prstGeom>
        </p:spPr>
      </p:pic>
      <p:cxnSp>
        <p:nvCxnSpPr>
          <p:cNvPr id="3" name="Connecteur droit 2"/>
          <p:cNvCxnSpPr>
            <a:cxnSpLocks/>
          </p:cNvCxnSpPr>
          <p:nvPr userDrawn="1"/>
        </p:nvCxnSpPr>
        <p:spPr>
          <a:xfrm>
            <a:off x="0" y="5995988"/>
            <a:ext cx="9144000" cy="0"/>
          </a:xfrm>
          <a:prstGeom prst="line">
            <a:avLst/>
          </a:prstGeom>
          <a:ln w="38100">
            <a:solidFill>
              <a:srgbClr val="198D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32"/>
          <p:cNvSpPr txBox="1">
            <a:spLocks noChangeArrowheads="1"/>
          </p:cNvSpPr>
          <p:nvPr userDrawn="1"/>
        </p:nvSpPr>
        <p:spPr bwMode="auto">
          <a:xfrm rot="16200000">
            <a:off x="8668249" y="5527933"/>
            <a:ext cx="766833" cy="169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500" dirty="0">
                <a:solidFill>
                  <a:srgbClr val="808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</a:t>
            </a:r>
            <a:r>
              <a:rPr lang="en-US" sz="500" dirty="0" err="1">
                <a:solidFill>
                  <a:srgbClr val="808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MateriaNova</a:t>
            </a:r>
            <a:endParaRPr lang="en-US" sz="500" dirty="0">
              <a:solidFill>
                <a:srgbClr val="80808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A475A90-C124-4143-94A5-C1CD9F980B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0899" y="6164844"/>
            <a:ext cx="1486128" cy="5223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D5AFB3-7B83-437A-B199-9EC9B5ED80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60754" y="6103108"/>
            <a:ext cx="3527333" cy="65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43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90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emf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6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7" y="223803"/>
            <a:ext cx="8163910" cy="1369214"/>
          </a:xfrm>
          <a:prstGeom prst="rect">
            <a:avLst/>
          </a:prstGeom>
        </p:spPr>
      </p:pic>
      <p:grpSp>
        <p:nvGrpSpPr>
          <p:cNvPr id="23" name="Groupe 22"/>
          <p:cNvGrpSpPr/>
          <p:nvPr/>
        </p:nvGrpSpPr>
        <p:grpSpPr>
          <a:xfrm>
            <a:off x="0" y="1810328"/>
            <a:ext cx="9144000" cy="5047672"/>
            <a:chOff x="0" y="1810328"/>
            <a:chExt cx="9144000" cy="5047672"/>
          </a:xfrm>
        </p:grpSpPr>
        <p:sp>
          <p:nvSpPr>
            <p:cNvPr id="6" name="Rectangle 5"/>
            <p:cNvSpPr/>
            <p:nvPr/>
          </p:nvSpPr>
          <p:spPr>
            <a:xfrm>
              <a:off x="0" y="1810328"/>
              <a:ext cx="9144000" cy="5047672"/>
            </a:xfrm>
            <a:prstGeom prst="rect">
              <a:avLst/>
            </a:prstGeom>
            <a:solidFill>
              <a:srgbClr val="198D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321372" y="2002654"/>
              <a:ext cx="33998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2800" cap="small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future </a:t>
              </a:r>
              <a:r>
                <a:rPr lang="fr-BE" sz="2800" cap="small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materials</a:t>
              </a:r>
              <a:r>
                <a:rPr lang="fr-BE" sz="2800" cap="small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…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4383162" y="6178574"/>
              <a:ext cx="45666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2800" cap="small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… made by </a:t>
              </a:r>
              <a:r>
                <a:rPr lang="fr-BE" sz="2800" cap="small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today’s</a:t>
              </a:r>
              <a:r>
                <a:rPr lang="fr-BE" sz="2800" cap="small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people</a:t>
              </a: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0" y="2893621"/>
            <a:ext cx="9144000" cy="2397691"/>
            <a:chOff x="0" y="2893621"/>
            <a:chExt cx="9144000" cy="2397691"/>
          </a:xfrm>
        </p:grpSpPr>
        <p:grpSp>
          <p:nvGrpSpPr>
            <p:cNvPr id="30" name="Groupe 29"/>
            <p:cNvGrpSpPr/>
            <p:nvPr/>
          </p:nvGrpSpPr>
          <p:grpSpPr>
            <a:xfrm>
              <a:off x="26896" y="4433424"/>
              <a:ext cx="9059829" cy="857888"/>
              <a:chOff x="26896" y="4083799"/>
              <a:chExt cx="9059829" cy="857888"/>
            </a:xfrm>
          </p:grpSpPr>
          <p:sp>
            <p:nvSpPr>
              <p:cNvPr id="24" name="ZoneTexte 23"/>
              <p:cNvSpPr txBox="1"/>
              <p:nvPr/>
            </p:nvSpPr>
            <p:spPr>
              <a:xfrm>
                <a:off x="26896" y="4090077"/>
                <a:ext cx="148814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1200" cap="small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Advanced Materials for </a:t>
                </a:r>
                <a:r>
                  <a:rPr lang="fr-BE" sz="1200" cap="small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Energy</a:t>
                </a:r>
                <a:r>
                  <a:rPr lang="fr-BE" sz="1200" cap="small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Applications</a:t>
                </a:r>
              </a:p>
            </p:txBody>
          </p:sp>
          <p:sp>
            <p:nvSpPr>
              <p:cNvPr id="25" name="ZoneTexte 24"/>
              <p:cNvSpPr txBox="1"/>
              <p:nvPr/>
            </p:nvSpPr>
            <p:spPr>
              <a:xfrm>
                <a:off x="1541234" y="4110690"/>
                <a:ext cx="148814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1200" cap="small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Innovative and </a:t>
                </a:r>
                <a:r>
                  <a:rPr lang="fr-BE" sz="1200" cap="small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Sustainable</a:t>
                </a:r>
                <a:r>
                  <a:rPr lang="fr-BE" sz="1200" cap="small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fr-BE" sz="1200" cap="small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Polymeric</a:t>
                </a:r>
                <a:r>
                  <a:rPr lang="fr-BE" sz="1200" cap="small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Materials</a:t>
                </a:r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3055572" y="4083799"/>
                <a:ext cx="148814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1200" cap="small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Cells</a:t>
                </a:r>
                <a:r>
                  <a:rPr lang="fr-BE" sz="1200" cap="small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for Materials and Materials for </a:t>
                </a:r>
                <a:r>
                  <a:rPr lang="fr-BE" sz="1200" cap="small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Cells</a:t>
                </a:r>
                <a:endParaRPr lang="fr-BE" sz="1200" cap="small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7" name="ZoneTexte 26"/>
              <p:cNvSpPr txBox="1"/>
              <p:nvPr/>
            </p:nvSpPr>
            <p:spPr>
              <a:xfrm>
                <a:off x="4569910" y="4295356"/>
                <a:ext cx="14881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1200" cap="small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Multifunctional</a:t>
                </a:r>
                <a:r>
                  <a:rPr lang="fr-BE" sz="1200" cap="small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Surfaces</a:t>
                </a:r>
              </a:p>
            </p:txBody>
          </p:sp>
          <p:sp>
            <p:nvSpPr>
              <p:cNvPr id="28" name="ZoneTexte 27"/>
              <p:cNvSpPr txBox="1"/>
              <p:nvPr/>
            </p:nvSpPr>
            <p:spPr>
              <a:xfrm>
                <a:off x="6084248" y="4295356"/>
                <a:ext cx="14881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1200" cap="small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Life Cycle </a:t>
                </a:r>
                <a:r>
                  <a:rPr lang="fr-BE" sz="1200" cap="small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Thinking</a:t>
                </a:r>
                <a:endParaRPr lang="fr-BE" sz="1200" cap="small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7598585" y="4295356"/>
                <a:ext cx="14881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1200" cap="small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Characterization</a:t>
                </a:r>
                <a:r>
                  <a:rPr lang="fr-BE" sz="1200" cap="small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Platform</a:t>
                </a:r>
              </a:p>
            </p:txBody>
          </p:sp>
        </p:grp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893621"/>
              <a:ext cx="9144000" cy="1554850"/>
            </a:xfrm>
            <a:prstGeom prst="rect">
              <a:avLst/>
            </a:prstGeom>
          </p:spPr>
        </p:pic>
      </p:grpSp>
      <p:sp>
        <p:nvSpPr>
          <p:cNvPr id="17" name="Text Box 32"/>
          <p:cNvSpPr txBox="1">
            <a:spLocks noChangeArrowheads="1"/>
          </p:cNvSpPr>
          <p:nvPr/>
        </p:nvSpPr>
        <p:spPr bwMode="auto">
          <a:xfrm rot="16200000">
            <a:off x="-298778" y="6401048"/>
            <a:ext cx="766833" cy="169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</a:t>
            </a:r>
            <a:r>
              <a:rPr lang="en-US" sz="5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MateriaNova</a:t>
            </a:r>
            <a:endParaRPr lang="en-US" sz="5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799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0" y="175829"/>
            <a:ext cx="9063315" cy="12102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4800" dirty="0">
              <a:solidFill>
                <a:srgbClr val="198D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5B6FED69-F5D5-4F4E-A132-2D51867C3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58" y="-20443"/>
            <a:ext cx="8462683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400" cap="small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Coating formulations for enzyme viability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B92A81-B3D0-42FB-9B76-115C202ED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22" y="1071932"/>
            <a:ext cx="8934878" cy="393892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endParaRPr lang="en-US" altLang="fr-FR" dirty="0">
              <a:solidFill>
                <a:srgbClr val="198D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93E3B18-F28B-40EB-B447-82BD41E14873}"/>
              </a:ext>
            </a:extLst>
          </p:cNvPr>
          <p:cNvSpPr txBox="1"/>
          <p:nvPr/>
        </p:nvSpPr>
        <p:spPr>
          <a:xfrm>
            <a:off x="463792" y="3000912"/>
            <a:ext cx="3463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Hydrolysis and condensation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B1FEF06-76F6-40A3-9C01-B57A79302ED0}"/>
              </a:ext>
            </a:extLst>
          </p:cNvPr>
          <p:cNvSpPr txBox="1"/>
          <p:nvPr/>
        </p:nvSpPr>
        <p:spPr>
          <a:xfrm>
            <a:off x="7001788" y="2528264"/>
            <a:ext cx="20836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97C0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Addition of freeze-dried </a:t>
            </a:r>
          </a:p>
          <a:p>
            <a:pPr algn="ctr">
              <a:buNone/>
            </a:pPr>
            <a:r>
              <a:rPr lang="en-US" sz="2000" dirty="0">
                <a:solidFill>
                  <a:srgbClr val="97C0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microorganism</a:t>
            </a:r>
          </a:p>
        </p:txBody>
      </p:sp>
      <p:pic>
        <p:nvPicPr>
          <p:cNvPr id="11" name="Picture 2" descr="http://soft-matter.seas.harvard.edu/images/thumb/4/47/780px-Wiki_SolGel1.jpg/300px-780px-Wiki_SolGel1.jpg">
            <a:extLst>
              <a:ext uri="{FF2B5EF4-FFF2-40B4-BE49-F238E27FC236}">
                <a16:creationId xmlns:a16="http://schemas.microsoft.com/office/drawing/2014/main" id="{984566E4-C30F-4FE5-8984-4F86FE2C9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49" y="1126804"/>
            <a:ext cx="2422428" cy="169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74FD722-3FAC-4A29-8EBA-3952501E6289}"/>
              </a:ext>
            </a:extLst>
          </p:cNvPr>
          <p:cNvCxnSpPr/>
          <p:nvPr/>
        </p:nvCxnSpPr>
        <p:spPr bwMode="auto">
          <a:xfrm>
            <a:off x="2126687" y="2237157"/>
            <a:ext cx="0" cy="79893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359FD43-21DE-41B8-9874-DACCD20B9DB4}"/>
              </a:ext>
            </a:extLst>
          </p:cNvPr>
          <p:cNvCxnSpPr/>
          <p:nvPr/>
        </p:nvCxnSpPr>
        <p:spPr bwMode="auto">
          <a:xfrm>
            <a:off x="3750767" y="1911152"/>
            <a:ext cx="1077400" cy="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BF508AB-001F-4624-9D00-2F2B3E82AB80}"/>
              </a:ext>
            </a:extLst>
          </p:cNvPr>
          <p:cNvCxnSpPr>
            <a:cxnSpLocks/>
          </p:cNvCxnSpPr>
          <p:nvPr/>
        </p:nvCxnSpPr>
        <p:spPr bwMode="auto">
          <a:xfrm flipH="1">
            <a:off x="6043168" y="3036096"/>
            <a:ext cx="999296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82DB758-EDC2-495B-AABC-780D84CA7150}"/>
              </a:ext>
            </a:extLst>
          </p:cNvPr>
          <p:cNvGrpSpPr/>
          <p:nvPr/>
        </p:nvGrpSpPr>
        <p:grpSpPr>
          <a:xfrm>
            <a:off x="5076459" y="3739152"/>
            <a:ext cx="1466357" cy="2046916"/>
            <a:chOff x="5076459" y="3739152"/>
            <a:chExt cx="1466357" cy="2046916"/>
          </a:xfrm>
        </p:grpSpPr>
        <p:pic>
          <p:nvPicPr>
            <p:cNvPr id="15" name="Picture 2" descr="http://soft-matter.seas.harvard.edu/images/thumb/4/47/780px-Wiki_SolGel1.jpg/300px-780px-Wiki_SolGel1.jpg">
              <a:extLst>
                <a:ext uri="{FF2B5EF4-FFF2-40B4-BE49-F238E27FC236}">
                  <a16:creationId xmlns:a16="http://schemas.microsoft.com/office/drawing/2014/main" id="{5FCADE8C-BB34-4D52-825A-DEC13EFAFF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01" b="14740"/>
            <a:stretch/>
          </p:blipFill>
          <p:spPr bwMode="auto">
            <a:xfrm>
              <a:off x="5076459" y="3739152"/>
              <a:ext cx="1466357" cy="2046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2" name="Groupe 101">
              <a:extLst>
                <a:ext uri="{FF2B5EF4-FFF2-40B4-BE49-F238E27FC236}">
                  <a16:creationId xmlns:a16="http://schemas.microsoft.com/office/drawing/2014/main" id="{7E14C82B-DCF9-4E76-B514-9C514120E7C1}"/>
                </a:ext>
              </a:extLst>
            </p:cNvPr>
            <p:cNvGrpSpPr/>
            <p:nvPr/>
          </p:nvGrpSpPr>
          <p:grpSpPr>
            <a:xfrm>
              <a:off x="5327003" y="4289587"/>
              <a:ext cx="966308" cy="1146452"/>
              <a:chOff x="5327003" y="4289587"/>
              <a:chExt cx="966308" cy="1146452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196FCACF-6894-415F-BB9E-659553A36FC4}"/>
                  </a:ext>
                </a:extLst>
              </p:cNvPr>
              <p:cNvSpPr/>
              <p:nvPr/>
            </p:nvSpPr>
            <p:spPr bwMode="auto">
              <a:xfrm>
                <a:off x="5651957" y="4467869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011F7E9A-3B2D-4ECC-928B-23E8FAB48504}"/>
                  </a:ext>
                </a:extLst>
              </p:cNvPr>
              <p:cNvSpPr/>
              <p:nvPr/>
            </p:nvSpPr>
            <p:spPr bwMode="auto">
              <a:xfrm>
                <a:off x="6066573" y="4632730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ADFF47DA-C120-43A1-AC49-96A84B6FB09B}"/>
                  </a:ext>
                </a:extLst>
              </p:cNvPr>
              <p:cNvSpPr/>
              <p:nvPr/>
            </p:nvSpPr>
            <p:spPr bwMode="auto">
              <a:xfrm>
                <a:off x="5348199" y="4524466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F9460400-8F15-4BD3-9E46-30273EDDD4FE}"/>
                  </a:ext>
                </a:extLst>
              </p:cNvPr>
              <p:cNvSpPr/>
              <p:nvPr/>
            </p:nvSpPr>
            <p:spPr bwMode="auto">
              <a:xfrm>
                <a:off x="6231120" y="4371363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B7776C24-B91A-4BF3-B3E2-EEB9236C4B5B}"/>
                  </a:ext>
                </a:extLst>
              </p:cNvPr>
              <p:cNvSpPr/>
              <p:nvPr/>
            </p:nvSpPr>
            <p:spPr bwMode="auto">
              <a:xfrm>
                <a:off x="5456052" y="4767837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BBB8A3DB-F29D-41F9-AA35-628AD7D07F87}"/>
                  </a:ext>
                </a:extLst>
              </p:cNvPr>
              <p:cNvSpPr/>
              <p:nvPr/>
            </p:nvSpPr>
            <p:spPr bwMode="auto">
              <a:xfrm>
                <a:off x="5890361" y="4289587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F3131FB2-18A1-4CC9-90DD-4FC82E735093}"/>
                  </a:ext>
                </a:extLst>
              </p:cNvPr>
              <p:cNvSpPr/>
              <p:nvPr/>
            </p:nvSpPr>
            <p:spPr bwMode="auto">
              <a:xfrm>
                <a:off x="5714148" y="4843187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6C8F1D36-D603-41A3-B338-29FA9A09466A}"/>
                  </a:ext>
                </a:extLst>
              </p:cNvPr>
              <p:cNvSpPr/>
              <p:nvPr/>
            </p:nvSpPr>
            <p:spPr bwMode="auto">
              <a:xfrm>
                <a:off x="5529922" y="4897780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12209C7B-7C9D-4D1F-9788-B0C7B5DC738A}"/>
                  </a:ext>
                </a:extLst>
              </p:cNvPr>
              <p:cNvSpPr/>
              <p:nvPr/>
            </p:nvSpPr>
            <p:spPr bwMode="auto">
              <a:xfrm>
                <a:off x="5683052" y="4630436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B0219997-DCA9-406B-9719-5141AFAA497C}"/>
                  </a:ext>
                </a:extLst>
              </p:cNvPr>
              <p:cNvSpPr/>
              <p:nvPr/>
            </p:nvSpPr>
            <p:spPr bwMode="auto">
              <a:xfrm>
                <a:off x="6066574" y="4524466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A12E68AF-E823-4FF0-AB0B-620CC67DC1DD}"/>
                  </a:ext>
                </a:extLst>
              </p:cNvPr>
              <p:cNvSpPr/>
              <p:nvPr/>
            </p:nvSpPr>
            <p:spPr bwMode="auto">
              <a:xfrm>
                <a:off x="5809638" y="5062151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D446203B-958C-4551-80CF-AB1356D94F1A}"/>
                  </a:ext>
                </a:extLst>
              </p:cNvPr>
              <p:cNvSpPr/>
              <p:nvPr/>
            </p:nvSpPr>
            <p:spPr bwMode="auto">
              <a:xfrm>
                <a:off x="5850447" y="5275792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9602040-9455-4FDF-859D-7A4E599ED697}"/>
                  </a:ext>
                </a:extLst>
              </p:cNvPr>
              <p:cNvSpPr/>
              <p:nvPr/>
            </p:nvSpPr>
            <p:spPr bwMode="auto">
              <a:xfrm>
                <a:off x="6069081" y="5159504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841F4777-A4AE-4C4E-AA41-235CEC060110}"/>
                  </a:ext>
                </a:extLst>
              </p:cNvPr>
              <p:cNvSpPr/>
              <p:nvPr/>
            </p:nvSpPr>
            <p:spPr bwMode="auto">
              <a:xfrm>
                <a:off x="6201448" y="5369634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A49A3793-E723-4312-B865-3084AFC85620}"/>
                  </a:ext>
                </a:extLst>
              </p:cNvPr>
              <p:cNvSpPr/>
              <p:nvPr/>
            </p:nvSpPr>
            <p:spPr bwMode="auto">
              <a:xfrm>
                <a:off x="5358100" y="5304091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64CA6C99-56BD-498F-9834-260BF0A315CC}"/>
                  </a:ext>
                </a:extLst>
              </p:cNvPr>
              <p:cNvSpPr/>
              <p:nvPr/>
            </p:nvSpPr>
            <p:spPr bwMode="auto">
              <a:xfrm>
                <a:off x="5483878" y="4314766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B05306AC-21B4-43E8-A850-85C90DD7F0E6}"/>
                  </a:ext>
                </a:extLst>
              </p:cNvPr>
              <p:cNvSpPr/>
              <p:nvPr/>
            </p:nvSpPr>
            <p:spPr bwMode="auto">
              <a:xfrm>
                <a:off x="5616196" y="5379442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31ED81E1-5426-458C-B3C4-AD045B1F3586}"/>
                  </a:ext>
                </a:extLst>
              </p:cNvPr>
              <p:cNvSpPr/>
              <p:nvPr/>
            </p:nvSpPr>
            <p:spPr bwMode="auto">
              <a:xfrm>
                <a:off x="5944000" y="4816885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CC324491-44B9-4F3A-BD6B-705FA1E8D483}"/>
                  </a:ext>
                </a:extLst>
              </p:cNvPr>
              <p:cNvSpPr/>
              <p:nvPr/>
            </p:nvSpPr>
            <p:spPr bwMode="auto">
              <a:xfrm>
                <a:off x="5585099" y="5166690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882030F5-BB3A-47F0-9DDE-EFB9B82D2C3B}"/>
                  </a:ext>
                </a:extLst>
              </p:cNvPr>
              <p:cNvSpPr/>
              <p:nvPr/>
            </p:nvSpPr>
            <p:spPr bwMode="auto">
              <a:xfrm>
                <a:off x="5968622" y="5060721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689F17C1-FCAA-4A2D-92DE-95DF2E5B73C1}"/>
                  </a:ext>
                </a:extLst>
              </p:cNvPr>
              <p:cNvSpPr/>
              <p:nvPr/>
            </p:nvSpPr>
            <p:spPr bwMode="auto">
              <a:xfrm>
                <a:off x="5346782" y="5062151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5E1852A8-723C-4588-A2C4-32A63EBAA311}"/>
                  </a:ext>
                </a:extLst>
              </p:cNvPr>
              <p:cNvSpPr/>
              <p:nvPr/>
            </p:nvSpPr>
            <p:spPr bwMode="auto">
              <a:xfrm>
                <a:off x="5751150" y="4531725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C4C2EE23-7F07-482A-8618-ED3A91DA0D00}"/>
                  </a:ext>
                </a:extLst>
              </p:cNvPr>
              <p:cNvSpPr/>
              <p:nvPr/>
            </p:nvSpPr>
            <p:spPr bwMode="auto">
              <a:xfrm>
                <a:off x="6231119" y="5247874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E7396730-889A-40EE-BCAE-D833350E38EE}"/>
                  </a:ext>
                </a:extLst>
              </p:cNvPr>
              <p:cNvSpPr/>
              <p:nvPr/>
            </p:nvSpPr>
            <p:spPr bwMode="auto">
              <a:xfrm>
                <a:off x="5585098" y="4589859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CD03B44C-B99D-4085-9DA6-564E746C8758}"/>
                  </a:ext>
                </a:extLst>
              </p:cNvPr>
              <p:cNvSpPr/>
              <p:nvPr/>
            </p:nvSpPr>
            <p:spPr bwMode="auto">
              <a:xfrm>
                <a:off x="5906430" y="4679764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Ellipse 45">
                <a:extLst>
                  <a:ext uri="{FF2B5EF4-FFF2-40B4-BE49-F238E27FC236}">
                    <a16:creationId xmlns:a16="http://schemas.microsoft.com/office/drawing/2014/main" id="{BE0EDCDB-745D-4898-BFA0-C45B97639293}"/>
                  </a:ext>
                </a:extLst>
              </p:cNvPr>
              <p:cNvSpPr/>
              <p:nvPr/>
            </p:nvSpPr>
            <p:spPr bwMode="auto">
              <a:xfrm>
                <a:off x="6022847" y="4317885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2EE0EC62-7F28-468E-ACF8-A0A99E00F683}"/>
                  </a:ext>
                </a:extLst>
              </p:cNvPr>
              <p:cNvSpPr/>
              <p:nvPr/>
            </p:nvSpPr>
            <p:spPr bwMode="auto">
              <a:xfrm>
                <a:off x="5327003" y="4793463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EEA88CC-A573-4B8B-9B88-BFC2CFB9EF72}"/>
              </a:ext>
            </a:extLst>
          </p:cNvPr>
          <p:cNvSpPr txBox="1"/>
          <p:nvPr/>
        </p:nvSpPr>
        <p:spPr>
          <a:xfrm>
            <a:off x="612661" y="972914"/>
            <a:ext cx="1831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TEOS GPTMS PVOH</a:t>
            </a:r>
            <a:endParaRPr lang="fr-FR" sz="1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22CC552-FC0B-4D45-898E-51A4C1CDF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8316" y="642153"/>
            <a:ext cx="1397448" cy="1182339"/>
          </a:xfrm>
          <a:prstGeom prst="rect">
            <a:avLst/>
          </a:prstGeom>
        </p:spPr>
      </p:pic>
      <p:sp>
        <p:nvSpPr>
          <p:cNvPr id="86" name="ZoneTexte 85">
            <a:extLst>
              <a:ext uri="{FF2B5EF4-FFF2-40B4-BE49-F238E27FC236}">
                <a16:creationId xmlns:a16="http://schemas.microsoft.com/office/drawing/2014/main" id="{B0C257F5-0728-472A-BFFF-D2173E646E61}"/>
              </a:ext>
            </a:extLst>
          </p:cNvPr>
          <p:cNvSpPr txBox="1"/>
          <p:nvPr/>
        </p:nvSpPr>
        <p:spPr>
          <a:xfrm>
            <a:off x="3286877" y="2574366"/>
            <a:ext cx="2174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Ethanol removal</a:t>
            </a:r>
          </a:p>
        </p:txBody>
      </p: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B933D69B-E328-48BF-AF2F-9E7558927F8A}"/>
              </a:ext>
            </a:extLst>
          </p:cNvPr>
          <p:cNvCxnSpPr>
            <a:cxnSpLocks/>
          </p:cNvCxnSpPr>
          <p:nvPr/>
        </p:nvCxnSpPr>
        <p:spPr bwMode="auto">
          <a:xfrm>
            <a:off x="4351884" y="2111298"/>
            <a:ext cx="0" cy="56152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89" name="Picture 2" descr="http://soft-matter.seas.harvard.edu/images/thumb/4/47/780px-Wiki_SolGel1.jpg/300px-780px-Wiki_SolGel1.jpg">
            <a:extLst>
              <a:ext uri="{FF2B5EF4-FFF2-40B4-BE49-F238E27FC236}">
                <a16:creationId xmlns:a16="http://schemas.microsoft.com/office/drawing/2014/main" id="{AF3D6B72-B754-4046-8F02-FABA37764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b="14740"/>
          <a:stretch/>
        </p:blipFill>
        <p:spPr bwMode="auto">
          <a:xfrm>
            <a:off x="5253112" y="1103966"/>
            <a:ext cx="1077397" cy="150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0" name="Connecteur : en arc 89">
            <a:extLst>
              <a:ext uri="{FF2B5EF4-FFF2-40B4-BE49-F238E27FC236}">
                <a16:creationId xmlns:a16="http://schemas.microsoft.com/office/drawing/2014/main" id="{F0B1E082-0587-4F32-90FD-08EB30D8DAB6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91811" y="847880"/>
            <a:ext cx="538699" cy="538186"/>
          </a:xfrm>
          <a:prstGeom prst="curvedConnector3">
            <a:avLst>
              <a:gd name="adj1" fmla="val 9941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ZoneTexte 94">
            <a:extLst>
              <a:ext uri="{FF2B5EF4-FFF2-40B4-BE49-F238E27FC236}">
                <a16:creationId xmlns:a16="http://schemas.microsoft.com/office/drawing/2014/main" id="{C90C2B31-81AE-4032-920B-9230F997AAE5}"/>
              </a:ext>
            </a:extLst>
          </p:cNvPr>
          <p:cNvSpPr txBox="1"/>
          <p:nvPr/>
        </p:nvSpPr>
        <p:spPr>
          <a:xfrm>
            <a:off x="6069275" y="690219"/>
            <a:ext cx="2174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Phosphate buffer</a:t>
            </a:r>
          </a:p>
          <a:p>
            <a:pPr algn="ctr">
              <a:buNone/>
            </a:pPr>
            <a:r>
              <a:rPr lang="en-US" sz="14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 2,5 </a:t>
            </a:r>
            <a:r>
              <a:rPr lang="en-US" sz="14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~5</a:t>
            </a:r>
            <a:endParaRPr lang="en-US" sz="1400" dirty="0">
              <a:solidFill>
                <a:srgbClr val="198D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563F5B0E-CD5D-4879-8792-961BD141876A}"/>
              </a:ext>
            </a:extLst>
          </p:cNvPr>
          <p:cNvCxnSpPr>
            <a:cxnSpLocks/>
            <a:stCxn id="89" idx="2"/>
            <a:endCxn id="15" idx="0"/>
          </p:cNvCxnSpPr>
          <p:nvPr/>
        </p:nvCxnSpPr>
        <p:spPr bwMode="auto">
          <a:xfrm>
            <a:off x="5791811" y="2607925"/>
            <a:ext cx="17827" cy="1131227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73303CD0-3A46-48C0-9030-478D4EED5D94}"/>
              </a:ext>
            </a:extLst>
          </p:cNvPr>
          <p:cNvGrpSpPr/>
          <p:nvPr/>
        </p:nvGrpSpPr>
        <p:grpSpPr>
          <a:xfrm>
            <a:off x="3002225" y="4427960"/>
            <a:ext cx="925553" cy="1446898"/>
            <a:chOff x="5076459" y="3739152"/>
            <a:chExt cx="1466357" cy="2046916"/>
          </a:xfrm>
        </p:grpSpPr>
        <p:pic>
          <p:nvPicPr>
            <p:cNvPr id="107" name="Picture 2" descr="http://soft-matter.seas.harvard.edu/images/thumb/4/47/780px-Wiki_SolGel1.jpg/300px-780px-Wiki_SolGel1.jpg">
              <a:extLst>
                <a:ext uri="{FF2B5EF4-FFF2-40B4-BE49-F238E27FC236}">
                  <a16:creationId xmlns:a16="http://schemas.microsoft.com/office/drawing/2014/main" id="{20F203BD-CE35-41D7-9332-7B64BC1A5B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01" b="14740"/>
            <a:stretch/>
          </p:blipFill>
          <p:spPr bwMode="auto">
            <a:xfrm>
              <a:off x="5076459" y="3739152"/>
              <a:ext cx="1466357" cy="2046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8" name="Groupe 107">
              <a:extLst>
                <a:ext uri="{FF2B5EF4-FFF2-40B4-BE49-F238E27FC236}">
                  <a16:creationId xmlns:a16="http://schemas.microsoft.com/office/drawing/2014/main" id="{326535FF-7BCF-4973-B475-7EBAAD5DC2CC}"/>
                </a:ext>
              </a:extLst>
            </p:cNvPr>
            <p:cNvGrpSpPr/>
            <p:nvPr/>
          </p:nvGrpSpPr>
          <p:grpSpPr>
            <a:xfrm>
              <a:off x="5327003" y="4289587"/>
              <a:ext cx="966308" cy="1146452"/>
              <a:chOff x="5327003" y="4289587"/>
              <a:chExt cx="966308" cy="1146452"/>
            </a:xfrm>
          </p:grpSpPr>
          <p:sp>
            <p:nvSpPr>
              <p:cNvPr id="109" name="Ellipse 108">
                <a:extLst>
                  <a:ext uri="{FF2B5EF4-FFF2-40B4-BE49-F238E27FC236}">
                    <a16:creationId xmlns:a16="http://schemas.microsoft.com/office/drawing/2014/main" id="{4AF65699-77B1-4E56-ADDE-31D86C7A95E8}"/>
                  </a:ext>
                </a:extLst>
              </p:cNvPr>
              <p:cNvSpPr/>
              <p:nvPr/>
            </p:nvSpPr>
            <p:spPr bwMode="auto">
              <a:xfrm>
                <a:off x="5651957" y="4467869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0" name="Ellipse 109">
                <a:extLst>
                  <a:ext uri="{FF2B5EF4-FFF2-40B4-BE49-F238E27FC236}">
                    <a16:creationId xmlns:a16="http://schemas.microsoft.com/office/drawing/2014/main" id="{72E36F93-728C-4F2D-BBBA-CAC48CA46493}"/>
                  </a:ext>
                </a:extLst>
              </p:cNvPr>
              <p:cNvSpPr/>
              <p:nvPr/>
            </p:nvSpPr>
            <p:spPr bwMode="auto">
              <a:xfrm>
                <a:off x="6066573" y="4632730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1" name="Ellipse 110">
                <a:extLst>
                  <a:ext uri="{FF2B5EF4-FFF2-40B4-BE49-F238E27FC236}">
                    <a16:creationId xmlns:a16="http://schemas.microsoft.com/office/drawing/2014/main" id="{64EFF973-6773-4F7B-9CB9-4AF124CEAFEC}"/>
                  </a:ext>
                </a:extLst>
              </p:cNvPr>
              <p:cNvSpPr/>
              <p:nvPr/>
            </p:nvSpPr>
            <p:spPr bwMode="auto">
              <a:xfrm>
                <a:off x="5348199" y="4524466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2" name="Ellipse 111">
                <a:extLst>
                  <a:ext uri="{FF2B5EF4-FFF2-40B4-BE49-F238E27FC236}">
                    <a16:creationId xmlns:a16="http://schemas.microsoft.com/office/drawing/2014/main" id="{8A12A4A7-41CD-469B-AF74-54D4370DE278}"/>
                  </a:ext>
                </a:extLst>
              </p:cNvPr>
              <p:cNvSpPr/>
              <p:nvPr/>
            </p:nvSpPr>
            <p:spPr bwMode="auto">
              <a:xfrm>
                <a:off x="6231120" y="4371363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3" name="Ellipse 112">
                <a:extLst>
                  <a:ext uri="{FF2B5EF4-FFF2-40B4-BE49-F238E27FC236}">
                    <a16:creationId xmlns:a16="http://schemas.microsoft.com/office/drawing/2014/main" id="{E88E9AC0-215D-4307-9693-A04772047BD2}"/>
                  </a:ext>
                </a:extLst>
              </p:cNvPr>
              <p:cNvSpPr/>
              <p:nvPr/>
            </p:nvSpPr>
            <p:spPr bwMode="auto">
              <a:xfrm>
                <a:off x="5456052" y="4767837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4" name="Ellipse 113">
                <a:extLst>
                  <a:ext uri="{FF2B5EF4-FFF2-40B4-BE49-F238E27FC236}">
                    <a16:creationId xmlns:a16="http://schemas.microsoft.com/office/drawing/2014/main" id="{811794F9-B26F-4724-969E-FE1883DD8DF2}"/>
                  </a:ext>
                </a:extLst>
              </p:cNvPr>
              <p:cNvSpPr/>
              <p:nvPr/>
            </p:nvSpPr>
            <p:spPr bwMode="auto">
              <a:xfrm>
                <a:off x="5890361" y="4289587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5" name="Ellipse 114">
                <a:extLst>
                  <a:ext uri="{FF2B5EF4-FFF2-40B4-BE49-F238E27FC236}">
                    <a16:creationId xmlns:a16="http://schemas.microsoft.com/office/drawing/2014/main" id="{524D9993-E219-4FBD-8477-2C6F13336E70}"/>
                  </a:ext>
                </a:extLst>
              </p:cNvPr>
              <p:cNvSpPr/>
              <p:nvPr/>
            </p:nvSpPr>
            <p:spPr bwMode="auto">
              <a:xfrm>
                <a:off x="5714148" y="4843187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6" name="Ellipse 115">
                <a:extLst>
                  <a:ext uri="{FF2B5EF4-FFF2-40B4-BE49-F238E27FC236}">
                    <a16:creationId xmlns:a16="http://schemas.microsoft.com/office/drawing/2014/main" id="{52DBC2DC-C3BD-46E3-9BC7-BFC49B2E099F}"/>
                  </a:ext>
                </a:extLst>
              </p:cNvPr>
              <p:cNvSpPr/>
              <p:nvPr/>
            </p:nvSpPr>
            <p:spPr bwMode="auto">
              <a:xfrm>
                <a:off x="5529922" y="4897780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7" name="Ellipse 116">
                <a:extLst>
                  <a:ext uri="{FF2B5EF4-FFF2-40B4-BE49-F238E27FC236}">
                    <a16:creationId xmlns:a16="http://schemas.microsoft.com/office/drawing/2014/main" id="{E67043DF-B91C-460F-B543-D08384761300}"/>
                  </a:ext>
                </a:extLst>
              </p:cNvPr>
              <p:cNvSpPr/>
              <p:nvPr/>
            </p:nvSpPr>
            <p:spPr bwMode="auto">
              <a:xfrm>
                <a:off x="5683052" y="4630436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8" name="Ellipse 117">
                <a:extLst>
                  <a:ext uri="{FF2B5EF4-FFF2-40B4-BE49-F238E27FC236}">
                    <a16:creationId xmlns:a16="http://schemas.microsoft.com/office/drawing/2014/main" id="{E91C554F-7783-4145-ABB2-E52AE9655030}"/>
                  </a:ext>
                </a:extLst>
              </p:cNvPr>
              <p:cNvSpPr/>
              <p:nvPr/>
            </p:nvSpPr>
            <p:spPr bwMode="auto">
              <a:xfrm>
                <a:off x="6066574" y="4524466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9" name="Ellipse 118">
                <a:extLst>
                  <a:ext uri="{FF2B5EF4-FFF2-40B4-BE49-F238E27FC236}">
                    <a16:creationId xmlns:a16="http://schemas.microsoft.com/office/drawing/2014/main" id="{CCAA739D-1E18-48B9-9CE7-F391F76E78D8}"/>
                  </a:ext>
                </a:extLst>
              </p:cNvPr>
              <p:cNvSpPr/>
              <p:nvPr/>
            </p:nvSpPr>
            <p:spPr bwMode="auto">
              <a:xfrm>
                <a:off x="5809638" y="5062151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0" name="Ellipse 119">
                <a:extLst>
                  <a:ext uri="{FF2B5EF4-FFF2-40B4-BE49-F238E27FC236}">
                    <a16:creationId xmlns:a16="http://schemas.microsoft.com/office/drawing/2014/main" id="{D36018DC-65AB-4111-9DDC-A684FCC44EC2}"/>
                  </a:ext>
                </a:extLst>
              </p:cNvPr>
              <p:cNvSpPr/>
              <p:nvPr/>
            </p:nvSpPr>
            <p:spPr bwMode="auto">
              <a:xfrm>
                <a:off x="5850447" y="5275792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1" name="Ellipse 120">
                <a:extLst>
                  <a:ext uri="{FF2B5EF4-FFF2-40B4-BE49-F238E27FC236}">
                    <a16:creationId xmlns:a16="http://schemas.microsoft.com/office/drawing/2014/main" id="{3308BA52-F89B-4907-BFDF-B15B7583896C}"/>
                  </a:ext>
                </a:extLst>
              </p:cNvPr>
              <p:cNvSpPr/>
              <p:nvPr/>
            </p:nvSpPr>
            <p:spPr bwMode="auto">
              <a:xfrm>
                <a:off x="6069081" y="5159504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2" name="Ellipse 121">
                <a:extLst>
                  <a:ext uri="{FF2B5EF4-FFF2-40B4-BE49-F238E27FC236}">
                    <a16:creationId xmlns:a16="http://schemas.microsoft.com/office/drawing/2014/main" id="{FEAA7DDD-F35F-49BE-B0C7-5C96D6EFC709}"/>
                  </a:ext>
                </a:extLst>
              </p:cNvPr>
              <p:cNvSpPr/>
              <p:nvPr/>
            </p:nvSpPr>
            <p:spPr bwMode="auto">
              <a:xfrm>
                <a:off x="6201448" y="5369634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3" name="Ellipse 122">
                <a:extLst>
                  <a:ext uri="{FF2B5EF4-FFF2-40B4-BE49-F238E27FC236}">
                    <a16:creationId xmlns:a16="http://schemas.microsoft.com/office/drawing/2014/main" id="{0C69FE59-A1E7-4C42-8B25-5CB3B32A2D1C}"/>
                  </a:ext>
                </a:extLst>
              </p:cNvPr>
              <p:cNvSpPr/>
              <p:nvPr/>
            </p:nvSpPr>
            <p:spPr bwMode="auto">
              <a:xfrm>
                <a:off x="5358100" y="5304091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4" name="Ellipse 123">
                <a:extLst>
                  <a:ext uri="{FF2B5EF4-FFF2-40B4-BE49-F238E27FC236}">
                    <a16:creationId xmlns:a16="http://schemas.microsoft.com/office/drawing/2014/main" id="{EF5B8700-B642-4F22-8056-6A77043F1DB3}"/>
                  </a:ext>
                </a:extLst>
              </p:cNvPr>
              <p:cNvSpPr/>
              <p:nvPr/>
            </p:nvSpPr>
            <p:spPr bwMode="auto">
              <a:xfrm>
                <a:off x="5483878" y="4314766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5" name="Ellipse 124">
                <a:extLst>
                  <a:ext uri="{FF2B5EF4-FFF2-40B4-BE49-F238E27FC236}">
                    <a16:creationId xmlns:a16="http://schemas.microsoft.com/office/drawing/2014/main" id="{A53DBCF9-7AE5-49DF-B445-761552C123C7}"/>
                  </a:ext>
                </a:extLst>
              </p:cNvPr>
              <p:cNvSpPr/>
              <p:nvPr/>
            </p:nvSpPr>
            <p:spPr bwMode="auto">
              <a:xfrm>
                <a:off x="5616196" y="5379442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6" name="Ellipse 125">
                <a:extLst>
                  <a:ext uri="{FF2B5EF4-FFF2-40B4-BE49-F238E27FC236}">
                    <a16:creationId xmlns:a16="http://schemas.microsoft.com/office/drawing/2014/main" id="{EEDDDF34-9475-4E68-B7E6-03FA0357B0BC}"/>
                  </a:ext>
                </a:extLst>
              </p:cNvPr>
              <p:cNvSpPr/>
              <p:nvPr/>
            </p:nvSpPr>
            <p:spPr bwMode="auto">
              <a:xfrm>
                <a:off x="5944000" y="4816885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7" name="Ellipse 126">
                <a:extLst>
                  <a:ext uri="{FF2B5EF4-FFF2-40B4-BE49-F238E27FC236}">
                    <a16:creationId xmlns:a16="http://schemas.microsoft.com/office/drawing/2014/main" id="{45EE4FB3-3E34-4E8B-9465-0CB05BE9B456}"/>
                  </a:ext>
                </a:extLst>
              </p:cNvPr>
              <p:cNvSpPr/>
              <p:nvPr/>
            </p:nvSpPr>
            <p:spPr bwMode="auto">
              <a:xfrm>
                <a:off x="5585099" y="5166690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8" name="Ellipse 127">
                <a:extLst>
                  <a:ext uri="{FF2B5EF4-FFF2-40B4-BE49-F238E27FC236}">
                    <a16:creationId xmlns:a16="http://schemas.microsoft.com/office/drawing/2014/main" id="{24E8CF8C-3A10-4342-AA44-202DB4A414A0}"/>
                  </a:ext>
                </a:extLst>
              </p:cNvPr>
              <p:cNvSpPr/>
              <p:nvPr/>
            </p:nvSpPr>
            <p:spPr bwMode="auto">
              <a:xfrm>
                <a:off x="5968622" y="5060721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9" name="Ellipse 128">
                <a:extLst>
                  <a:ext uri="{FF2B5EF4-FFF2-40B4-BE49-F238E27FC236}">
                    <a16:creationId xmlns:a16="http://schemas.microsoft.com/office/drawing/2014/main" id="{2B9A1423-11B7-483A-A7D4-24572EA6DC33}"/>
                  </a:ext>
                </a:extLst>
              </p:cNvPr>
              <p:cNvSpPr/>
              <p:nvPr/>
            </p:nvSpPr>
            <p:spPr bwMode="auto">
              <a:xfrm>
                <a:off x="5346782" y="5062151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0" name="Ellipse 129">
                <a:extLst>
                  <a:ext uri="{FF2B5EF4-FFF2-40B4-BE49-F238E27FC236}">
                    <a16:creationId xmlns:a16="http://schemas.microsoft.com/office/drawing/2014/main" id="{6FB08DCF-4103-4252-B394-CB33BBF1239E}"/>
                  </a:ext>
                </a:extLst>
              </p:cNvPr>
              <p:cNvSpPr/>
              <p:nvPr/>
            </p:nvSpPr>
            <p:spPr bwMode="auto">
              <a:xfrm>
                <a:off x="5751150" y="4531725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1" name="Ellipse 130">
                <a:extLst>
                  <a:ext uri="{FF2B5EF4-FFF2-40B4-BE49-F238E27FC236}">
                    <a16:creationId xmlns:a16="http://schemas.microsoft.com/office/drawing/2014/main" id="{5DD289D8-1BE9-4EBA-82A3-6962C5E7B56E}"/>
                  </a:ext>
                </a:extLst>
              </p:cNvPr>
              <p:cNvSpPr/>
              <p:nvPr/>
            </p:nvSpPr>
            <p:spPr bwMode="auto">
              <a:xfrm>
                <a:off x="6231119" y="5247874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2" name="Ellipse 131">
                <a:extLst>
                  <a:ext uri="{FF2B5EF4-FFF2-40B4-BE49-F238E27FC236}">
                    <a16:creationId xmlns:a16="http://schemas.microsoft.com/office/drawing/2014/main" id="{9F807FAA-2F7F-4B96-A141-61F1417F53E0}"/>
                  </a:ext>
                </a:extLst>
              </p:cNvPr>
              <p:cNvSpPr/>
              <p:nvPr/>
            </p:nvSpPr>
            <p:spPr bwMode="auto">
              <a:xfrm>
                <a:off x="5585098" y="4589859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3" name="Ellipse 132">
                <a:extLst>
                  <a:ext uri="{FF2B5EF4-FFF2-40B4-BE49-F238E27FC236}">
                    <a16:creationId xmlns:a16="http://schemas.microsoft.com/office/drawing/2014/main" id="{9CD9DD32-792F-4C25-A17F-82FA7E27F599}"/>
                  </a:ext>
                </a:extLst>
              </p:cNvPr>
              <p:cNvSpPr/>
              <p:nvPr/>
            </p:nvSpPr>
            <p:spPr bwMode="auto">
              <a:xfrm>
                <a:off x="5906430" y="4679764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4" name="Ellipse 133">
                <a:extLst>
                  <a:ext uri="{FF2B5EF4-FFF2-40B4-BE49-F238E27FC236}">
                    <a16:creationId xmlns:a16="http://schemas.microsoft.com/office/drawing/2014/main" id="{9AE1CE99-8298-470D-BCA0-634D5DCEA311}"/>
                  </a:ext>
                </a:extLst>
              </p:cNvPr>
              <p:cNvSpPr/>
              <p:nvPr/>
            </p:nvSpPr>
            <p:spPr bwMode="auto">
              <a:xfrm>
                <a:off x="6022847" y="4317885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5" name="Ellipse 134">
                <a:extLst>
                  <a:ext uri="{FF2B5EF4-FFF2-40B4-BE49-F238E27FC236}">
                    <a16:creationId xmlns:a16="http://schemas.microsoft.com/office/drawing/2014/main" id="{D701E1BB-6CC8-4DB2-B8D3-FC9AC6175FB7}"/>
                  </a:ext>
                </a:extLst>
              </p:cNvPr>
              <p:cNvSpPr/>
              <p:nvPr/>
            </p:nvSpPr>
            <p:spPr bwMode="auto">
              <a:xfrm>
                <a:off x="5327003" y="4793463"/>
                <a:ext cx="62191" cy="5659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</a:pPr>
                <a:endParaRPr kumimoji="0" lang="fr-BE" sz="4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320BC18-A0C7-4DB9-B592-321CBDC9A514}"/>
              </a:ext>
            </a:extLst>
          </p:cNvPr>
          <p:cNvSpPr/>
          <p:nvPr/>
        </p:nvSpPr>
        <p:spPr>
          <a:xfrm>
            <a:off x="3441461" y="4061311"/>
            <a:ext cx="81023" cy="607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ED3A413B-4799-4C09-B23E-1176F0389412}"/>
              </a:ext>
            </a:extLst>
          </p:cNvPr>
          <p:cNvCxnSpPr>
            <a:cxnSpLocks/>
            <a:endCxn id="105" idx="0"/>
          </p:cNvCxnSpPr>
          <p:nvPr/>
        </p:nvCxnSpPr>
        <p:spPr>
          <a:xfrm>
            <a:off x="3481972" y="3650310"/>
            <a:ext cx="1" cy="4110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ZoneTexte 139">
            <a:extLst>
              <a:ext uri="{FF2B5EF4-FFF2-40B4-BE49-F238E27FC236}">
                <a16:creationId xmlns:a16="http://schemas.microsoft.com/office/drawing/2014/main" id="{F3FB8148-36A3-4E9A-A48C-F8EBDF6D8CC6}"/>
              </a:ext>
            </a:extLst>
          </p:cNvPr>
          <p:cNvSpPr txBox="1"/>
          <p:nvPr/>
        </p:nvSpPr>
        <p:spPr>
          <a:xfrm>
            <a:off x="2210460" y="4127220"/>
            <a:ext cx="1213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Dip coating</a:t>
            </a:r>
          </a:p>
        </p:txBody>
      </p:sp>
      <p:grpSp>
        <p:nvGrpSpPr>
          <p:cNvPr id="144" name="Groupe 143">
            <a:extLst>
              <a:ext uri="{FF2B5EF4-FFF2-40B4-BE49-F238E27FC236}">
                <a16:creationId xmlns:a16="http://schemas.microsoft.com/office/drawing/2014/main" id="{4148CE6F-2E8E-419C-A39A-A28F360B4780}"/>
              </a:ext>
            </a:extLst>
          </p:cNvPr>
          <p:cNvGrpSpPr/>
          <p:nvPr/>
        </p:nvGrpSpPr>
        <p:grpSpPr>
          <a:xfrm>
            <a:off x="1025994" y="4127220"/>
            <a:ext cx="237476" cy="1005161"/>
            <a:chOff x="1077744" y="4524692"/>
            <a:chExt cx="185725" cy="607689"/>
          </a:xfrm>
        </p:grpSpPr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D9FA0158-C8CC-468F-B98A-8CFE1BEF77FE}"/>
                </a:ext>
              </a:extLst>
            </p:cNvPr>
            <p:cNvSpPr/>
            <p:nvPr/>
          </p:nvSpPr>
          <p:spPr>
            <a:xfrm>
              <a:off x="1089521" y="4612629"/>
              <a:ext cx="164782" cy="51975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FFB0FF0C-DBB5-4B81-A6A1-F65D4B8DEB2A}"/>
                </a:ext>
              </a:extLst>
            </p:cNvPr>
            <p:cNvSpPr/>
            <p:nvPr/>
          </p:nvSpPr>
          <p:spPr>
            <a:xfrm>
              <a:off x="1129361" y="4524692"/>
              <a:ext cx="81023" cy="607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" name="Ellipse 142">
              <a:extLst>
                <a:ext uri="{FF2B5EF4-FFF2-40B4-BE49-F238E27FC236}">
                  <a16:creationId xmlns:a16="http://schemas.microsoft.com/office/drawing/2014/main" id="{3F16B335-1A60-4FC6-9D7C-A9FC683D4D9C}"/>
                </a:ext>
              </a:extLst>
            </p:cNvPr>
            <p:cNvSpPr/>
            <p:nvPr/>
          </p:nvSpPr>
          <p:spPr>
            <a:xfrm>
              <a:off x="1213640" y="4648862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" name="Ellipse 144">
              <a:extLst>
                <a:ext uri="{FF2B5EF4-FFF2-40B4-BE49-F238E27FC236}">
                  <a16:creationId xmlns:a16="http://schemas.microsoft.com/office/drawing/2014/main" id="{16CAF0D7-E61C-48C3-B811-C2D372346A13}"/>
                </a:ext>
              </a:extLst>
            </p:cNvPr>
            <p:cNvSpPr/>
            <p:nvPr/>
          </p:nvSpPr>
          <p:spPr>
            <a:xfrm>
              <a:off x="1213640" y="4743846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" name="Ellipse 145">
              <a:extLst>
                <a:ext uri="{FF2B5EF4-FFF2-40B4-BE49-F238E27FC236}">
                  <a16:creationId xmlns:a16="http://schemas.microsoft.com/office/drawing/2014/main" id="{15E673D9-00AE-4CC6-8FDC-3AEFE119C7C8}"/>
                </a:ext>
              </a:extLst>
            </p:cNvPr>
            <p:cNvSpPr/>
            <p:nvPr/>
          </p:nvSpPr>
          <p:spPr>
            <a:xfrm>
              <a:off x="1216910" y="4899029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" name="Ellipse 146">
              <a:extLst>
                <a:ext uri="{FF2B5EF4-FFF2-40B4-BE49-F238E27FC236}">
                  <a16:creationId xmlns:a16="http://schemas.microsoft.com/office/drawing/2014/main" id="{A2A1DA9D-9B19-4EAF-81CF-02CB24A5774A}"/>
                </a:ext>
              </a:extLst>
            </p:cNvPr>
            <p:cNvSpPr/>
            <p:nvPr/>
          </p:nvSpPr>
          <p:spPr>
            <a:xfrm>
              <a:off x="1217750" y="4948294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" name="Ellipse 147">
              <a:extLst>
                <a:ext uri="{FF2B5EF4-FFF2-40B4-BE49-F238E27FC236}">
                  <a16:creationId xmlns:a16="http://schemas.microsoft.com/office/drawing/2014/main" id="{F415ADF8-2330-4F0D-889C-32630C225149}"/>
                </a:ext>
              </a:extLst>
            </p:cNvPr>
            <p:cNvSpPr/>
            <p:nvPr/>
          </p:nvSpPr>
          <p:spPr>
            <a:xfrm>
              <a:off x="1216909" y="5075127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Ellipse 148">
              <a:extLst>
                <a:ext uri="{FF2B5EF4-FFF2-40B4-BE49-F238E27FC236}">
                  <a16:creationId xmlns:a16="http://schemas.microsoft.com/office/drawing/2014/main" id="{542B2C4B-798B-41CB-94D1-8052A87F13D6}"/>
                </a:ext>
              </a:extLst>
            </p:cNvPr>
            <p:cNvSpPr/>
            <p:nvPr/>
          </p:nvSpPr>
          <p:spPr>
            <a:xfrm>
              <a:off x="1080355" y="4679380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" name="Ellipse 149">
              <a:extLst>
                <a:ext uri="{FF2B5EF4-FFF2-40B4-BE49-F238E27FC236}">
                  <a16:creationId xmlns:a16="http://schemas.microsoft.com/office/drawing/2014/main" id="{F9EE9126-1EA7-440F-A020-B78B825050F3}"/>
                </a:ext>
              </a:extLst>
            </p:cNvPr>
            <p:cNvSpPr/>
            <p:nvPr/>
          </p:nvSpPr>
          <p:spPr>
            <a:xfrm>
              <a:off x="1080355" y="4849134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" name="Ellipse 150">
              <a:extLst>
                <a:ext uri="{FF2B5EF4-FFF2-40B4-BE49-F238E27FC236}">
                  <a16:creationId xmlns:a16="http://schemas.microsoft.com/office/drawing/2014/main" id="{C0FEFF97-B509-46A1-A0A5-53EB2BD49DEE}"/>
                </a:ext>
              </a:extLst>
            </p:cNvPr>
            <p:cNvSpPr/>
            <p:nvPr/>
          </p:nvSpPr>
          <p:spPr>
            <a:xfrm>
              <a:off x="1077745" y="4929994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Ellipse 151">
              <a:extLst>
                <a:ext uri="{FF2B5EF4-FFF2-40B4-BE49-F238E27FC236}">
                  <a16:creationId xmlns:a16="http://schemas.microsoft.com/office/drawing/2014/main" id="{EE7A5F44-BADB-425D-98D5-B63A54F77817}"/>
                </a:ext>
              </a:extLst>
            </p:cNvPr>
            <p:cNvSpPr/>
            <p:nvPr/>
          </p:nvSpPr>
          <p:spPr>
            <a:xfrm>
              <a:off x="1077744" y="5057980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3" name="ZoneTexte 152">
            <a:extLst>
              <a:ext uri="{FF2B5EF4-FFF2-40B4-BE49-F238E27FC236}">
                <a16:creationId xmlns:a16="http://schemas.microsoft.com/office/drawing/2014/main" id="{B6132686-CD4C-4616-9FB0-A5D7733AF4C0}"/>
              </a:ext>
            </a:extLst>
          </p:cNvPr>
          <p:cNvSpPr txBox="1"/>
          <p:nvPr/>
        </p:nvSpPr>
        <p:spPr>
          <a:xfrm>
            <a:off x="349417" y="5223509"/>
            <a:ext cx="16441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Room temperature reticulation</a:t>
            </a:r>
          </a:p>
        </p:txBody>
      </p:sp>
      <p:cxnSp>
        <p:nvCxnSpPr>
          <p:cNvPr id="155" name="Connecteur droit avec flèche 154">
            <a:extLst>
              <a:ext uri="{FF2B5EF4-FFF2-40B4-BE49-F238E27FC236}">
                <a16:creationId xmlns:a16="http://schemas.microsoft.com/office/drawing/2014/main" id="{863F033D-4767-45B7-8458-92593820A7E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12922" y="4936793"/>
            <a:ext cx="1053299" cy="2714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9" name="Connecteur droit avec flèche 158">
            <a:extLst>
              <a:ext uri="{FF2B5EF4-FFF2-40B4-BE49-F238E27FC236}">
                <a16:creationId xmlns:a16="http://schemas.microsoft.com/office/drawing/2014/main" id="{A16F7A5D-9A0F-4894-AA98-F002F803D99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50250" y="4873240"/>
            <a:ext cx="1053299" cy="2714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8" name="ZoneTexte 157">
            <a:extLst>
              <a:ext uri="{FF2B5EF4-FFF2-40B4-BE49-F238E27FC236}">
                <a16:creationId xmlns:a16="http://schemas.microsoft.com/office/drawing/2014/main" id="{41A4241E-C2C6-49FF-943A-45E7E8B61B5F}"/>
              </a:ext>
            </a:extLst>
          </p:cNvPr>
          <p:cNvSpPr txBox="1"/>
          <p:nvPr/>
        </p:nvSpPr>
        <p:spPr>
          <a:xfrm>
            <a:off x="3596905" y="5740750"/>
            <a:ext cx="53538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M. L. Ferrer, L. </a:t>
            </a:r>
            <a:r>
              <a:rPr lang="en-US" sz="1200" dirty="0" err="1"/>
              <a:t>Yuste</a:t>
            </a:r>
            <a:r>
              <a:rPr lang="en-US" sz="1200" dirty="0"/>
              <a:t>, F. </a:t>
            </a:r>
            <a:r>
              <a:rPr lang="en-US" sz="1200" dirty="0" err="1"/>
              <a:t>Rojo</a:t>
            </a:r>
            <a:r>
              <a:rPr lang="en-US" sz="1200" dirty="0"/>
              <a:t> and F. del Monte, </a:t>
            </a:r>
            <a:r>
              <a:rPr lang="en-US" sz="1200" i="1" dirty="0"/>
              <a:t>Chem. Mater.</a:t>
            </a:r>
            <a:r>
              <a:rPr lang="en-US" sz="1200" dirty="0"/>
              <a:t>, 2003, </a:t>
            </a:r>
            <a:r>
              <a:rPr lang="en-US" sz="1200" b="1" dirty="0"/>
              <a:t>15</a:t>
            </a:r>
            <a:r>
              <a:rPr lang="en-US" sz="1200" dirty="0"/>
              <a:t>, 3614–3618.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895057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0" y="175829"/>
            <a:ext cx="9063315" cy="12102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4800" dirty="0">
              <a:solidFill>
                <a:srgbClr val="198D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5B6FED69-F5D5-4F4E-A132-2D51867C3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58" y="-20443"/>
            <a:ext cx="8462683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400" cap="small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Enzymatic activity testing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07F30D-7200-49F5-93E7-CCB1871A4842}"/>
              </a:ext>
            </a:extLst>
          </p:cNvPr>
          <p:cNvSpPr/>
          <p:nvPr/>
        </p:nvSpPr>
        <p:spPr>
          <a:xfrm>
            <a:off x="340658" y="860465"/>
            <a:ext cx="81661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fr-FR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Pleurotus</a:t>
            </a:r>
            <a:r>
              <a:rPr lang="en-US" altLang="fr-FR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fr-FR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ostreatus</a:t>
            </a:r>
            <a:r>
              <a:rPr lang="en-US" altLang="fr-FR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expresses laccase enzyme  for </a:t>
            </a:r>
            <a:r>
              <a:rPr lang="en-US" altLang="fr-FR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lignase</a:t>
            </a:r>
            <a:r>
              <a:rPr lang="en-US" alt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activity</a:t>
            </a:r>
          </a:p>
          <a:p>
            <a:pPr marL="342900" indent="-342900" algn="just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fr-F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Laccase activity is followed by a redox mediator – ABTS</a:t>
            </a:r>
          </a:p>
          <a:p>
            <a:pPr algn="just">
              <a:spcBef>
                <a:spcPct val="0"/>
              </a:spcBef>
            </a:pPr>
            <a:endParaRPr lang="en-US" altLang="fr-F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en-US" alt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ABTS is oxidized to cationic state, responsible of blue-green color</a:t>
            </a:r>
          </a:p>
          <a:p>
            <a:pPr algn="just">
              <a:spcBef>
                <a:spcPct val="0"/>
              </a:spcBef>
            </a:pPr>
            <a:endParaRPr lang="en-US" altLang="fr-F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 algn="just">
              <a:spcBef>
                <a:spcPct val="0"/>
              </a:spcBef>
            </a:pPr>
            <a:r>
              <a:rPr lang="en-US" alt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Kinetics of extinction of ABTS+ at 420 nm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9FBC0A8-D302-4814-B74E-025A00AC1D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9"/>
          <a:stretch/>
        </p:blipFill>
        <p:spPr>
          <a:xfrm>
            <a:off x="2769379" y="3177479"/>
            <a:ext cx="2842841" cy="11279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DB16E6-057F-4390-8F64-EEFD5DFF9DAF}"/>
              </a:ext>
            </a:extLst>
          </p:cNvPr>
          <p:cNvSpPr/>
          <p:nvPr/>
        </p:nvSpPr>
        <p:spPr>
          <a:xfrm>
            <a:off x="429558" y="4682403"/>
            <a:ext cx="7988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/>
              <a:t>175 µL ABTS + 50 µL </a:t>
            </a:r>
            <a:r>
              <a:rPr lang="fr-BE" dirty="0" err="1"/>
              <a:t>sample</a:t>
            </a:r>
            <a:r>
              <a:rPr lang="fr-BE" dirty="0"/>
              <a:t> + 775 µL buffer carbonate-tartrate </a:t>
            </a:r>
            <a:r>
              <a:rPr lang="fr-BE" dirty="0">
                <a:sym typeface="Wingdings" panose="05000000000000000000" pitchFamily="2" charset="2"/>
              </a:rPr>
              <a:t> </a:t>
            </a:r>
            <a:r>
              <a:rPr lang="fr-BE" b="1" dirty="0">
                <a:solidFill>
                  <a:srgbClr val="0070C0"/>
                </a:solidFill>
                <a:sym typeface="Wingdings" panose="05000000000000000000" pitchFamily="2" charset="2"/>
              </a:rPr>
              <a:t>Laccase </a:t>
            </a:r>
            <a:r>
              <a:rPr lang="fr-BE" b="1" dirty="0" err="1">
                <a:solidFill>
                  <a:srgbClr val="0070C0"/>
                </a:solidFill>
                <a:sym typeface="Wingdings" panose="05000000000000000000" pitchFamily="2" charset="2"/>
              </a:rPr>
              <a:t>activity</a:t>
            </a:r>
            <a:endParaRPr lang="fr-F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828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0" y="175829"/>
            <a:ext cx="9063315" cy="12102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4800" dirty="0">
              <a:solidFill>
                <a:srgbClr val="198D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5B6FED69-F5D5-4F4E-A132-2D51867C3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58" y="-20443"/>
            <a:ext cx="8462683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400" cap="small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Enzymatic activity testing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12E4A96-8F90-4D2C-A1C2-7B22A3787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534" y="722518"/>
            <a:ext cx="6501808" cy="32852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5508BBF-EFD0-4E13-BE9E-E7180A4DC5AB}"/>
              </a:ext>
            </a:extLst>
          </p:cNvPr>
          <p:cNvSpPr txBox="1"/>
          <p:nvPr/>
        </p:nvSpPr>
        <p:spPr>
          <a:xfrm>
            <a:off x="34503" y="843675"/>
            <a:ext cx="2267031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formulation</a:t>
            </a:r>
          </a:p>
          <a:p>
            <a:endParaRPr lang="fr-BE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fr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lang="fr-BE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microorganism</a:t>
            </a:r>
            <a:r>
              <a:rPr lang="fr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ratios</a:t>
            </a:r>
          </a:p>
          <a:p>
            <a:r>
              <a:rPr lang="fr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20 %</a:t>
            </a:r>
          </a:p>
          <a:p>
            <a:r>
              <a:rPr lang="fr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30 %</a:t>
            </a:r>
          </a:p>
          <a:p>
            <a:r>
              <a:rPr lang="fr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40 %</a:t>
            </a:r>
          </a:p>
          <a:p>
            <a:endParaRPr lang="fr-BE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fr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lang="fr-BE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deposition</a:t>
            </a:r>
            <a:r>
              <a:rPr lang="fr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speed</a:t>
            </a:r>
          </a:p>
          <a:p>
            <a:r>
              <a:rPr lang="fr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100 mm/min</a:t>
            </a:r>
          </a:p>
          <a:p>
            <a:r>
              <a:rPr lang="fr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250 mm/min</a:t>
            </a:r>
          </a:p>
          <a:p>
            <a:r>
              <a:rPr lang="fr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400 mm/min</a:t>
            </a:r>
            <a:endParaRPr lang="fr-F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22D4EF1-2480-4037-A8F3-5516FC76AC2B}"/>
              </a:ext>
            </a:extLst>
          </p:cNvPr>
          <p:cNvSpPr txBox="1"/>
          <p:nvPr/>
        </p:nvSpPr>
        <p:spPr>
          <a:xfrm>
            <a:off x="460492" y="4052900"/>
            <a:ext cx="8142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Globally</a:t>
            </a:r>
            <a:r>
              <a:rPr lang="fr-BE" sz="16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BE" sz="1600" dirty="0" err="1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</a:t>
            </a:r>
            <a:r>
              <a:rPr lang="fr-BE" sz="16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absorbance </a:t>
            </a:r>
          </a:p>
          <a:p>
            <a:endParaRPr lang="fr-BE" sz="1600" dirty="0">
              <a:solidFill>
                <a:srgbClr val="198D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fr-BE" sz="1600" dirty="0" err="1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increase</a:t>
            </a:r>
            <a:r>
              <a:rPr lang="fr-BE" sz="16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 of the </a:t>
            </a:r>
            <a:r>
              <a:rPr lang="fr-BE" sz="1600" dirty="0" err="1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thickness</a:t>
            </a:r>
            <a:r>
              <a:rPr lang="fr-BE" sz="16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fr-BE" sz="1600" dirty="0" err="1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with</a:t>
            </a:r>
            <a:r>
              <a:rPr lang="fr-BE" sz="16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 the </a:t>
            </a:r>
            <a:r>
              <a:rPr lang="en-US" sz="16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withdrawal</a:t>
            </a:r>
            <a:r>
              <a:rPr lang="fr-BE" sz="16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 speed  </a:t>
            </a:r>
            <a:r>
              <a:rPr lang="fr-BE" sz="1600" dirty="0" err="1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Increase</a:t>
            </a:r>
            <a:r>
              <a:rPr lang="fr-BE" sz="16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 of the </a:t>
            </a:r>
            <a:r>
              <a:rPr lang="en-US" sz="1600" dirty="0" err="1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absorbtion</a:t>
            </a:r>
            <a:endParaRPr lang="en-US" sz="1600" dirty="0">
              <a:solidFill>
                <a:srgbClr val="198D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  <a:p>
            <a:endParaRPr lang="en-US" sz="1600" dirty="0">
              <a:solidFill>
                <a:srgbClr val="198D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Landau-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levich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 equation					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D27838-02FC-4BDB-BF03-2B212F347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734" y="5207863"/>
            <a:ext cx="1538505" cy="4964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EB6710-0356-4103-85AC-E61025C3B331}"/>
              </a:ext>
            </a:extLst>
          </p:cNvPr>
          <p:cNvSpPr/>
          <p:nvPr/>
        </p:nvSpPr>
        <p:spPr>
          <a:xfrm>
            <a:off x="4355531" y="4948271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r>
              <a:rPr lang="en-GB" alt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 = coating thickness</a:t>
            </a:r>
          </a:p>
          <a:p>
            <a:pPr lvl="2"/>
            <a:r>
              <a:rPr lang="el-GR" alt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η</a:t>
            </a:r>
            <a:r>
              <a:rPr lang="en-GB" alt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viscosity</a:t>
            </a:r>
          </a:p>
          <a:p>
            <a:pPr lvl="2"/>
            <a:r>
              <a:rPr lang="el-GR" alt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γ</a:t>
            </a:r>
            <a:r>
              <a:rPr lang="en-GB" altLang="fr-FR" sz="1200" baseline="-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LV</a:t>
            </a:r>
            <a:r>
              <a:rPr lang="en-GB" alt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liquid-vapour surface tension</a:t>
            </a:r>
          </a:p>
          <a:p>
            <a:pPr lvl="2"/>
            <a:r>
              <a:rPr lang="el-GR" alt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ρ</a:t>
            </a:r>
            <a:r>
              <a:rPr lang="en-GB" alt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density</a:t>
            </a:r>
          </a:p>
          <a:p>
            <a:pPr lvl="2"/>
            <a:r>
              <a:rPr lang="en-GB" alt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 = gravity</a:t>
            </a:r>
          </a:p>
        </p:txBody>
      </p:sp>
    </p:spTree>
    <p:extLst>
      <p:ext uri="{BB962C8B-B14F-4D97-AF65-F5344CB8AC3E}">
        <p14:creationId xmlns:p14="http://schemas.microsoft.com/office/powerpoint/2010/main" val="2546491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0" y="175829"/>
            <a:ext cx="9063315" cy="12102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4800" dirty="0">
              <a:solidFill>
                <a:srgbClr val="198D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5B6FED69-F5D5-4F4E-A132-2D51867C3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58" y="-20443"/>
            <a:ext cx="8462683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400" cap="small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Enzymatic activity testing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D170270-B8F7-462E-BA69-B8CBA6AE8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746" y="589512"/>
            <a:ext cx="6617570" cy="367601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1BDD292-9F78-4B44-A38D-285C300DCA8E}"/>
              </a:ext>
            </a:extLst>
          </p:cNvPr>
          <p:cNvSpPr txBox="1"/>
          <p:nvPr/>
        </p:nvSpPr>
        <p:spPr>
          <a:xfrm>
            <a:off x="0" y="744878"/>
            <a:ext cx="28216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Better</a:t>
            </a:r>
            <a:r>
              <a:rPr lang="fr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BE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microorganism</a:t>
            </a:r>
            <a:r>
              <a:rPr lang="fr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dispersion</a:t>
            </a:r>
          </a:p>
          <a:p>
            <a:endParaRPr lang="fr-BE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fr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vs 3 </a:t>
            </a:r>
            <a:r>
              <a:rPr lang="fr-BE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layers</a:t>
            </a:r>
            <a:r>
              <a:rPr lang="fr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fr-BE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coating</a:t>
            </a:r>
            <a:endParaRPr lang="fr-BE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fr-BE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fr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r>
              <a:rPr lang="fr-BE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deposition</a:t>
            </a:r>
            <a:r>
              <a:rPr lang="fr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speed</a:t>
            </a:r>
          </a:p>
          <a:p>
            <a:r>
              <a:rPr lang="fr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100 mm/min</a:t>
            </a:r>
          </a:p>
          <a:p>
            <a:r>
              <a:rPr lang="fr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400 mm/min</a:t>
            </a:r>
            <a:endParaRPr lang="fr-F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D47FE75-AA87-471D-97AE-FAA3B083F1C7}"/>
              </a:ext>
            </a:extLst>
          </p:cNvPr>
          <p:cNvSpPr txBox="1"/>
          <p:nvPr/>
        </p:nvSpPr>
        <p:spPr>
          <a:xfrm>
            <a:off x="230487" y="4200833"/>
            <a:ext cx="88328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BE" sz="1600" dirty="0" err="1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Higher</a:t>
            </a:r>
            <a:r>
              <a:rPr lang="fr-BE" sz="16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enzyme </a:t>
            </a:r>
            <a:r>
              <a:rPr lang="fr-BE" sz="1600" dirty="0" err="1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activity</a:t>
            </a:r>
            <a:r>
              <a:rPr lang="fr-BE" sz="16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(abs and time)</a:t>
            </a:r>
          </a:p>
          <a:p>
            <a:endParaRPr lang="fr-BE" sz="1600" dirty="0">
              <a:solidFill>
                <a:srgbClr val="198D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BE" sz="16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Influence of layer and speed </a:t>
            </a:r>
            <a:r>
              <a:rPr lang="fr-BE" sz="16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 </a:t>
            </a:r>
            <a:r>
              <a:rPr lang="fr-BE" sz="1600" dirty="0" err="1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thickness</a:t>
            </a:r>
            <a:endParaRPr lang="fr-BE" sz="1600" dirty="0">
              <a:solidFill>
                <a:srgbClr val="198D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  <a:p>
            <a:endParaRPr lang="fr-BE" sz="1600" dirty="0">
              <a:solidFill>
                <a:srgbClr val="198D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BE" sz="1600" dirty="0" err="1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When</a:t>
            </a:r>
            <a:r>
              <a:rPr lang="fr-BE" sz="16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 speed </a:t>
            </a:r>
            <a:r>
              <a:rPr lang="fr-BE" sz="1600" dirty="0" err="1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increase</a:t>
            </a:r>
            <a:r>
              <a:rPr lang="fr-BE" sz="16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– </a:t>
            </a:r>
            <a:r>
              <a:rPr lang="fr-BE" sz="1600" dirty="0" err="1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increase</a:t>
            </a:r>
            <a:r>
              <a:rPr lang="fr-BE" sz="16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 of </a:t>
            </a:r>
            <a:r>
              <a:rPr lang="fr-BE" sz="1600" dirty="0" err="1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thickness</a:t>
            </a:r>
            <a:r>
              <a:rPr lang="fr-BE" sz="16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 by 38%</a:t>
            </a:r>
          </a:p>
          <a:p>
            <a:endParaRPr lang="fr-BE" sz="1600" dirty="0">
              <a:solidFill>
                <a:srgbClr val="198D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BE" sz="1600" dirty="0" err="1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When</a:t>
            </a:r>
            <a:r>
              <a:rPr lang="fr-BE" sz="16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 3 </a:t>
            </a:r>
            <a:r>
              <a:rPr lang="fr-BE" sz="1600" dirty="0" err="1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layers</a:t>
            </a:r>
            <a:r>
              <a:rPr lang="fr-BE" sz="16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			  </a:t>
            </a:r>
            <a:r>
              <a:rPr lang="fr-BE" sz="1600" dirty="0" err="1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increase</a:t>
            </a:r>
            <a:r>
              <a:rPr lang="fr-BE" sz="16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 of </a:t>
            </a:r>
            <a:r>
              <a:rPr lang="fr-BE" sz="1600" dirty="0" err="1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thickness</a:t>
            </a:r>
            <a:r>
              <a:rPr lang="fr-BE" sz="16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 by 236%</a:t>
            </a:r>
            <a:endParaRPr lang="fr-FR" sz="1600" dirty="0">
              <a:solidFill>
                <a:srgbClr val="198D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760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0" y="175829"/>
            <a:ext cx="9063315" cy="12102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4800" dirty="0">
              <a:solidFill>
                <a:srgbClr val="198D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5B6FED69-F5D5-4F4E-A132-2D51867C3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58" y="-20443"/>
            <a:ext cx="8462683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400" cap="small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Experimental design</a:t>
            </a:r>
          </a:p>
        </p:txBody>
      </p:sp>
      <p:sp>
        <p:nvSpPr>
          <p:cNvPr id="97" name="Rectangle 13">
            <a:extLst>
              <a:ext uri="{FF2B5EF4-FFF2-40B4-BE49-F238E27FC236}">
                <a16:creationId xmlns:a16="http://schemas.microsoft.com/office/drawing/2014/main" id="{5037AA14-639D-418A-9887-642DD310E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732" y="2896241"/>
            <a:ext cx="8462683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numCol="1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Modification of coating parameters :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fr-F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Precursor ratio TEOS/GPTMS			1/0,1 – 1/0,3 – 1/0,5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fr-FR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Addition of PEG 600  				0 – 2,5 % - 5 % </a:t>
            </a:r>
            <a:r>
              <a:rPr lang="en-US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molar/</a:t>
            </a:r>
            <a:r>
              <a:rPr lang="en-US" altLang="fr-F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TEOS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fr-FR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Microorganism ratio					20 % </a:t>
            </a:r>
            <a:r>
              <a:rPr lang="en-US" altLang="fr-FR"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- 30 </a:t>
            </a:r>
            <a:r>
              <a:rPr lang="en-US" altLang="fr-F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 - 40 %  </a:t>
            </a:r>
            <a:r>
              <a:rPr lang="en-US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mass/sol-gel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fr-FR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Speed of deposition					200 – 400 – 600 mm/min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fr-F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fr-F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475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0" y="175829"/>
            <a:ext cx="9063315" cy="12102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4800" dirty="0">
              <a:solidFill>
                <a:srgbClr val="198D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5B6FED69-F5D5-4F4E-A132-2D51867C3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58" y="-20443"/>
            <a:ext cx="8462683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400" cap="small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Experimental design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04D2B1C-37C8-4AAA-82B9-B85EFF232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289" y="977221"/>
            <a:ext cx="5796839" cy="48554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26F537-5ACC-4D6F-A317-EDDF4F4F0B5A}"/>
              </a:ext>
            </a:extLst>
          </p:cNvPr>
          <p:cNvSpPr/>
          <p:nvPr/>
        </p:nvSpPr>
        <p:spPr>
          <a:xfrm>
            <a:off x="80686" y="1163254"/>
            <a:ext cx="31582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Optimized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Experimental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Design (OED) </a:t>
            </a:r>
          </a:p>
          <a:p>
            <a:pPr>
              <a:spcAft>
                <a:spcPts val="0"/>
              </a:spcAft>
            </a:pP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</a:t>
            </a:r>
            <a:r>
              <a:rPr lang="fr-FR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factors</a:t>
            </a: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lang="fr-FR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levels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</a:t>
            </a:r>
            <a:r>
              <a:rPr lang="fr-FR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factor</a:t>
            </a:r>
          </a:p>
          <a:p>
            <a:pPr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central point</a:t>
            </a:r>
            <a:endParaRPr lang="fr-FR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fr-FR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Replicates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E741AA2-20ED-4CFA-9F49-779FCD8D656A}"/>
              </a:ext>
            </a:extLst>
          </p:cNvPr>
          <p:cNvSpPr txBox="1"/>
          <p:nvPr/>
        </p:nvSpPr>
        <p:spPr>
          <a:xfrm>
            <a:off x="5233" y="4125086"/>
            <a:ext cx="3140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samples for each condition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TEOS/GTMS   1/0.1  formulations tends to a quick gelation</a:t>
            </a:r>
          </a:p>
        </p:txBody>
      </p:sp>
    </p:spTree>
    <p:extLst>
      <p:ext uri="{BB962C8B-B14F-4D97-AF65-F5344CB8AC3E}">
        <p14:creationId xmlns:p14="http://schemas.microsoft.com/office/powerpoint/2010/main" val="3524680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0" y="175829"/>
            <a:ext cx="9063315" cy="12102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4800" dirty="0">
              <a:solidFill>
                <a:srgbClr val="198D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5B6FED69-F5D5-4F4E-A132-2D51867C3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58" y="-20443"/>
            <a:ext cx="8462683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400" cap="small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Experimental design</a:t>
            </a:r>
          </a:p>
        </p:txBody>
      </p:sp>
      <p:pic>
        <p:nvPicPr>
          <p:cNvPr id="5" name="Picture 2" descr="Resultado de imagem para lamelas microscopio circulares">
            <a:extLst>
              <a:ext uri="{FF2B5EF4-FFF2-40B4-BE49-F238E27FC236}">
                <a16:creationId xmlns:a16="http://schemas.microsoft.com/office/drawing/2014/main" id="{6E9F46DF-FC8D-4BF2-8DA2-A6A1089F48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4" t="20077" r="7814" b="21326"/>
          <a:stretch/>
        </p:blipFill>
        <p:spPr bwMode="auto">
          <a:xfrm>
            <a:off x="894865" y="1044654"/>
            <a:ext cx="1975335" cy="1485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6B107C3-F5A7-4093-AAFF-F98FB88FA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283" y="1042099"/>
            <a:ext cx="2193422" cy="148545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9250D9C-F9B3-45C2-876C-1175282F0329}"/>
              </a:ext>
            </a:extLst>
          </p:cNvPr>
          <p:cNvSpPr txBox="1"/>
          <p:nvPr/>
        </p:nvSpPr>
        <p:spPr>
          <a:xfrm>
            <a:off x="156194" y="2530107"/>
            <a:ext cx="3153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Dip</a:t>
            </a:r>
            <a:r>
              <a:rPr lang="fr-B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B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coating</a:t>
            </a:r>
            <a:r>
              <a:rPr lang="fr-B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cover glass</a:t>
            </a:r>
          </a:p>
          <a:p>
            <a:pPr algn="ctr"/>
            <a:r>
              <a:rPr lang="fr-B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</a:t>
            </a:r>
            <a:r>
              <a:rPr lang="fr-B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samples</a:t>
            </a:r>
            <a:r>
              <a:rPr lang="fr-B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</a:t>
            </a:r>
            <a:r>
              <a:rPr lang="fr-B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</a:t>
            </a:r>
            <a:r>
              <a:rPr lang="fr-B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condition</a:t>
            </a:r>
            <a:endParaRPr 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0D508F6-A082-4314-99D2-34627503DBBC}"/>
              </a:ext>
            </a:extLst>
          </p:cNvPr>
          <p:cNvCxnSpPr>
            <a:stCxn id="5" idx="3"/>
            <a:endCxn id="3" idx="1"/>
          </p:cNvCxnSpPr>
          <p:nvPr/>
        </p:nvCxnSpPr>
        <p:spPr>
          <a:xfrm flipV="1">
            <a:off x="2870200" y="1784826"/>
            <a:ext cx="2825083" cy="2555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5CE746E8-F08F-4377-9580-91E57F995B23}"/>
              </a:ext>
            </a:extLst>
          </p:cNvPr>
          <p:cNvSpPr txBox="1"/>
          <p:nvPr/>
        </p:nvSpPr>
        <p:spPr>
          <a:xfrm>
            <a:off x="5286995" y="2530107"/>
            <a:ext cx="3056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Coated</a:t>
            </a:r>
            <a:r>
              <a:rPr lang="fr-B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B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covers</a:t>
            </a:r>
            <a:r>
              <a:rPr lang="fr-B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contact </a:t>
            </a:r>
            <a:r>
              <a:rPr lang="fr-B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fr-B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ABTS solution </a:t>
            </a:r>
          </a:p>
          <a:p>
            <a:pPr algn="ctr"/>
            <a:r>
              <a:rPr lang="fr-B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well</a:t>
            </a:r>
            <a:r>
              <a:rPr lang="fr-B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plate </a:t>
            </a:r>
            <a:endParaRPr 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18BD4D4-48EF-4395-8E64-5F5F055005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7711" y="3857608"/>
            <a:ext cx="2355030" cy="155792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82D0AB0-5783-4109-B56F-8D886BC45EA4}"/>
              </a:ext>
            </a:extLst>
          </p:cNvPr>
          <p:cNvSpPr txBox="1"/>
          <p:nvPr/>
        </p:nvSpPr>
        <p:spPr>
          <a:xfrm>
            <a:off x="4166830" y="4239623"/>
            <a:ext cx="30569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Automatic</a:t>
            </a:r>
            <a:r>
              <a:rPr lang="fr-B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B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spectroscopy</a:t>
            </a:r>
            <a:r>
              <a:rPr lang="fr-B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B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testin</a:t>
            </a:r>
            <a:r>
              <a:rPr lang="fr-B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B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</a:t>
            </a:r>
            <a:endParaRPr lang="fr-BE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dirty="0"/>
              <a:t>SYNERGY H1M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Biotek</a:t>
            </a:r>
            <a:endParaRPr 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935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>
            <a:extLst>
              <a:ext uri="{FF2B5EF4-FFF2-40B4-BE49-F238E27FC236}">
                <a16:creationId xmlns:a16="http://schemas.microsoft.com/office/drawing/2014/main" id="{681178F7-5960-439E-B574-F1448BBDC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58" y="-20443"/>
            <a:ext cx="8462683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400" cap="small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Enzyme activity results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3B57A4C-D4EC-4DA5-81AE-E56737287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05" y="692812"/>
            <a:ext cx="7804261" cy="3364080"/>
          </a:xfrm>
          <a:prstGeom prst="rect">
            <a:avLst/>
          </a:prstGeom>
        </p:spPr>
      </p:pic>
      <p:sp>
        <p:nvSpPr>
          <p:cNvPr id="18" name="Rectangle 13">
            <a:extLst>
              <a:ext uri="{FF2B5EF4-FFF2-40B4-BE49-F238E27FC236}">
                <a16:creationId xmlns:a16="http://schemas.microsoft.com/office/drawing/2014/main" id="{A61F825C-67C8-4CB5-8E14-F19BC7E4A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57" y="4912327"/>
            <a:ext cx="8462683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numCol="1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Quick look at the results: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Higher absorbance for	</a:t>
            </a:r>
            <a:r>
              <a:rPr lang="en-US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	higher µorganism ratio</a:t>
            </a:r>
          </a:p>
          <a:p>
            <a:pPr lvl="5" indent="0" eaLnBrk="1" hangingPunct="1">
              <a:spcBef>
                <a:spcPct val="0"/>
              </a:spcBef>
              <a:buNone/>
            </a:pPr>
            <a:r>
              <a:rPr lang="en-US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		higher PEG ratio</a:t>
            </a:r>
          </a:p>
          <a:p>
            <a:pPr lvl="5" indent="0" eaLnBrk="1" hangingPunct="1">
              <a:spcBef>
                <a:spcPct val="0"/>
              </a:spcBef>
              <a:buNone/>
            </a:pPr>
            <a:r>
              <a:rPr lang="en-US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		higher speed of deposition</a:t>
            </a:r>
          </a:p>
          <a:p>
            <a:pPr lvl="5" indent="0" eaLnBrk="1" hangingPunct="1">
              <a:spcBef>
                <a:spcPct val="0"/>
              </a:spcBef>
              <a:buNone/>
            </a:pPr>
            <a:endParaRPr lang="en-US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Precursor ratio does not seem the most </a:t>
            </a:r>
            <a:r>
              <a:rPr lang="en-US" altLang="fr-F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impactant</a:t>
            </a:r>
            <a:endParaRPr lang="en-US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5" indent="0" eaLnBrk="1" hangingPunct="1">
              <a:spcBef>
                <a:spcPct val="0"/>
              </a:spcBef>
              <a:buNone/>
            </a:pPr>
            <a:endParaRPr lang="en-US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31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>
            <a:extLst>
              <a:ext uri="{FF2B5EF4-FFF2-40B4-BE49-F238E27FC236}">
                <a16:creationId xmlns:a16="http://schemas.microsoft.com/office/drawing/2014/main" id="{681178F7-5960-439E-B574-F1448BBDC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58" y="-20443"/>
            <a:ext cx="8462683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400" cap="small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Enzyme activity results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52E477-4FDA-44DB-8211-78D3D315B45A}"/>
              </a:ext>
            </a:extLst>
          </p:cNvPr>
          <p:cNvSpPr/>
          <p:nvPr/>
        </p:nvSpPr>
        <p:spPr>
          <a:xfrm>
            <a:off x="340658" y="780948"/>
            <a:ext cx="46235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2000" u="sng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Stastistical</a:t>
            </a:r>
            <a:r>
              <a:rPr lang="fr-FR" sz="2000" u="sng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000" u="sng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analysis</a:t>
            </a:r>
            <a:r>
              <a:rPr lang="fr-FR" sz="2000" u="sng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the OED</a:t>
            </a:r>
            <a:endParaRPr lang="fr-FR" sz="2000" u="sng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DFC061F-EED3-4B63-A026-67F38E75B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515445"/>
              </p:ext>
            </p:extLst>
          </p:nvPr>
        </p:nvGraphicFramePr>
        <p:xfrm>
          <a:off x="1046602" y="1335296"/>
          <a:ext cx="749147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0155">
                  <a:extLst>
                    <a:ext uri="{9D8B030D-6E8A-4147-A177-3AD203B41FA5}">
                      <a16:colId xmlns:a16="http://schemas.microsoft.com/office/drawing/2014/main" val="3813990167"/>
                    </a:ext>
                  </a:extLst>
                </a:gridCol>
                <a:gridCol w="1454226">
                  <a:extLst>
                    <a:ext uri="{9D8B030D-6E8A-4147-A177-3AD203B41FA5}">
                      <a16:colId xmlns:a16="http://schemas.microsoft.com/office/drawing/2014/main" val="436135905"/>
                    </a:ext>
                  </a:extLst>
                </a:gridCol>
                <a:gridCol w="1399142">
                  <a:extLst>
                    <a:ext uri="{9D8B030D-6E8A-4147-A177-3AD203B41FA5}">
                      <a16:colId xmlns:a16="http://schemas.microsoft.com/office/drawing/2014/main" val="2483323739"/>
                    </a:ext>
                  </a:extLst>
                </a:gridCol>
                <a:gridCol w="1311008">
                  <a:extLst>
                    <a:ext uri="{9D8B030D-6E8A-4147-A177-3AD203B41FA5}">
                      <a16:colId xmlns:a16="http://schemas.microsoft.com/office/drawing/2014/main" val="1495270600"/>
                    </a:ext>
                  </a:extLst>
                </a:gridCol>
                <a:gridCol w="1266939">
                  <a:extLst>
                    <a:ext uri="{9D8B030D-6E8A-4147-A177-3AD203B41FA5}">
                      <a16:colId xmlns:a16="http://schemas.microsoft.com/office/drawing/2014/main" val="3170180161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Extended estimation</a:t>
                      </a:r>
                      <a:endParaRPr lang="fr-FR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768820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fr-BE" sz="16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Error</a:t>
                      </a:r>
                      <a:endParaRPr lang="fr-FR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8953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r-FR" sz="160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Estimation</a:t>
                      </a:r>
                      <a:endParaRPr lang="fr-FR" sz="14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Standard</a:t>
                      </a:r>
                      <a:endParaRPr lang="fr-FR" sz="14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 ratio</a:t>
                      </a:r>
                      <a:endParaRPr lang="fr-FR" sz="14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Prob. &gt; |t|</a:t>
                      </a:r>
                      <a:endParaRPr lang="fr-FR" sz="14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094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Constant</a:t>
                      </a:r>
                      <a:endParaRPr lang="fr-FR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0,2389</a:t>
                      </a:r>
                      <a:endParaRPr lang="fr-FR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0,0517</a:t>
                      </a:r>
                      <a:endParaRPr lang="fr-FR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4,62</a:t>
                      </a:r>
                      <a:endParaRPr lang="fr-FR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0,0007</a:t>
                      </a:r>
                      <a:endParaRPr lang="fr-FR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022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sz="16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Precursor</a:t>
                      </a:r>
                      <a:endParaRPr lang="fr-FR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0,0475</a:t>
                      </a:r>
                      <a:endParaRPr lang="fr-FR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0,0574</a:t>
                      </a:r>
                      <a:endParaRPr lang="fr-FR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r>
                        <a:rPr lang="fr-FR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,83</a:t>
                      </a:r>
                      <a:endParaRPr lang="fr-BE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0,4261</a:t>
                      </a:r>
                      <a:endParaRPr lang="fr-FR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287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PEG</a:t>
                      </a:r>
                      <a:endParaRPr lang="fr-FR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0,1247</a:t>
                      </a:r>
                      <a:endParaRPr lang="fr-FR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0,0574</a:t>
                      </a:r>
                      <a:endParaRPr lang="fr-FR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2,17</a:t>
                      </a:r>
                      <a:endParaRPr lang="fr-FR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0,0527</a:t>
                      </a:r>
                      <a:endParaRPr lang="fr-FR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8184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sz="16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Microorganism</a:t>
                      </a:r>
                      <a:endParaRPr lang="fr-FR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0,1567</a:t>
                      </a:r>
                      <a:endParaRPr lang="fr-FR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0,0574</a:t>
                      </a:r>
                      <a:endParaRPr lang="fr-FR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2,73</a:t>
                      </a:r>
                      <a:endParaRPr lang="fr-FR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0,0196</a:t>
                      </a:r>
                      <a:endParaRPr lang="fr-FR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134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Withdrawal</a:t>
                      </a:r>
                      <a:r>
                        <a:rPr lang="fr-BE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speed</a:t>
                      </a:r>
                      <a:endParaRPr lang="fr-FR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5,65</a:t>
                      </a:r>
                      <a:r>
                        <a:rPr lang="fr-BE" sz="1600" baseline="30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</a:t>
                      </a:r>
                      <a:r>
                        <a:rPr lang="fr-BE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-5</a:t>
                      </a:r>
                      <a:endParaRPr lang="fr-FR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0,0574</a:t>
                      </a:r>
                      <a:endParaRPr lang="fr-FR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0,00</a:t>
                      </a:r>
                      <a:endParaRPr lang="fr-FR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0,9992</a:t>
                      </a:r>
                      <a:endParaRPr lang="fr-FR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142731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3FA742ED-5297-41D5-B0F4-C4689C387F85}"/>
              </a:ext>
            </a:extLst>
          </p:cNvPr>
          <p:cNvSpPr txBox="1"/>
          <p:nvPr/>
        </p:nvSpPr>
        <p:spPr>
          <a:xfrm>
            <a:off x="180205" y="4688149"/>
            <a:ext cx="87985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Statistical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analysis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(main conclusions):</a:t>
            </a:r>
          </a:p>
          <a:p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The concentration of 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microorganism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the 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coating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significantly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increases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laccase 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activity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fr-FR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p-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 &lt; 0.05)</a:t>
            </a:r>
          </a:p>
          <a:p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Laccase 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activity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increases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increase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PEG concentration</a:t>
            </a:r>
          </a:p>
          <a:p>
            <a:endParaRPr lang="fr-BE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B5AFA8-7B98-4494-8F87-CA1059C4786F}"/>
              </a:ext>
            </a:extLst>
          </p:cNvPr>
          <p:cNvSpPr/>
          <p:nvPr/>
        </p:nvSpPr>
        <p:spPr>
          <a:xfrm>
            <a:off x="7238082" y="3172860"/>
            <a:ext cx="1344058" cy="68304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8523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>
            <a:extLst>
              <a:ext uri="{FF2B5EF4-FFF2-40B4-BE49-F238E27FC236}">
                <a16:creationId xmlns:a16="http://schemas.microsoft.com/office/drawing/2014/main" id="{681178F7-5960-439E-B574-F1448BBDC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58" y="-20443"/>
            <a:ext cx="8462683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400" cap="small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Enzyme activity results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4AA7E1F-C9DD-4688-ACFB-5C7346AC3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085" y="3270760"/>
            <a:ext cx="2726994" cy="254614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E706B50-03DC-4816-8150-D72BC6F51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827" y="3270760"/>
            <a:ext cx="2839049" cy="254614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0061B8D-4256-4A36-B351-28179D0FD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027" y="538577"/>
            <a:ext cx="2748647" cy="248981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3713BA8-3DC5-47B9-B48D-0675868F6A8D}"/>
              </a:ext>
            </a:extLst>
          </p:cNvPr>
          <p:cNvSpPr txBox="1"/>
          <p:nvPr/>
        </p:nvSpPr>
        <p:spPr>
          <a:xfrm>
            <a:off x="177722" y="875542"/>
            <a:ext cx="53857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Combination of </a:t>
            </a:r>
            <a:r>
              <a:rPr lang="fr-BE" sz="1600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factors</a:t>
            </a:r>
            <a:endParaRPr lang="fr-BE" sz="1600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fr-BE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fr-B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Combination of high PEG and </a:t>
            </a:r>
            <a:r>
              <a:rPr lang="fr-B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microorganism</a:t>
            </a:r>
            <a:r>
              <a:rPr lang="fr-B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ratio lead to the </a:t>
            </a:r>
            <a:r>
              <a:rPr lang="fr-B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highest</a:t>
            </a:r>
            <a:r>
              <a:rPr lang="fr-B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enzyme </a:t>
            </a:r>
            <a:r>
              <a:rPr lang="fr-B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activity</a:t>
            </a:r>
            <a:endParaRPr lang="fr-BE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fr-BE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fr-B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Precursor</a:t>
            </a:r>
            <a:r>
              <a:rPr lang="fr-B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ratio and </a:t>
            </a:r>
            <a:r>
              <a:rPr lang="fr-B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withdrawal</a:t>
            </a:r>
            <a:r>
              <a:rPr lang="fr-B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speed have the </a:t>
            </a:r>
            <a:r>
              <a:rPr lang="fr-B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lowest</a:t>
            </a:r>
            <a:r>
              <a:rPr lang="fr-B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impact on laccase </a:t>
            </a:r>
            <a:r>
              <a:rPr lang="fr-B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activity</a:t>
            </a:r>
            <a:endParaRPr 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182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13"/>
          <p:cNvSpPr>
            <a:spLocks noChangeArrowheads="1"/>
          </p:cNvSpPr>
          <p:nvPr/>
        </p:nvSpPr>
        <p:spPr bwMode="auto">
          <a:xfrm>
            <a:off x="215153" y="912343"/>
            <a:ext cx="8713694" cy="18287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3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Sol-gel encapsulation of microorganism: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coating characterization and enzyme activity determination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dirty="0">
              <a:solidFill>
                <a:srgbClr val="198D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5276974" y="4840942"/>
            <a:ext cx="3756212" cy="96275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3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u="sng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Tangi Senechal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C. Castro, D. Lahem, A-L. </a:t>
            </a:r>
            <a:r>
              <a:rPr lang="en-US" altLang="fr-FR" dirty="0" err="1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Hantson</a:t>
            </a:r>
            <a:endParaRPr lang="en-US" altLang="fr-FR" dirty="0">
              <a:solidFill>
                <a:srgbClr val="198D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Amsterdam, 27/06/2018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8003AA-177B-402D-B5A3-4B2C374EE656}"/>
              </a:ext>
            </a:extLst>
          </p:cNvPr>
          <p:cNvPicPr/>
          <p:nvPr/>
        </p:nvPicPr>
        <p:blipFill rotWithShape="1">
          <a:blip r:embed="rId4"/>
          <a:srcRect l="3682" r="22106"/>
          <a:stretch/>
        </p:blipFill>
        <p:spPr>
          <a:xfrm>
            <a:off x="38288" y="4495894"/>
            <a:ext cx="4390494" cy="14731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BDA6DF9-299C-4617-8309-208F4A8205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2753" y="2667095"/>
            <a:ext cx="5126653" cy="96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09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0D731546-C6B2-4F12-8D6B-D9A3C74B75D6}"/>
              </a:ext>
            </a:extLst>
          </p:cNvPr>
          <p:cNvSpPr txBox="1">
            <a:spLocks/>
          </p:cNvSpPr>
          <p:nvPr/>
        </p:nvSpPr>
        <p:spPr>
          <a:xfrm>
            <a:off x="1343840" y="1205669"/>
            <a:ext cx="6456317" cy="511591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Direct detection with colorants </a:t>
            </a:r>
            <a:endParaRPr lang="fr-BE" sz="1600" dirty="0">
              <a:solidFill>
                <a:srgbClr val="198D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09DBAF-F592-47C4-8709-863AF8231A81}"/>
              </a:ext>
            </a:extLst>
          </p:cNvPr>
          <p:cNvSpPr/>
          <p:nvPr/>
        </p:nvSpPr>
        <p:spPr>
          <a:xfrm>
            <a:off x="246873" y="2340321"/>
            <a:ext cx="655845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3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 results:</a:t>
            </a:r>
          </a:p>
          <a:p>
            <a:pPr algn="just"/>
            <a:endParaRPr lang="en-US" sz="135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Coatings tested: latex, TEOS+GPTMS; TEOS+GPTMS+PVOH</a:t>
            </a:r>
          </a:p>
          <a:p>
            <a:pPr algn="just"/>
            <a:endParaRPr lang="en-US" sz="13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Need of atmospheric humidity to avoid coatings drying over time (decrease of the microbiological activity on the surface of the supports)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en-US" sz="13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 possible to detect laccase activity using this methodology either using the glass blades or the glass beads</a:t>
            </a:r>
            <a:endParaRPr lang="fr-FR" sz="13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24EE106-990D-40B8-9C52-EA24971D36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8" b="32124"/>
          <a:stretch/>
        </p:blipFill>
        <p:spPr>
          <a:xfrm>
            <a:off x="6265901" y="1467975"/>
            <a:ext cx="2070419" cy="71813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8E55E52-D197-46D0-BA63-2604CBE24A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7" b="25564"/>
          <a:stretch/>
        </p:blipFill>
        <p:spPr>
          <a:xfrm>
            <a:off x="5447066" y="4309392"/>
            <a:ext cx="3450061" cy="1487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7EBE88-C062-494A-9CA3-AB7EE2D7B1C3}"/>
              </a:ext>
            </a:extLst>
          </p:cNvPr>
          <p:cNvSpPr/>
          <p:nvPr/>
        </p:nvSpPr>
        <p:spPr>
          <a:xfrm>
            <a:off x="2458823" y="5053310"/>
            <a:ext cx="27915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Hermetic cage: </a:t>
            </a:r>
          </a:p>
          <a:p>
            <a:r>
              <a:rPr lang="en-GB" sz="16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relative humidity ≈ 80 %</a:t>
            </a:r>
            <a:endParaRPr lang="fr-BE" sz="1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1955F4-91C9-4AC2-BE13-F3E7F21E77E7}"/>
              </a:ext>
            </a:extLst>
          </p:cNvPr>
          <p:cNvSpPr/>
          <p:nvPr/>
        </p:nvSpPr>
        <p:spPr>
          <a:xfrm>
            <a:off x="452406" y="835056"/>
            <a:ext cx="75733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Objective : Detection of enzyme activity directly on the coated substrate</a:t>
            </a:r>
            <a:endParaRPr lang="fr-F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A3933C5-AEBD-402F-8960-FB5CC30FB9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40" t="6810" r="5888" b="13117"/>
          <a:stretch/>
        </p:blipFill>
        <p:spPr>
          <a:xfrm>
            <a:off x="2458823" y="1530811"/>
            <a:ext cx="745091" cy="680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64BE3B8-E3BE-4FC5-8F19-CE11038C1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1679" y="1578299"/>
            <a:ext cx="1246457" cy="673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EC9B71C3-48CC-4AC5-BFE2-67BE4F23D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58" y="-20443"/>
            <a:ext cx="8462683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6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400" cap="small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Alternative enzyme activity testing</a:t>
            </a:r>
          </a:p>
        </p:txBody>
      </p:sp>
    </p:spTree>
    <p:extLst>
      <p:ext uri="{BB962C8B-B14F-4D97-AF65-F5344CB8AC3E}">
        <p14:creationId xmlns:p14="http://schemas.microsoft.com/office/powerpoint/2010/main" val="2228303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A7F8A0-6236-4004-BF6E-B5465DFB956B}"/>
              </a:ext>
            </a:extLst>
          </p:cNvPr>
          <p:cNvSpPr txBox="1">
            <a:spLocks/>
          </p:cNvSpPr>
          <p:nvPr/>
        </p:nvSpPr>
        <p:spPr>
          <a:xfrm>
            <a:off x="0" y="841120"/>
            <a:ext cx="7886700" cy="994172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Direct </a:t>
            </a:r>
            <a:r>
              <a:rPr lang="fr-FR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detection</a:t>
            </a: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laccase </a:t>
            </a:r>
            <a:r>
              <a:rPr lang="fr-FR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activity</a:t>
            </a:r>
            <a:endParaRPr lang="fr-BE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7ABF05FB-704A-48B7-A2E9-6FF0D1923EB1}"/>
              </a:ext>
            </a:extLst>
          </p:cNvPr>
          <p:cNvSpPr txBox="1">
            <a:spLocks/>
          </p:cNvSpPr>
          <p:nvPr/>
        </p:nvSpPr>
        <p:spPr>
          <a:xfrm>
            <a:off x="735377" y="1614061"/>
            <a:ext cx="7265625" cy="3987436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 evolution of the selected colorants – </a:t>
            </a:r>
            <a:r>
              <a:rPr lang="en-GB" sz="1800" b="1" dirty="0">
                <a:solidFill>
                  <a:srgbClr val="008A3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glass blades</a:t>
            </a:r>
            <a:endParaRPr lang="fr-BE" sz="1800" b="1" dirty="0">
              <a:solidFill>
                <a:srgbClr val="008A3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DA5055-B890-4680-8A86-24A99548A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766" y="2532589"/>
            <a:ext cx="1019152" cy="1085750"/>
          </a:xfrm>
          <a:prstGeom prst="rect">
            <a:avLst/>
          </a:prstGeom>
          <a:ln>
            <a:solidFill>
              <a:srgbClr val="FF5050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D1D2CBD-1A33-47E4-89BA-71FF99D26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81" r="60998" b="6685"/>
          <a:stretch/>
        </p:blipFill>
        <p:spPr>
          <a:xfrm>
            <a:off x="2443765" y="3775152"/>
            <a:ext cx="1019152" cy="1085750"/>
          </a:xfrm>
          <a:prstGeom prst="rect">
            <a:avLst/>
          </a:prstGeom>
          <a:ln>
            <a:solidFill>
              <a:srgbClr val="0075CC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61B6171-E600-4ADE-AF32-105A526EB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948" y="2532589"/>
            <a:ext cx="1013078" cy="1095293"/>
          </a:xfrm>
          <a:prstGeom prst="rect">
            <a:avLst/>
          </a:prstGeom>
          <a:ln>
            <a:solidFill>
              <a:srgbClr val="FF5050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E44EBBF-2089-4489-AD5E-130AE117EE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8384" b="5807"/>
          <a:stretch/>
        </p:blipFill>
        <p:spPr>
          <a:xfrm>
            <a:off x="3556946" y="3778244"/>
            <a:ext cx="1013079" cy="1082658"/>
          </a:xfrm>
          <a:prstGeom prst="rect">
            <a:avLst/>
          </a:prstGeom>
          <a:ln>
            <a:solidFill>
              <a:srgbClr val="0075CC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331CC3D-AB9F-4331-9AE5-C96FE8D19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7038" y="2532589"/>
            <a:ext cx="1013078" cy="1098993"/>
          </a:xfrm>
          <a:prstGeom prst="rect">
            <a:avLst/>
          </a:prstGeom>
          <a:ln>
            <a:solidFill>
              <a:srgbClr val="FF5050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E77F136-5B05-4E34-B5B5-F4A9227E2F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7408" b="5356"/>
          <a:stretch/>
        </p:blipFill>
        <p:spPr>
          <a:xfrm>
            <a:off x="4647038" y="3775152"/>
            <a:ext cx="1013078" cy="1085750"/>
          </a:xfrm>
          <a:prstGeom prst="rect">
            <a:avLst/>
          </a:prstGeom>
          <a:ln>
            <a:solidFill>
              <a:srgbClr val="0075CC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8F973A8-637F-46BA-A2E2-884521CDE1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76" t="4542" r="2621" b="3603"/>
          <a:stretch/>
        </p:blipFill>
        <p:spPr>
          <a:xfrm>
            <a:off x="5725674" y="2533592"/>
            <a:ext cx="1013077" cy="1097990"/>
          </a:xfrm>
          <a:prstGeom prst="rect">
            <a:avLst/>
          </a:prstGeom>
          <a:ln>
            <a:solidFill>
              <a:srgbClr val="FF5050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ADEAD8A-3F35-400E-96DF-D7C26C9EB62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007" r="61135" b="8375"/>
          <a:stretch/>
        </p:blipFill>
        <p:spPr>
          <a:xfrm>
            <a:off x="5725674" y="3775152"/>
            <a:ext cx="1013077" cy="1085750"/>
          </a:xfrm>
          <a:prstGeom prst="rect">
            <a:avLst/>
          </a:prstGeom>
          <a:ln>
            <a:solidFill>
              <a:srgbClr val="0075CC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19F3CF0-ADC6-44CD-9584-9B3DF336B12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1"/>
          <a:stretch/>
        </p:blipFill>
        <p:spPr>
          <a:xfrm>
            <a:off x="6804309" y="2533592"/>
            <a:ext cx="1013077" cy="1097990"/>
          </a:xfrm>
          <a:prstGeom prst="rect">
            <a:avLst/>
          </a:prstGeom>
          <a:ln>
            <a:solidFill>
              <a:srgbClr val="FF5050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5061CB1-A567-48D5-8139-846BD6E9317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60922" b="6198"/>
          <a:stretch/>
        </p:blipFill>
        <p:spPr>
          <a:xfrm>
            <a:off x="6804308" y="3775153"/>
            <a:ext cx="1013076" cy="1085750"/>
          </a:xfrm>
          <a:prstGeom prst="rect">
            <a:avLst/>
          </a:prstGeom>
          <a:ln>
            <a:solidFill>
              <a:srgbClr val="0075CC"/>
            </a:solidFill>
          </a:ln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10A9EA20-DAB2-4761-A8E3-BA0B121212BF}"/>
              </a:ext>
            </a:extLst>
          </p:cNvPr>
          <p:cNvGrpSpPr/>
          <p:nvPr/>
        </p:nvGrpSpPr>
        <p:grpSpPr>
          <a:xfrm>
            <a:off x="5926270" y="4921272"/>
            <a:ext cx="1921670" cy="854080"/>
            <a:chOff x="6724650" y="5360844"/>
            <a:chExt cx="2562226" cy="1138773"/>
          </a:xfrm>
        </p:grpSpPr>
        <p:sp>
          <p:nvSpPr>
            <p:cNvPr id="15" name="Organigramme : Connecteur 14">
              <a:extLst>
                <a:ext uri="{FF2B5EF4-FFF2-40B4-BE49-F238E27FC236}">
                  <a16:creationId xmlns:a16="http://schemas.microsoft.com/office/drawing/2014/main" id="{C38EAA1D-77A5-4CC3-81A7-2C51F1E623B0}"/>
                </a:ext>
              </a:extLst>
            </p:cNvPr>
            <p:cNvSpPr/>
            <p:nvPr/>
          </p:nvSpPr>
          <p:spPr>
            <a:xfrm>
              <a:off x="6805613" y="5538303"/>
              <a:ext cx="195262" cy="190500"/>
            </a:xfrm>
            <a:prstGeom prst="flowChartConnector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1</a:t>
              </a:r>
              <a:endParaRPr lang="fr-BE" b="1"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6" name="Organigramme : Connecteur 15">
              <a:extLst>
                <a:ext uri="{FF2B5EF4-FFF2-40B4-BE49-F238E27FC236}">
                  <a16:creationId xmlns:a16="http://schemas.microsoft.com/office/drawing/2014/main" id="{D0F3FBAB-6FFB-4BA1-8FA8-AFFEBDFC85A4}"/>
                </a:ext>
              </a:extLst>
            </p:cNvPr>
            <p:cNvSpPr/>
            <p:nvPr/>
          </p:nvSpPr>
          <p:spPr>
            <a:xfrm>
              <a:off x="7072313" y="5538303"/>
              <a:ext cx="195262" cy="190500"/>
            </a:xfrm>
            <a:prstGeom prst="flowChartConnector">
              <a:avLst/>
            </a:prstGeom>
            <a:solidFill>
              <a:schemeClr val="accent2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4</a:t>
              </a:r>
              <a:endParaRPr lang="fr-BE" b="1"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7" name="Organigramme : Connecteur 16">
              <a:extLst>
                <a:ext uri="{FF2B5EF4-FFF2-40B4-BE49-F238E27FC236}">
                  <a16:creationId xmlns:a16="http://schemas.microsoft.com/office/drawing/2014/main" id="{5BD09062-C5A0-4DB8-AD67-882A8E1DF254}"/>
                </a:ext>
              </a:extLst>
            </p:cNvPr>
            <p:cNvSpPr/>
            <p:nvPr/>
          </p:nvSpPr>
          <p:spPr>
            <a:xfrm>
              <a:off x="6805613" y="5823379"/>
              <a:ext cx="195262" cy="190500"/>
            </a:xfrm>
            <a:prstGeom prst="flowChartConnector">
              <a:avLst/>
            </a:prstGeom>
            <a:solidFill>
              <a:srgbClr val="C00000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2</a:t>
              </a:r>
              <a:endParaRPr lang="fr-BE" b="1"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8" name="Organigramme : Connecteur 17">
              <a:extLst>
                <a:ext uri="{FF2B5EF4-FFF2-40B4-BE49-F238E27FC236}">
                  <a16:creationId xmlns:a16="http://schemas.microsoft.com/office/drawing/2014/main" id="{808CEF8A-933D-41DD-A322-146A7C3CA6B1}"/>
                </a:ext>
              </a:extLst>
            </p:cNvPr>
            <p:cNvSpPr/>
            <p:nvPr/>
          </p:nvSpPr>
          <p:spPr>
            <a:xfrm>
              <a:off x="6805613" y="6108455"/>
              <a:ext cx="195262" cy="190500"/>
            </a:xfrm>
            <a:prstGeom prst="flowChartConnector">
              <a:avLst/>
            </a:prstGeom>
            <a:solidFill>
              <a:srgbClr val="0075CC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3</a:t>
              </a:r>
              <a:endParaRPr lang="fr-BE" b="1"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9" name="Organigramme : Connecteur 18">
              <a:extLst>
                <a:ext uri="{FF2B5EF4-FFF2-40B4-BE49-F238E27FC236}">
                  <a16:creationId xmlns:a16="http://schemas.microsoft.com/office/drawing/2014/main" id="{ED0D7807-DE1D-46D9-B741-D54E66C38F06}"/>
                </a:ext>
              </a:extLst>
            </p:cNvPr>
            <p:cNvSpPr/>
            <p:nvPr/>
          </p:nvSpPr>
          <p:spPr>
            <a:xfrm>
              <a:off x="7072313" y="5822809"/>
              <a:ext cx="195262" cy="190500"/>
            </a:xfrm>
            <a:prstGeom prst="flowChartConnector">
              <a:avLst/>
            </a:prstGeom>
            <a:solidFill>
              <a:srgbClr val="FFC000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</a:rPr>
                <a:t>5</a:t>
              </a:r>
              <a:endParaRPr lang="fr-BE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Organigramme : Connecteur 19">
              <a:extLst>
                <a:ext uri="{FF2B5EF4-FFF2-40B4-BE49-F238E27FC236}">
                  <a16:creationId xmlns:a16="http://schemas.microsoft.com/office/drawing/2014/main" id="{494E7353-F5B3-4280-A520-3606D59BACAA}"/>
                </a:ext>
              </a:extLst>
            </p:cNvPr>
            <p:cNvSpPr/>
            <p:nvPr/>
          </p:nvSpPr>
          <p:spPr>
            <a:xfrm>
              <a:off x="7072313" y="6110009"/>
              <a:ext cx="195262" cy="190500"/>
            </a:xfrm>
            <a:prstGeom prst="flowChartConnector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</a:rPr>
                <a:t>6</a:t>
              </a:r>
              <a:endParaRPr lang="fr-BE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D88A5DDB-D6A9-469E-B6F3-27A747689124}"/>
                </a:ext>
              </a:extLst>
            </p:cNvPr>
            <p:cNvSpPr txBox="1"/>
            <p:nvPr/>
          </p:nvSpPr>
          <p:spPr>
            <a:xfrm>
              <a:off x="7424738" y="5360844"/>
              <a:ext cx="186213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25" dirty="0"/>
                <a:t>1 – </a:t>
              </a:r>
              <a:r>
                <a:rPr lang="fr-FR" sz="825" dirty="0" err="1"/>
                <a:t>Methyl</a:t>
              </a:r>
              <a:r>
                <a:rPr lang="fr-FR" sz="825" dirty="0"/>
                <a:t> </a:t>
              </a:r>
              <a:r>
                <a:rPr lang="fr-FR" sz="825" dirty="0" err="1"/>
                <a:t>red</a:t>
              </a:r>
              <a:endParaRPr lang="fr-FR" sz="825" dirty="0"/>
            </a:p>
            <a:p>
              <a:r>
                <a:rPr lang="fr-FR" sz="825" dirty="0"/>
                <a:t>2 – </a:t>
              </a:r>
              <a:r>
                <a:rPr lang="fr-FR" sz="825" dirty="0" err="1"/>
                <a:t>Phenol</a:t>
              </a:r>
              <a:r>
                <a:rPr lang="fr-FR" sz="825" dirty="0"/>
                <a:t> </a:t>
              </a:r>
              <a:r>
                <a:rPr lang="fr-FR" sz="825" dirty="0" err="1"/>
                <a:t>red</a:t>
              </a:r>
              <a:endParaRPr lang="fr-FR" sz="825" dirty="0"/>
            </a:p>
            <a:p>
              <a:r>
                <a:rPr lang="fr-FR" sz="825" dirty="0"/>
                <a:t>3 – </a:t>
              </a:r>
              <a:r>
                <a:rPr lang="fr-FR" sz="825" dirty="0" err="1"/>
                <a:t>Methyl</a:t>
              </a:r>
              <a:r>
                <a:rPr lang="fr-FR" sz="825" dirty="0"/>
                <a:t> thymol </a:t>
              </a:r>
              <a:r>
                <a:rPr lang="fr-FR" sz="825" dirty="0" err="1"/>
                <a:t>blue</a:t>
              </a:r>
              <a:endParaRPr lang="fr-FR" sz="825" dirty="0"/>
            </a:p>
            <a:p>
              <a:r>
                <a:rPr lang="fr-FR" sz="825" dirty="0"/>
                <a:t>4 - </a:t>
              </a:r>
              <a:r>
                <a:rPr lang="fr-FR" sz="825" dirty="0" err="1"/>
                <a:t>Methylene</a:t>
              </a:r>
              <a:r>
                <a:rPr lang="fr-FR" sz="825" dirty="0"/>
                <a:t> </a:t>
              </a:r>
              <a:r>
                <a:rPr lang="fr-FR" sz="825" dirty="0" err="1"/>
                <a:t>blue</a:t>
              </a:r>
              <a:endParaRPr lang="fr-FR" sz="825" dirty="0"/>
            </a:p>
            <a:p>
              <a:r>
                <a:rPr lang="fr-FR" sz="825" dirty="0"/>
                <a:t>5 – </a:t>
              </a:r>
              <a:r>
                <a:rPr lang="fr-FR" sz="825" dirty="0" err="1"/>
                <a:t>Methyl</a:t>
              </a:r>
              <a:r>
                <a:rPr lang="fr-FR" sz="825" dirty="0"/>
                <a:t> orange</a:t>
              </a:r>
            </a:p>
            <a:p>
              <a:r>
                <a:rPr lang="fr-FR" sz="825" dirty="0"/>
                <a:t>6 - ABTS</a:t>
              </a:r>
              <a:endParaRPr lang="fr-BE" sz="825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C24E4C3-8D4E-4B90-8F31-650C556981E1}"/>
                </a:ext>
              </a:extLst>
            </p:cNvPr>
            <p:cNvSpPr/>
            <p:nvPr/>
          </p:nvSpPr>
          <p:spPr>
            <a:xfrm>
              <a:off x="6724650" y="5455516"/>
              <a:ext cx="628650" cy="918652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98D19872-1DB3-44E7-89F5-169F2049FECD}"/>
              </a:ext>
            </a:extLst>
          </p:cNvPr>
          <p:cNvSpPr/>
          <p:nvPr/>
        </p:nvSpPr>
        <p:spPr>
          <a:xfrm>
            <a:off x="1400136" y="2532589"/>
            <a:ext cx="949600" cy="1095293"/>
          </a:xfrm>
          <a:prstGeom prst="rect">
            <a:avLst/>
          </a:prstGeom>
          <a:solidFill>
            <a:srgbClr val="FF5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0" dirty="0"/>
              <a:t>Latex </a:t>
            </a:r>
            <a:r>
              <a:rPr lang="fr-FR" sz="1350" dirty="0" err="1"/>
              <a:t>coating</a:t>
            </a:r>
            <a:endParaRPr lang="fr-BE" sz="135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D2CF622-C270-4697-BF1E-82FE5A123896}"/>
              </a:ext>
            </a:extLst>
          </p:cNvPr>
          <p:cNvSpPr/>
          <p:nvPr/>
        </p:nvSpPr>
        <p:spPr>
          <a:xfrm>
            <a:off x="1400135" y="3765609"/>
            <a:ext cx="949600" cy="1095293"/>
          </a:xfrm>
          <a:prstGeom prst="rect">
            <a:avLst/>
          </a:prstGeom>
          <a:solidFill>
            <a:srgbClr val="0075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0" dirty="0"/>
              <a:t>Latex </a:t>
            </a:r>
            <a:r>
              <a:rPr lang="fr-FR" sz="1350" dirty="0" err="1"/>
              <a:t>coating</a:t>
            </a:r>
            <a:endParaRPr lang="fr-FR" sz="1350" dirty="0"/>
          </a:p>
          <a:p>
            <a:pPr algn="ctr"/>
            <a:r>
              <a:rPr lang="fr-FR" sz="1350" dirty="0"/>
              <a:t>+ </a:t>
            </a:r>
          </a:p>
          <a:p>
            <a:pPr algn="ctr"/>
            <a:r>
              <a:rPr lang="fr-FR" sz="1350" i="1" dirty="0"/>
              <a:t>P. </a:t>
            </a:r>
            <a:r>
              <a:rPr lang="fr-FR" sz="1350" i="1" dirty="0" err="1"/>
              <a:t>ostreatus</a:t>
            </a:r>
            <a:endParaRPr lang="fr-BE" sz="1350" dirty="0"/>
          </a:p>
        </p:txBody>
      </p:sp>
      <p:sp>
        <p:nvSpPr>
          <p:cNvPr id="25" name="Rectangle à coins arrondis 67">
            <a:extLst>
              <a:ext uri="{FF2B5EF4-FFF2-40B4-BE49-F238E27FC236}">
                <a16:creationId xmlns:a16="http://schemas.microsoft.com/office/drawing/2014/main" id="{ACDF36E7-EF35-495F-B4B1-14828E4AD842}"/>
              </a:ext>
            </a:extLst>
          </p:cNvPr>
          <p:cNvSpPr/>
          <p:nvPr/>
        </p:nvSpPr>
        <p:spPr>
          <a:xfrm>
            <a:off x="4688642" y="2969202"/>
            <a:ext cx="971474" cy="310019"/>
          </a:xfrm>
          <a:prstGeom prst="roundRect">
            <a:avLst/>
          </a:prstGeom>
          <a:noFill/>
          <a:ln>
            <a:solidFill>
              <a:srgbClr val="008A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26" name="Rectangle à coins arrondis 68">
            <a:extLst>
              <a:ext uri="{FF2B5EF4-FFF2-40B4-BE49-F238E27FC236}">
                <a16:creationId xmlns:a16="http://schemas.microsoft.com/office/drawing/2014/main" id="{F43FE1BD-CCBE-491D-A47C-3EB9E65CFCD8}"/>
              </a:ext>
            </a:extLst>
          </p:cNvPr>
          <p:cNvSpPr/>
          <p:nvPr/>
        </p:nvSpPr>
        <p:spPr>
          <a:xfrm>
            <a:off x="5779009" y="2978596"/>
            <a:ext cx="959741" cy="310019"/>
          </a:xfrm>
          <a:prstGeom prst="roundRect">
            <a:avLst/>
          </a:prstGeom>
          <a:noFill/>
          <a:ln>
            <a:solidFill>
              <a:srgbClr val="008A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27" name="Rectangle à coins arrondis 69">
            <a:extLst>
              <a:ext uri="{FF2B5EF4-FFF2-40B4-BE49-F238E27FC236}">
                <a16:creationId xmlns:a16="http://schemas.microsoft.com/office/drawing/2014/main" id="{824BAEF8-824B-46CB-BD16-F4E11C83AB1D}"/>
              </a:ext>
            </a:extLst>
          </p:cNvPr>
          <p:cNvSpPr/>
          <p:nvPr/>
        </p:nvSpPr>
        <p:spPr>
          <a:xfrm>
            <a:off x="6887105" y="2969949"/>
            <a:ext cx="930279" cy="310019"/>
          </a:xfrm>
          <a:prstGeom prst="roundRect">
            <a:avLst/>
          </a:prstGeom>
          <a:noFill/>
          <a:ln>
            <a:solidFill>
              <a:srgbClr val="008A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28" name="Rectangle à coins arrondis 70">
            <a:extLst>
              <a:ext uri="{FF2B5EF4-FFF2-40B4-BE49-F238E27FC236}">
                <a16:creationId xmlns:a16="http://schemas.microsoft.com/office/drawing/2014/main" id="{505A38FD-AB03-49AE-B927-F977B8ECC37D}"/>
              </a:ext>
            </a:extLst>
          </p:cNvPr>
          <p:cNvSpPr/>
          <p:nvPr/>
        </p:nvSpPr>
        <p:spPr>
          <a:xfrm>
            <a:off x="4683832" y="4190238"/>
            <a:ext cx="976283" cy="310019"/>
          </a:xfrm>
          <a:prstGeom prst="roundRect">
            <a:avLst/>
          </a:prstGeom>
          <a:noFill/>
          <a:ln>
            <a:solidFill>
              <a:srgbClr val="008A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29" name="Rectangle à coins arrondis 71">
            <a:extLst>
              <a:ext uri="{FF2B5EF4-FFF2-40B4-BE49-F238E27FC236}">
                <a16:creationId xmlns:a16="http://schemas.microsoft.com/office/drawing/2014/main" id="{2C042BD2-A877-4331-BE0A-673C82E085D1}"/>
              </a:ext>
            </a:extLst>
          </p:cNvPr>
          <p:cNvSpPr/>
          <p:nvPr/>
        </p:nvSpPr>
        <p:spPr>
          <a:xfrm>
            <a:off x="5768823" y="4163017"/>
            <a:ext cx="969927" cy="310019"/>
          </a:xfrm>
          <a:prstGeom prst="roundRect">
            <a:avLst/>
          </a:prstGeom>
          <a:noFill/>
          <a:ln>
            <a:solidFill>
              <a:srgbClr val="008A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30" name="Rectangle à coins arrondis 72">
            <a:extLst>
              <a:ext uri="{FF2B5EF4-FFF2-40B4-BE49-F238E27FC236}">
                <a16:creationId xmlns:a16="http://schemas.microsoft.com/office/drawing/2014/main" id="{EC25BBFD-40B0-4703-959D-8D07E4439340}"/>
              </a:ext>
            </a:extLst>
          </p:cNvPr>
          <p:cNvSpPr/>
          <p:nvPr/>
        </p:nvSpPr>
        <p:spPr>
          <a:xfrm>
            <a:off x="6844238" y="4175575"/>
            <a:ext cx="973146" cy="310019"/>
          </a:xfrm>
          <a:prstGeom prst="roundRect">
            <a:avLst/>
          </a:prstGeom>
          <a:noFill/>
          <a:ln>
            <a:solidFill>
              <a:srgbClr val="008A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31" name="Rectangle à coins arrondis 73">
            <a:extLst>
              <a:ext uri="{FF2B5EF4-FFF2-40B4-BE49-F238E27FC236}">
                <a16:creationId xmlns:a16="http://schemas.microsoft.com/office/drawing/2014/main" id="{7E5312C4-2C86-4F5B-91FF-CA2BC8C84055}"/>
              </a:ext>
            </a:extLst>
          </p:cNvPr>
          <p:cNvSpPr/>
          <p:nvPr/>
        </p:nvSpPr>
        <p:spPr>
          <a:xfrm>
            <a:off x="2443764" y="2228608"/>
            <a:ext cx="1019152" cy="261332"/>
          </a:xfrm>
          <a:prstGeom prst="roundRect">
            <a:avLst/>
          </a:prstGeom>
          <a:solidFill>
            <a:srgbClr val="FFC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Day 0</a:t>
            </a:r>
            <a:endParaRPr lang="fr-BE" sz="1200" b="1" dirty="0">
              <a:solidFill>
                <a:schemeClr val="tx1"/>
              </a:solidFill>
            </a:endParaRPr>
          </a:p>
        </p:txBody>
      </p:sp>
      <p:sp>
        <p:nvSpPr>
          <p:cNvPr id="32" name="Rectangle à coins arrondis 74">
            <a:extLst>
              <a:ext uri="{FF2B5EF4-FFF2-40B4-BE49-F238E27FC236}">
                <a16:creationId xmlns:a16="http://schemas.microsoft.com/office/drawing/2014/main" id="{F17825D1-A295-4730-BF8C-B4AFEE2048E9}"/>
              </a:ext>
            </a:extLst>
          </p:cNvPr>
          <p:cNvSpPr/>
          <p:nvPr/>
        </p:nvSpPr>
        <p:spPr>
          <a:xfrm>
            <a:off x="3555706" y="2228608"/>
            <a:ext cx="1025774" cy="261332"/>
          </a:xfrm>
          <a:prstGeom prst="roundRect">
            <a:avLst/>
          </a:prstGeom>
          <a:solidFill>
            <a:srgbClr val="FFC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Day 1</a:t>
            </a:r>
            <a:endParaRPr lang="fr-BE" sz="1200" b="1" dirty="0">
              <a:solidFill>
                <a:schemeClr val="tx1"/>
              </a:solidFill>
            </a:endParaRPr>
          </a:p>
        </p:txBody>
      </p:sp>
      <p:sp>
        <p:nvSpPr>
          <p:cNvPr id="33" name="Rectangle à coins arrondis 75">
            <a:extLst>
              <a:ext uri="{FF2B5EF4-FFF2-40B4-BE49-F238E27FC236}">
                <a16:creationId xmlns:a16="http://schemas.microsoft.com/office/drawing/2014/main" id="{9F527C5E-17F7-4497-8639-9EE8A9D6184C}"/>
              </a:ext>
            </a:extLst>
          </p:cNvPr>
          <p:cNvSpPr/>
          <p:nvPr/>
        </p:nvSpPr>
        <p:spPr>
          <a:xfrm>
            <a:off x="4647038" y="2228608"/>
            <a:ext cx="1013076" cy="261332"/>
          </a:xfrm>
          <a:prstGeom prst="roundRect">
            <a:avLst/>
          </a:prstGeom>
          <a:solidFill>
            <a:srgbClr val="FFC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Day 9</a:t>
            </a:r>
            <a:endParaRPr lang="fr-BE" sz="1200" b="1" dirty="0">
              <a:solidFill>
                <a:schemeClr val="tx1"/>
              </a:solidFill>
            </a:endParaRPr>
          </a:p>
        </p:txBody>
      </p:sp>
      <p:sp>
        <p:nvSpPr>
          <p:cNvPr id="34" name="Rectangle à coins arrondis 76">
            <a:extLst>
              <a:ext uri="{FF2B5EF4-FFF2-40B4-BE49-F238E27FC236}">
                <a16:creationId xmlns:a16="http://schemas.microsoft.com/office/drawing/2014/main" id="{6BA29A53-33FC-4844-9C23-38591AD2FAB8}"/>
              </a:ext>
            </a:extLst>
          </p:cNvPr>
          <p:cNvSpPr/>
          <p:nvPr/>
        </p:nvSpPr>
        <p:spPr>
          <a:xfrm>
            <a:off x="5725674" y="2228608"/>
            <a:ext cx="1013077" cy="261332"/>
          </a:xfrm>
          <a:prstGeom prst="roundRect">
            <a:avLst/>
          </a:prstGeom>
          <a:solidFill>
            <a:srgbClr val="FFC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Day 10</a:t>
            </a:r>
            <a:endParaRPr lang="fr-BE" sz="1200" b="1" dirty="0">
              <a:solidFill>
                <a:schemeClr val="tx1"/>
              </a:solidFill>
            </a:endParaRPr>
          </a:p>
        </p:txBody>
      </p:sp>
      <p:sp>
        <p:nvSpPr>
          <p:cNvPr id="35" name="Rectangle à coins arrondis 77">
            <a:extLst>
              <a:ext uri="{FF2B5EF4-FFF2-40B4-BE49-F238E27FC236}">
                <a16:creationId xmlns:a16="http://schemas.microsoft.com/office/drawing/2014/main" id="{646081CC-591F-45C0-BE66-23134BDFBF5C}"/>
              </a:ext>
            </a:extLst>
          </p:cNvPr>
          <p:cNvSpPr/>
          <p:nvPr/>
        </p:nvSpPr>
        <p:spPr>
          <a:xfrm>
            <a:off x="6804309" y="2228608"/>
            <a:ext cx="1013077" cy="261332"/>
          </a:xfrm>
          <a:prstGeom prst="roundRect">
            <a:avLst/>
          </a:prstGeom>
          <a:solidFill>
            <a:srgbClr val="FFC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Day 15</a:t>
            </a:r>
            <a:endParaRPr lang="fr-BE" sz="1200" b="1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33AF5FB-18EA-47C8-B1C6-381DA2D92C45}"/>
              </a:ext>
            </a:extLst>
          </p:cNvPr>
          <p:cNvSpPr/>
          <p:nvPr/>
        </p:nvSpPr>
        <p:spPr>
          <a:xfrm>
            <a:off x="1960049" y="5033614"/>
            <a:ext cx="3429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fr-FR" sz="135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Phenol</a:t>
            </a:r>
            <a:r>
              <a:rPr lang="fr-FR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35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</a:t>
            </a:r>
            <a:r>
              <a:rPr lang="fr-FR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fr-FR" sz="135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methyl</a:t>
            </a:r>
            <a:r>
              <a:rPr lang="fr-FR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orange </a:t>
            </a:r>
            <a:r>
              <a:rPr lang="fr-FR" sz="135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changed</a:t>
            </a:r>
            <a:r>
              <a:rPr lang="fr-FR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the </a:t>
            </a:r>
            <a:r>
              <a:rPr lang="fr-FR" sz="135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presence</a:t>
            </a:r>
            <a:r>
              <a:rPr lang="fr-FR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laccase</a:t>
            </a:r>
          </a:p>
        </p:txBody>
      </p:sp>
      <p:sp>
        <p:nvSpPr>
          <p:cNvPr id="37" name="Rectangle 13">
            <a:extLst>
              <a:ext uri="{FF2B5EF4-FFF2-40B4-BE49-F238E27FC236}">
                <a16:creationId xmlns:a16="http://schemas.microsoft.com/office/drawing/2014/main" id="{8A9E51D6-7E9B-4C73-A864-0B593ECDB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58" y="-20443"/>
            <a:ext cx="8462683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1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400" cap="small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Alternative enzyme activity testing</a:t>
            </a:r>
          </a:p>
        </p:txBody>
      </p:sp>
    </p:spTree>
    <p:extLst>
      <p:ext uri="{BB962C8B-B14F-4D97-AF65-F5344CB8AC3E}">
        <p14:creationId xmlns:p14="http://schemas.microsoft.com/office/powerpoint/2010/main" val="1075436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22B80AE-D83A-41B2-B096-3EBC4EEE1854}"/>
              </a:ext>
            </a:extLst>
          </p:cNvPr>
          <p:cNvSpPr txBox="1">
            <a:spLocks/>
          </p:cNvSpPr>
          <p:nvPr/>
        </p:nvSpPr>
        <p:spPr>
          <a:xfrm>
            <a:off x="0" y="850286"/>
            <a:ext cx="7886700" cy="994172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Direct detection of laccase activity</a:t>
            </a:r>
            <a:endParaRPr lang="fr-BE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B865B04B-FD47-4792-BC21-AA14777458EC}"/>
              </a:ext>
            </a:extLst>
          </p:cNvPr>
          <p:cNvSpPr txBox="1">
            <a:spLocks/>
          </p:cNvSpPr>
          <p:nvPr/>
        </p:nvSpPr>
        <p:spPr>
          <a:xfrm>
            <a:off x="1259681" y="1614061"/>
            <a:ext cx="6958901" cy="3987436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 evolution of the selected colorants – </a:t>
            </a:r>
            <a:r>
              <a:rPr lang="en-GB" sz="1800" b="1" dirty="0">
                <a:solidFill>
                  <a:srgbClr val="008A3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glass beads</a:t>
            </a:r>
            <a:endParaRPr lang="fr-BE" sz="1800" b="1" dirty="0">
              <a:solidFill>
                <a:srgbClr val="008A3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D7AA8DB-C54C-4778-B627-DD4772697EAF}"/>
              </a:ext>
            </a:extLst>
          </p:cNvPr>
          <p:cNvGrpSpPr/>
          <p:nvPr/>
        </p:nvGrpSpPr>
        <p:grpSpPr>
          <a:xfrm>
            <a:off x="1221573" y="2163719"/>
            <a:ext cx="3988869" cy="2907218"/>
            <a:chOff x="4750198" y="1913126"/>
            <a:chExt cx="4154048" cy="339659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9D42DED-3976-4B37-998C-6611E225FC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7283"/>
            <a:stretch/>
          </p:blipFill>
          <p:spPr>
            <a:xfrm>
              <a:off x="6383181" y="2413000"/>
              <a:ext cx="490614" cy="2896721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9A34B25-097F-491F-A102-58C0CAD52964}"/>
                </a:ext>
              </a:extLst>
            </p:cNvPr>
            <p:cNvGrpSpPr/>
            <p:nvPr/>
          </p:nvGrpSpPr>
          <p:grpSpPr>
            <a:xfrm>
              <a:off x="4750198" y="1913126"/>
              <a:ext cx="4154048" cy="3385400"/>
              <a:chOff x="4750198" y="1913126"/>
              <a:chExt cx="4154048" cy="3385400"/>
            </a:xfrm>
          </p:grpSpPr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7DB94C90-722A-4F46-AE34-7C74382814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213" t="1562" r="75550" b="2289"/>
              <a:stretch/>
            </p:blipFill>
            <p:spPr>
              <a:xfrm>
                <a:off x="6886782" y="2423601"/>
                <a:ext cx="472837" cy="2849832"/>
              </a:xfrm>
              <a:prstGeom prst="rect">
                <a:avLst/>
              </a:prstGeom>
            </p:spPr>
          </p:pic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3147859B-4907-4ADD-B34F-BD1FA55C1B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642" t="1367" r="76324"/>
              <a:stretch/>
            </p:blipFill>
            <p:spPr>
              <a:xfrm>
                <a:off x="7395465" y="2423601"/>
                <a:ext cx="501386" cy="2874925"/>
              </a:xfrm>
              <a:prstGeom prst="rect">
                <a:avLst/>
              </a:prstGeom>
            </p:spPr>
          </p:pic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1ADC824D-D6C6-445E-B361-394C133C2A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525" t="2465" r="74959" b="3191"/>
              <a:stretch/>
            </p:blipFill>
            <p:spPr>
              <a:xfrm>
                <a:off x="7912815" y="2429952"/>
                <a:ext cx="488204" cy="2843142"/>
              </a:xfrm>
              <a:prstGeom prst="rect">
                <a:avLst/>
              </a:prstGeom>
            </p:spPr>
          </p:pic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D9AE9960-32AA-4A64-9A39-508E9D3DDE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809" r="77182" b="3470"/>
              <a:stretch/>
            </p:blipFill>
            <p:spPr>
              <a:xfrm>
                <a:off x="8448733" y="2406650"/>
                <a:ext cx="455512" cy="2867691"/>
              </a:xfrm>
              <a:prstGeom prst="rect">
                <a:avLst/>
              </a:prstGeom>
            </p:spPr>
          </p:pic>
          <p:sp>
            <p:nvSpPr>
              <p:cNvPr id="15" name="Rectangle à coins arrondis 18">
                <a:extLst>
                  <a:ext uri="{FF2B5EF4-FFF2-40B4-BE49-F238E27FC236}">
                    <a16:creationId xmlns:a16="http://schemas.microsoft.com/office/drawing/2014/main" id="{9ED754B2-C743-4525-B263-ADE341BECE76}"/>
                  </a:ext>
                </a:extLst>
              </p:cNvPr>
              <p:cNvSpPr/>
              <p:nvPr/>
            </p:nvSpPr>
            <p:spPr>
              <a:xfrm>
                <a:off x="4750198" y="2467522"/>
                <a:ext cx="1589621" cy="429011"/>
              </a:xfrm>
              <a:prstGeom prst="roundRect">
                <a:avLst/>
              </a:prstGeom>
              <a:solidFill>
                <a:srgbClr val="FFC000">
                  <a:alpha val="50196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b="1" dirty="0" err="1">
                    <a:solidFill>
                      <a:schemeClr val="tx1"/>
                    </a:solidFill>
                  </a:rPr>
                  <a:t>Methyl</a:t>
                </a:r>
                <a:r>
                  <a:rPr lang="fr-FR" sz="1200" b="1" dirty="0">
                    <a:solidFill>
                      <a:schemeClr val="tx1"/>
                    </a:solidFill>
                  </a:rPr>
                  <a:t> </a:t>
                </a:r>
                <a:r>
                  <a:rPr lang="fr-FR" sz="1200" b="1" dirty="0" err="1">
                    <a:solidFill>
                      <a:schemeClr val="tx1"/>
                    </a:solidFill>
                  </a:rPr>
                  <a:t>red</a:t>
                </a:r>
                <a:endParaRPr lang="fr-BE" sz="1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ectangle à coins arrondis 24">
                <a:extLst>
                  <a:ext uri="{FF2B5EF4-FFF2-40B4-BE49-F238E27FC236}">
                    <a16:creationId xmlns:a16="http://schemas.microsoft.com/office/drawing/2014/main" id="{7C606590-E0DB-4679-831C-49A9FE3F3ACC}"/>
                  </a:ext>
                </a:extLst>
              </p:cNvPr>
              <p:cNvSpPr/>
              <p:nvPr/>
            </p:nvSpPr>
            <p:spPr>
              <a:xfrm>
                <a:off x="6407489" y="1913126"/>
                <a:ext cx="466305" cy="459775"/>
              </a:xfrm>
              <a:prstGeom prst="roundRect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/>
                  <a:t>Day</a:t>
                </a:r>
              </a:p>
              <a:p>
                <a:pPr algn="ctr"/>
                <a:r>
                  <a:rPr lang="fr-FR" sz="1200" dirty="0"/>
                  <a:t>0</a:t>
                </a:r>
                <a:endParaRPr lang="fr-BE" sz="1200" dirty="0"/>
              </a:p>
            </p:txBody>
          </p:sp>
          <p:sp>
            <p:nvSpPr>
              <p:cNvPr id="17" name="Rectangle à coins arrondis 25">
                <a:extLst>
                  <a:ext uri="{FF2B5EF4-FFF2-40B4-BE49-F238E27FC236}">
                    <a16:creationId xmlns:a16="http://schemas.microsoft.com/office/drawing/2014/main" id="{3FA82CDE-92B6-4801-93C4-73179230BB3C}"/>
                  </a:ext>
                </a:extLst>
              </p:cNvPr>
              <p:cNvSpPr/>
              <p:nvPr/>
            </p:nvSpPr>
            <p:spPr>
              <a:xfrm>
                <a:off x="6914778" y="1913126"/>
                <a:ext cx="444841" cy="459775"/>
              </a:xfrm>
              <a:prstGeom prst="roundRect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/>
                  <a:t>Day</a:t>
                </a:r>
              </a:p>
              <a:p>
                <a:pPr algn="ctr"/>
                <a:r>
                  <a:rPr lang="fr-FR" sz="1200" dirty="0"/>
                  <a:t>1</a:t>
                </a:r>
                <a:endParaRPr lang="fr-BE" sz="1200" dirty="0"/>
              </a:p>
            </p:txBody>
          </p:sp>
          <p:sp>
            <p:nvSpPr>
              <p:cNvPr id="18" name="Rectangle à coins arrondis 26">
                <a:extLst>
                  <a:ext uri="{FF2B5EF4-FFF2-40B4-BE49-F238E27FC236}">
                    <a16:creationId xmlns:a16="http://schemas.microsoft.com/office/drawing/2014/main" id="{D56B8E87-B9F7-4541-B871-14ACA869551E}"/>
                  </a:ext>
                </a:extLst>
              </p:cNvPr>
              <p:cNvSpPr/>
              <p:nvPr/>
            </p:nvSpPr>
            <p:spPr>
              <a:xfrm>
                <a:off x="7407334" y="1913126"/>
                <a:ext cx="477651" cy="459775"/>
              </a:xfrm>
              <a:prstGeom prst="roundRect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/>
                  <a:t>Day </a:t>
                </a:r>
              </a:p>
              <a:p>
                <a:pPr algn="ctr"/>
                <a:r>
                  <a:rPr lang="fr-FR" sz="1200" dirty="0"/>
                  <a:t>9</a:t>
                </a:r>
                <a:endParaRPr lang="fr-BE" sz="1200" dirty="0"/>
              </a:p>
            </p:txBody>
          </p:sp>
          <p:sp>
            <p:nvSpPr>
              <p:cNvPr id="19" name="Rectangle à coins arrondis 27">
                <a:extLst>
                  <a:ext uri="{FF2B5EF4-FFF2-40B4-BE49-F238E27FC236}">
                    <a16:creationId xmlns:a16="http://schemas.microsoft.com/office/drawing/2014/main" id="{AEBE12FB-7455-4AD5-AB23-0359CB02E303}"/>
                  </a:ext>
                </a:extLst>
              </p:cNvPr>
              <p:cNvSpPr/>
              <p:nvPr/>
            </p:nvSpPr>
            <p:spPr>
              <a:xfrm>
                <a:off x="7932700" y="1913126"/>
                <a:ext cx="468319" cy="459775"/>
              </a:xfrm>
              <a:prstGeom prst="roundRect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/>
                  <a:t>Day </a:t>
                </a:r>
              </a:p>
              <a:p>
                <a:pPr algn="ctr"/>
                <a:r>
                  <a:rPr lang="fr-FR" sz="1200" dirty="0"/>
                  <a:t>10</a:t>
                </a:r>
                <a:endParaRPr lang="fr-BE" sz="1200" dirty="0"/>
              </a:p>
            </p:txBody>
          </p:sp>
          <p:sp>
            <p:nvSpPr>
              <p:cNvPr id="21" name="Rectangle à coins arrondis 28">
                <a:extLst>
                  <a:ext uri="{FF2B5EF4-FFF2-40B4-BE49-F238E27FC236}">
                    <a16:creationId xmlns:a16="http://schemas.microsoft.com/office/drawing/2014/main" id="{FFB56989-4CAF-45B0-ACCD-360E24E97B0E}"/>
                  </a:ext>
                </a:extLst>
              </p:cNvPr>
              <p:cNvSpPr/>
              <p:nvPr/>
            </p:nvSpPr>
            <p:spPr>
              <a:xfrm>
                <a:off x="8448734" y="1913126"/>
                <a:ext cx="455512" cy="459775"/>
              </a:xfrm>
              <a:prstGeom prst="roundRect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/>
                  <a:t>Day 15</a:t>
                </a:r>
                <a:endParaRPr lang="fr-BE" sz="1200" dirty="0"/>
              </a:p>
            </p:txBody>
          </p:sp>
        </p:grp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D897B69-D27E-4F9D-8D17-EED2401520F7}"/>
              </a:ext>
            </a:extLst>
          </p:cNvPr>
          <p:cNvGrpSpPr/>
          <p:nvPr/>
        </p:nvGrpSpPr>
        <p:grpSpPr>
          <a:xfrm>
            <a:off x="5277517" y="2163719"/>
            <a:ext cx="2543205" cy="2907407"/>
            <a:chOff x="4549250" y="1659002"/>
            <a:chExt cx="2648519" cy="3396816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B5AF1B35-2DCD-4A78-B038-937B46013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282" r="22785"/>
            <a:stretch/>
          </p:blipFill>
          <p:spPr>
            <a:xfrm>
              <a:off x="4553332" y="2175828"/>
              <a:ext cx="495300" cy="2879990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B0C9E90-4704-40D0-A4C3-60066D87BF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474" t="1804" r="24516" b="1142"/>
            <a:stretch/>
          </p:blipFill>
          <p:spPr>
            <a:xfrm>
              <a:off x="5056847" y="2190396"/>
              <a:ext cx="529251" cy="2854006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0BD93DFD-5D42-4939-8375-E7F79AAAF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365" t="2595" r="20635"/>
            <a:stretch/>
          </p:blipFill>
          <p:spPr>
            <a:xfrm>
              <a:off x="5621653" y="2190396"/>
              <a:ext cx="546101" cy="2854006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27F376E2-961D-496A-9FF9-FDD40A2368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715" t="2013" r="25480" b="3190"/>
            <a:stretch/>
          </p:blipFill>
          <p:spPr>
            <a:xfrm>
              <a:off x="6180411" y="2190396"/>
              <a:ext cx="520700" cy="2828903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93DF946D-7CD3-4159-A2F9-176322B9E6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2873" r="24918" b="3035"/>
            <a:stretch/>
          </p:blipFill>
          <p:spPr>
            <a:xfrm>
              <a:off x="6733337" y="2169479"/>
              <a:ext cx="464432" cy="2850950"/>
            </a:xfrm>
            <a:prstGeom prst="rect">
              <a:avLst/>
            </a:prstGeom>
          </p:spPr>
        </p:pic>
        <p:sp>
          <p:nvSpPr>
            <p:cNvPr id="28" name="Rectangle à coins arrondis 35">
              <a:extLst>
                <a:ext uri="{FF2B5EF4-FFF2-40B4-BE49-F238E27FC236}">
                  <a16:creationId xmlns:a16="http://schemas.microsoft.com/office/drawing/2014/main" id="{93BB9271-9A01-4C37-8399-D55FEEEFC45D}"/>
                </a:ext>
              </a:extLst>
            </p:cNvPr>
            <p:cNvSpPr/>
            <p:nvPr/>
          </p:nvSpPr>
          <p:spPr>
            <a:xfrm>
              <a:off x="4549250" y="1659002"/>
              <a:ext cx="499381" cy="493524"/>
            </a:xfrm>
            <a:prstGeom prst="roundRect">
              <a:avLst/>
            </a:prstGeom>
            <a:solidFill>
              <a:srgbClr val="0075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Day</a:t>
              </a:r>
            </a:p>
            <a:p>
              <a:pPr algn="ctr"/>
              <a:r>
                <a:rPr lang="fr-FR" sz="1200" dirty="0"/>
                <a:t>0</a:t>
              </a:r>
              <a:endParaRPr lang="fr-BE" sz="1200" dirty="0"/>
            </a:p>
          </p:txBody>
        </p:sp>
        <p:sp>
          <p:nvSpPr>
            <p:cNvPr id="29" name="Rectangle à coins arrondis 36">
              <a:extLst>
                <a:ext uri="{FF2B5EF4-FFF2-40B4-BE49-F238E27FC236}">
                  <a16:creationId xmlns:a16="http://schemas.microsoft.com/office/drawing/2014/main" id="{677D0677-1E61-4841-AD7E-2CA9CB7AA62F}"/>
                </a:ext>
              </a:extLst>
            </p:cNvPr>
            <p:cNvSpPr/>
            <p:nvPr/>
          </p:nvSpPr>
          <p:spPr>
            <a:xfrm>
              <a:off x="5095918" y="1659003"/>
              <a:ext cx="490179" cy="493524"/>
            </a:xfrm>
            <a:prstGeom prst="roundRect">
              <a:avLst/>
            </a:prstGeom>
            <a:solidFill>
              <a:srgbClr val="0075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Day </a:t>
              </a:r>
            </a:p>
            <a:p>
              <a:pPr algn="ctr"/>
              <a:r>
                <a:rPr lang="fr-FR" sz="1200" dirty="0"/>
                <a:t>1</a:t>
              </a:r>
              <a:endParaRPr lang="fr-BE" sz="1200" dirty="0"/>
            </a:p>
          </p:txBody>
        </p:sp>
        <p:sp>
          <p:nvSpPr>
            <p:cNvPr id="30" name="Rectangle à coins arrondis 37">
              <a:extLst>
                <a:ext uri="{FF2B5EF4-FFF2-40B4-BE49-F238E27FC236}">
                  <a16:creationId xmlns:a16="http://schemas.microsoft.com/office/drawing/2014/main" id="{97C1B6C7-E4C5-43B2-9070-F62C5477A55A}"/>
                </a:ext>
              </a:extLst>
            </p:cNvPr>
            <p:cNvSpPr/>
            <p:nvPr/>
          </p:nvSpPr>
          <p:spPr>
            <a:xfrm>
              <a:off x="5621654" y="1659003"/>
              <a:ext cx="546100" cy="493524"/>
            </a:xfrm>
            <a:prstGeom prst="roundRect">
              <a:avLst/>
            </a:prstGeom>
            <a:solidFill>
              <a:srgbClr val="0075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Day </a:t>
              </a:r>
            </a:p>
            <a:p>
              <a:pPr algn="ctr"/>
              <a:r>
                <a:rPr lang="fr-FR" sz="1200" dirty="0"/>
                <a:t>9</a:t>
              </a:r>
              <a:endParaRPr lang="fr-BE" sz="1200" dirty="0"/>
            </a:p>
          </p:txBody>
        </p:sp>
        <p:sp>
          <p:nvSpPr>
            <p:cNvPr id="31" name="Rectangle à coins arrondis 38">
              <a:extLst>
                <a:ext uri="{FF2B5EF4-FFF2-40B4-BE49-F238E27FC236}">
                  <a16:creationId xmlns:a16="http://schemas.microsoft.com/office/drawing/2014/main" id="{BCE65F20-830A-4C71-A2D6-32D600949379}"/>
                </a:ext>
              </a:extLst>
            </p:cNvPr>
            <p:cNvSpPr/>
            <p:nvPr/>
          </p:nvSpPr>
          <p:spPr>
            <a:xfrm>
              <a:off x="6180411" y="1659003"/>
              <a:ext cx="520700" cy="493524"/>
            </a:xfrm>
            <a:prstGeom prst="roundRect">
              <a:avLst/>
            </a:prstGeom>
            <a:solidFill>
              <a:srgbClr val="0075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Day 10</a:t>
              </a:r>
              <a:endParaRPr lang="fr-BE" sz="1200" dirty="0"/>
            </a:p>
          </p:txBody>
        </p:sp>
        <p:sp>
          <p:nvSpPr>
            <p:cNvPr id="32" name="Rectangle à coins arrondis 39">
              <a:extLst>
                <a:ext uri="{FF2B5EF4-FFF2-40B4-BE49-F238E27FC236}">
                  <a16:creationId xmlns:a16="http://schemas.microsoft.com/office/drawing/2014/main" id="{19864132-D7D7-4273-B7D8-8F2DA2F641F5}"/>
                </a:ext>
              </a:extLst>
            </p:cNvPr>
            <p:cNvSpPr/>
            <p:nvPr/>
          </p:nvSpPr>
          <p:spPr>
            <a:xfrm>
              <a:off x="6733336" y="1659003"/>
              <a:ext cx="464433" cy="493524"/>
            </a:xfrm>
            <a:prstGeom prst="roundRect">
              <a:avLst/>
            </a:prstGeom>
            <a:solidFill>
              <a:srgbClr val="0075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Day 15</a:t>
              </a:r>
              <a:endParaRPr lang="fr-BE" sz="1200" dirty="0"/>
            </a:p>
          </p:txBody>
        </p:sp>
      </p:grpSp>
      <p:sp>
        <p:nvSpPr>
          <p:cNvPr id="33" name="Rectangle à coins arrondis 43">
            <a:extLst>
              <a:ext uri="{FF2B5EF4-FFF2-40B4-BE49-F238E27FC236}">
                <a16:creationId xmlns:a16="http://schemas.microsoft.com/office/drawing/2014/main" id="{DBC9677D-3F0D-4FBC-A84D-138360B16463}"/>
              </a:ext>
            </a:extLst>
          </p:cNvPr>
          <p:cNvSpPr/>
          <p:nvPr/>
        </p:nvSpPr>
        <p:spPr>
          <a:xfrm>
            <a:off x="1238745" y="3047723"/>
            <a:ext cx="1526413" cy="365887"/>
          </a:xfrm>
          <a:prstGeom prst="roundRect">
            <a:avLst/>
          </a:prstGeom>
          <a:solidFill>
            <a:srgbClr val="FFC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err="1">
                <a:solidFill>
                  <a:schemeClr val="tx1"/>
                </a:solidFill>
              </a:rPr>
              <a:t>Phenol</a:t>
            </a:r>
            <a:r>
              <a:rPr lang="fr-FR" sz="1200" b="1" dirty="0">
                <a:solidFill>
                  <a:schemeClr val="tx1"/>
                </a:solidFill>
              </a:rPr>
              <a:t> </a:t>
            </a:r>
            <a:r>
              <a:rPr lang="fr-FR" sz="1200" b="1" dirty="0" err="1">
                <a:solidFill>
                  <a:schemeClr val="tx1"/>
                </a:solidFill>
              </a:rPr>
              <a:t>red</a:t>
            </a:r>
            <a:endParaRPr lang="fr-BE" sz="1200" b="1" dirty="0">
              <a:solidFill>
                <a:schemeClr val="tx1"/>
              </a:solidFill>
            </a:endParaRPr>
          </a:p>
        </p:txBody>
      </p:sp>
      <p:sp>
        <p:nvSpPr>
          <p:cNvPr id="34" name="Rectangle à coins arrondis 44">
            <a:extLst>
              <a:ext uri="{FF2B5EF4-FFF2-40B4-BE49-F238E27FC236}">
                <a16:creationId xmlns:a16="http://schemas.microsoft.com/office/drawing/2014/main" id="{68C87597-4DC7-4ECC-ADC5-EE215426D81D}"/>
              </a:ext>
            </a:extLst>
          </p:cNvPr>
          <p:cNvSpPr/>
          <p:nvPr/>
        </p:nvSpPr>
        <p:spPr>
          <a:xfrm>
            <a:off x="1238745" y="3455894"/>
            <a:ext cx="1526413" cy="365887"/>
          </a:xfrm>
          <a:prstGeom prst="roundRect">
            <a:avLst/>
          </a:prstGeom>
          <a:solidFill>
            <a:srgbClr val="FFC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err="1">
                <a:solidFill>
                  <a:schemeClr val="tx1"/>
                </a:solidFill>
              </a:rPr>
              <a:t>Methyl</a:t>
            </a:r>
            <a:r>
              <a:rPr lang="fr-FR" sz="1200" b="1" dirty="0">
                <a:solidFill>
                  <a:schemeClr val="tx1"/>
                </a:solidFill>
              </a:rPr>
              <a:t> thymol </a:t>
            </a:r>
            <a:r>
              <a:rPr lang="fr-FR" sz="1200" b="1" dirty="0" err="1">
                <a:solidFill>
                  <a:schemeClr val="tx1"/>
                </a:solidFill>
              </a:rPr>
              <a:t>blue</a:t>
            </a:r>
            <a:endParaRPr lang="fr-BE" sz="1200" b="1" dirty="0">
              <a:solidFill>
                <a:schemeClr val="tx1"/>
              </a:solidFill>
            </a:endParaRPr>
          </a:p>
        </p:txBody>
      </p:sp>
      <p:sp>
        <p:nvSpPr>
          <p:cNvPr id="35" name="Rectangle à coins arrondis 45">
            <a:extLst>
              <a:ext uri="{FF2B5EF4-FFF2-40B4-BE49-F238E27FC236}">
                <a16:creationId xmlns:a16="http://schemas.microsoft.com/office/drawing/2014/main" id="{4E4C03A0-0CCA-434C-9AB8-3801315D6954}"/>
              </a:ext>
            </a:extLst>
          </p:cNvPr>
          <p:cNvSpPr/>
          <p:nvPr/>
        </p:nvSpPr>
        <p:spPr>
          <a:xfrm>
            <a:off x="1238744" y="3871495"/>
            <a:ext cx="1526412" cy="365887"/>
          </a:xfrm>
          <a:prstGeom prst="roundRect">
            <a:avLst/>
          </a:prstGeom>
          <a:solidFill>
            <a:srgbClr val="FFC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err="1">
                <a:solidFill>
                  <a:schemeClr val="tx1"/>
                </a:solidFill>
              </a:rPr>
              <a:t>Methylene</a:t>
            </a:r>
            <a:r>
              <a:rPr lang="fr-FR" sz="1200" b="1" dirty="0">
                <a:solidFill>
                  <a:schemeClr val="tx1"/>
                </a:solidFill>
              </a:rPr>
              <a:t> </a:t>
            </a:r>
            <a:r>
              <a:rPr lang="fr-FR" sz="1200" b="1" dirty="0" err="1">
                <a:solidFill>
                  <a:schemeClr val="tx1"/>
                </a:solidFill>
              </a:rPr>
              <a:t>blue</a:t>
            </a:r>
            <a:endParaRPr lang="fr-BE" sz="1200" b="1" dirty="0">
              <a:solidFill>
                <a:schemeClr val="tx1"/>
              </a:solidFill>
            </a:endParaRPr>
          </a:p>
        </p:txBody>
      </p:sp>
      <p:sp>
        <p:nvSpPr>
          <p:cNvPr id="36" name="Rectangle à coins arrondis 46">
            <a:extLst>
              <a:ext uri="{FF2B5EF4-FFF2-40B4-BE49-F238E27FC236}">
                <a16:creationId xmlns:a16="http://schemas.microsoft.com/office/drawing/2014/main" id="{11E5E6A0-1DD3-4FF7-8137-1A434F72E034}"/>
              </a:ext>
            </a:extLst>
          </p:cNvPr>
          <p:cNvSpPr/>
          <p:nvPr/>
        </p:nvSpPr>
        <p:spPr>
          <a:xfrm>
            <a:off x="1238745" y="4287096"/>
            <a:ext cx="1526413" cy="365887"/>
          </a:xfrm>
          <a:prstGeom prst="roundRect">
            <a:avLst/>
          </a:prstGeom>
          <a:solidFill>
            <a:srgbClr val="FFC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err="1">
                <a:solidFill>
                  <a:schemeClr val="tx1"/>
                </a:solidFill>
              </a:rPr>
              <a:t>Methyl</a:t>
            </a:r>
            <a:r>
              <a:rPr lang="fr-FR" sz="1200" b="1" dirty="0">
                <a:solidFill>
                  <a:schemeClr val="tx1"/>
                </a:solidFill>
              </a:rPr>
              <a:t> orange</a:t>
            </a:r>
            <a:endParaRPr lang="fr-BE" sz="1200" b="1" dirty="0">
              <a:solidFill>
                <a:schemeClr val="tx1"/>
              </a:solidFill>
            </a:endParaRPr>
          </a:p>
        </p:txBody>
      </p:sp>
      <p:sp>
        <p:nvSpPr>
          <p:cNvPr id="37" name="Rectangle à coins arrondis 48">
            <a:extLst>
              <a:ext uri="{FF2B5EF4-FFF2-40B4-BE49-F238E27FC236}">
                <a16:creationId xmlns:a16="http://schemas.microsoft.com/office/drawing/2014/main" id="{574D0F6D-34EF-40C7-A879-B450575E084A}"/>
              </a:ext>
            </a:extLst>
          </p:cNvPr>
          <p:cNvSpPr/>
          <p:nvPr/>
        </p:nvSpPr>
        <p:spPr>
          <a:xfrm>
            <a:off x="1238745" y="4693077"/>
            <a:ext cx="1526413" cy="365887"/>
          </a:xfrm>
          <a:prstGeom prst="roundRect">
            <a:avLst/>
          </a:prstGeom>
          <a:solidFill>
            <a:srgbClr val="FFC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ABTS</a:t>
            </a:r>
            <a:endParaRPr lang="fr-BE" sz="1200" b="1" dirty="0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63B562C-ADFF-492A-87AD-D2B5F929E820}"/>
              </a:ext>
            </a:extLst>
          </p:cNvPr>
          <p:cNvSpPr/>
          <p:nvPr/>
        </p:nvSpPr>
        <p:spPr>
          <a:xfrm>
            <a:off x="2812964" y="5070938"/>
            <a:ext cx="2397477" cy="282113"/>
          </a:xfrm>
          <a:prstGeom prst="rect">
            <a:avLst/>
          </a:prstGeom>
          <a:solidFill>
            <a:srgbClr val="FF5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0" dirty="0"/>
              <a:t>Latex </a:t>
            </a:r>
            <a:r>
              <a:rPr lang="fr-FR" sz="1350" dirty="0" err="1"/>
              <a:t>coating</a:t>
            </a:r>
            <a:endParaRPr lang="fr-BE" sz="135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52F9FBE-A1E5-4F72-8C37-06F0F460F2A4}"/>
              </a:ext>
            </a:extLst>
          </p:cNvPr>
          <p:cNvSpPr/>
          <p:nvPr/>
        </p:nvSpPr>
        <p:spPr>
          <a:xfrm>
            <a:off x="5277517" y="5074538"/>
            <a:ext cx="2543205" cy="282113"/>
          </a:xfrm>
          <a:prstGeom prst="rect">
            <a:avLst/>
          </a:prstGeom>
          <a:solidFill>
            <a:srgbClr val="0075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0" dirty="0"/>
              <a:t>Latex </a:t>
            </a:r>
            <a:r>
              <a:rPr lang="fr-FR" sz="1350" dirty="0" err="1"/>
              <a:t>coating</a:t>
            </a:r>
            <a:r>
              <a:rPr lang="fr-FR" sz="1350" dirty="0"/>
              <a:t> + </a:t>
            </a:r>
            <a:r>
              <a:rPr lang="fr-FR" sz="1350" i="1" dirty="0"/>
              <a:t>P. </a:t>
            </a:r>
            <a:r>
              <a:rPr lang="fr-FR" sz="1350" i="1" dirty="0" err="1"/>
              <a:t>ostreatus</a:t>
            </a:r>
            <a:endParaRPr lang="fr-BE" sz="135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A8C500C-8CCB-4683-8916-01D3B6014A5D}"/>
              </a:ext>
            </a:extLst>
          </p:cNvPr>
          <p:cNvSpPr/>
          <p:nvPr/>
        </p:nvSpPr>
        <p:spPr>
          <a:xfrm>
            <a:off x="3727236" y="4237382"/>
            <a:ext cx="1483207" cy="534644"/>
          </a:xfrm>
          <a:prstGeom prst="rect">
            <a:avLst/>
          </a:prstGeom>
          <a:noFill/>
          <a:ln>
            <a:solidFill>
              <a:srgbClr val="008A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EE1D0B0-B370-4403-8E3C-07655E158695}"/>
              </a:ext>
            </a:extLst>
          </p:cNvPr>
          <p:cNvSpPr/>
          <p:nvPr/>
        </p:nvSpPr>
        <p:spPr>
          <a:xfrm>
            <a:off x="6341830" y="4228150"/>
            <a:ext cx="1483207" cy="534644"/>
          </a:xfrm>
          <a:prstGeom prst="rect">
            <a:avLst/>
          </a:prstGeom>
          <a:noFill/>
          <a:ln>
            <a:solidFill>
              <a:srgbClr val="008A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5F4F059-DD7E-44BB-800E-9D3D5C192580}"/>
              </a:ext>
            </a:extLst>
          </p:cNvPr>
          <p:cNvSpPr/>
          <p:nvPr/>
        </p:nvSpPr>
        <p:spPr>
          <a:xfrm>
            <a:off x="3727236" y="3802729"/>
            <a:ext cx="1483207" cy="407171"/>
          </a:xfrm>
          <a:prstGeom prst="rect">
            <a:avLst/>
          </a:prstGeom>
          <a:noFill/>
          <a:ln>
            <a:solidFill>
              <a:srgbClr val="008A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38FD9F3-1F68-4B4D-ABE0-31A8D96D6293}"/>
              </a:ext>
            </a:extLst>
          </p:cNvPr>
          <p:cNvSpPr/>
          <p:nvPr/>
        </p:nvSpPr>
        <p:spPr>
          <a:xfrm>
            <a:off x="6341830" y="3793498"/>
            <a:ext cx="1483207" cy="407171"/>
          </a:xfrm>
          <a:prstGeom prst="rect">
            <a:avLst/>
          </a:prstGeom>
          <a:noFill/>
          <a:ln>
            <a:solidFill>
              <a:srgbClr val="008A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44" name="Rectangle 13">
            <a:extLst>
              <a:ext uri="{FF2B5EF4-FFF2-40B4-BE49-F238E27FC236}">
                <a16:creationId xmlns:a16="http://schemas.microsoft.com/office/drawing/2014/main" id="{4E62B4B3-7630-455B-B12F-F29260FFD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58" y="-20443"/>
            <a:ext cx="8462683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7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400" cap="small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Alternative enzyme activity testing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ABD8CB0-9185-4BD0-91DB-1D73D97EF325}"/>
              </a:ext>
            </a:extLst>
          </p:cNvPr>
          <p:cNvSpPr/>
          <p:nvPr/>
        </p:nvSpPr>
        <p:spPr>
          <a:xfrm>
            <a:off x="1984779" y="5375063"/>
            <a:ext cx="3429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fr-FR" sz="135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Methylene</a:t>
            </a:r>
            <a:r>
              <a:rPr lang="fr-FR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35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blue</a:t>
            </a:r>
            <a:r>
              <a:rPr lang="fr-FR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fr-FR" sz="135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methyl</a:t>
            </a:r>
            <a:r>
              <a:rPr lang="fr-FR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orange </a:t>
            </a:r>
            <a:r>
              <a:rPr lang="fr-FR" sz="135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changed</a:t>
            </a:r>
            <a:r>
              <a:rPr lang="fr-FR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the </a:t>
            </a:r>
            <a:r>
              <a:rPr lang="fr-FR" sz="135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presence</a:t>
            </a:r>
            <a:r>
              <a:rPr lang="fr-FR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laccase</a:t>
            </a:r>
          </a:p>
        </p:txBody>
      </p:sp>
    </p:spTree>
    <p:extLst>
      <p:ext uri="{BB962C8B-B14F-4D97-AF65-F5344CB8AC3E}">
        <p14:creationId xmlns:p14="http://schemas.microsoft.com/office/powerpoint/2010/main" val="1539375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0" y="175829"/>
            <a:ext cx="9063315" cy="12102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4800" dirty="0">
              <a:solidFill>
                <a:srgbClr val="198D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5B6FED69-F5D5-4F4E-A132-2D51867C3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58" y="-20443"/>
            <a:ext cx="8462683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400" cap="small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 and perspective</a:t>
            </a:r>
          </a:p>
        </p:txBody>
      </p:sp>
      <p:sp>
        <p:nvSpPr>
          <p:cNvPr id="97" name="Rectangle 13">
            <a:extLst>
              <a:ext uri="{FF2B5EF4-FFF2-40B4-BE49-F238E27FC236}">
                <a16:creationId xmlns:a16="http://schemas.microsoft.com/office/drawing/2014/main" id="{5037AA14-639D-418A-9887-642DD310E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58" y="3480132"/>
            <a:ext cx="8462683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numCol="1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en-US" altLang="fr-F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Sol-gel coating with active enzymes on microorganism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fr-FR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Analysis of enzyme activity of a coated substrates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fr-FR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Optimized experimental design </a:t>
            </a:r>
            <a:r>
              <a:rPr lang="en-US" altLang="fr-FR"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evaluate </a:t>
            </a:r>
            <a:r>
              <a:rPr lang="en-US" altLang="fr-F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formulations and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fr-F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coating parameters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fr-FR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Alternative reactants to be used directly on substrates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fr-FR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fr-F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fr-F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Replacement of the actual microorganism by one expressing FDH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US" altLang="fr-FR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fr-F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Studying durability of the system (cofactor regeneration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fr-F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 – water availability) and coating mechanical properties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US" altLang="fr-FR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fr-F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Monitoring the efficiency of the system (measurement of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fr-F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 formaldehyde degradation – sensors adapted)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US" altLang="fr-FR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US" altLang="fr-FR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US" altLang="fr-FR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fr-FR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fr-F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fr-F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914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7" y="223803"/>
            <a:ext cx="8163910" cy="13692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810328"/>
            <a:ext cx="9144000" cy="5047672"/>
          </a:xfrm>
          <a:prstGeom prst="rect">
            <a:avLst/>
          </a:prstGeom>
          <a:solidFill>
            <a:srgbClr val="19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5932"/>
            <a:ext cx="9144000" cy="1554850"/>
          </a:xfrm>
          <a:prstGeom prst="rect">
            <a:avLst/>
          </a:prstGeom>
        </p:spPr>
      </p:pic>
      <p:sp>
        <p:nvSpPr>
          <p:cNvPr id="17" name="Text Box 32"/>
          <p:cNvSpPr txBox="1">
            <a:spLocks noChangeArrowheads="1"/>
          </p:cNvSpPr>
          <p:nvPr/>
        </p:nvSpPr>
        <p:spPr bwMode="auto">
          <a:xfrm rot="16200000">
            <a:off x="-298778" y="6401048"/>
            <a:ext cx="766833" cy="169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</a:t>
            </a:r>
            <a:r>
              <a:rPr lang="en-US" sz="5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MateriaNova</a:t>
            </a:r>
            <a:endParaRPr lang="en-US" sz="5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6493" y="3197310"/>
            <a:ext cx="7993583" cy="714103"/>
          </a:xfrm>
          <a:prstGeom prst="rect">
            <a:avLst/>
          </a:prstGeom>
          <a:solidFill>
            <a:srgbClr val="19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www.materianova.be</a:t>
            </a:r>
          </a:p>
        </p:txBody>
      </p:sp>
      <p:sp>
        <p:nvSpPr>
          <p:cNvPr id="8" name="Rectangle 7"/>
          <p:cNvSpPr/>
          <p:nvPr/>
        </p:nvSpPr>
        <p:spPr>
          <a:xfrm>
            <a:off x="654424" y="2067731"/>
            <a:ext cx="7993583" cy="714103"/>
          </a:xfrm>
          <a:prstGeom prst="rect">
            <a:avLst/>
          </a:prstGeom>
          <a:solidFill>
            <a:srgbClr val="19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4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Thanks</a:t>
            </a:r>
            <a:r>
              <a:rPr lang="fr-BE" sz="4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</a:t>
            </a:r>
            <a:r>
              <a:rPr lang="fr-BE" sz="4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</a:t>
            </a:r>
            <a:r>
              <a:rPr lang="fr-BE" sz="4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attention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569260" y="5977054"/>
            <a:ext cx="7993583" cy="561795"/>
          </a:xfrm>
          <a:prstGeom prst="rect">
            <a:avLst/>
          </a:prstGeom>
          <a:solidFill>
            <a:srgbClr val="19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tangi.senechal</a:t>
            </a:r>
            <a:r>
              <a:rPr lang="fr-FR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@</a:t>
            </a:r>
            <a:r>
              <a:rPr lang="fr-BE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materianova.be</a:t>
            </a:r>
          </a:p>
        </p:txBody>
      </p:sp>
    </p:spTree>
    <p:extLst>
      <p:ext uri="{BB962C8B-B14F-4D97-AF65-F5344CB8AC3E}">
        <p14:creationId xmlns:p14="http://schemas.microsoft.com/office/powerpoint/2010/main" val="679264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>
            <a:extLst>
              <a:ext uri="{FF2B5EF4-FFF2-40B4-BE49-F238E27FC236}">
                <a16:creationId xmlns:a16="http://schemas.microsoft.com/office/drawing/2014/main" id="{EAA88139-C1DE-4087-9336-DEE31CC06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732" y="3028304"/>
            <a:ext cx="8462683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numCol="1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Thickness measurements: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fr-F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fr-FR" sz="18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Without microorganism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fr-F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mm/min 	</a:t>
            </a:r>
            <a:r>
              <a:rPr lang="en-US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	3 µm </a:t>
            </a:r>
            <a:endParaRPr lang="en-US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 mm/min	</a:t>
            </a:r>
            <a:r>
              <a:rPr lang="en-US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	5 µm</a:t>
            </a:r>
            <a:endParaRPr lang="en-US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400 mm/min	</a:t>
            </a:r>
            <a:r>
              <a:rPr lang="en-US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	12 µm</a:t>
            </a:r>
            <a:endParaRPr lang="en-US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600 mm/min	</a:t>
            </a:r>
            <a:r>
              <a:rPr lang="en-US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	14 µm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fr-FR" sz="18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20 % microorganism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fr-F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mm/min 	</a:t>
            </a:r>
            <a:r>
              <a:rPr lang="en-US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	37 µm </a:t>
            </a:r>
            <a:endParaRPr lang="en-US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 mm/min	</a:t>
            </a:r>
            <a:r>
              <a:rPr lang="en-US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	42 µm</a:t>
            </a:r>
            <a:endParaRPr lang="en-US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400 mm/min	</a:t>
            </a:r>
            <a:r>
              <a:rPr lang="en-US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	70 µm</a:t>
            </a:r>
            <a:endParaRPr lang="en-US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600 mm/min	</a:t>
            </a:r>
            <a:r>
              <a:rPr lang="en-US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	80 µm</a:t>
            </a:r>
            <a:endParaRPr lang="en-US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fr-F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fr-F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633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0" y="175829"/>
            <a:ext cx="9063315" cy="12102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4800" dirty="0">
              <a:solidFill>
                <a:srgbClr val="198D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1" name="Rectangle 13">
            <a:extLst>
              <a:ext uri="{FF2B5EF4-FFF2-40B4-BE49-F238E27FC236}">
                <a16:creationId xmlns:a16="http://schemas.microsoft.com/office/drawing/2014/main" id="{04745AC5-FD9E-423E-B845-A9E12C4A8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632" y="2896241"/>
            <a:ext cx="8462683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numCol="1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Presentation of the study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fr-F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Sol-gel and microorganism preparation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fr-F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Enzymatic activity testing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fr-F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Experimental design 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fr-F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Enzyme activity results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fr-F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Alternative enzyme activity testing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fr-F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fr-F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fr-F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119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49304" y="242045"/>
            <a:ext cx="9063315" cy="12102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4800" dirty="0">
              <a:solidFill>
                <a:srgbClr val="198D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E1F1F68B-38A5-4662-B139-722B0B621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58" y="-20443"/>
            <a:ext cx="8462683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400" cap="small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BIODEC project aim to reduce indoor air pollutant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1E4A3F-31AF-4D0C-85A9-7E6A1788312D}"/>
              </a:ext>
            </a:extLst>
          </p:cNvPr>
          <p:cNvSpPr/>
          <p:nvPr/>
        </p:nvSpPr>
        <p:spPr>
          <a:xfrm>
            <a:off x="5617107" y="935423"/>
            <a:ext cx="504056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3200" dirty="0"/>
              <a:t>SUBSTRAT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78B641-5CF6-47FB-ACBE-FD87AD4E9600}"/>
              </a:ext>
            </a:extLst>
          </p:cNvPr>
          <p:cNvSpPr/>
          <p:nvPr/>
        </p:nvSpPr>
        <p:spPr>
          <a:xfrm>
            <a:off x="6265179" y="935423"/>
            <a:ext cx="1512168" cy="22506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6A1ED-E1E3-4001-9859-B65249DB10E9}"/>
              </a:ext>
            </a:extLst>
          </p:cNvPr>
          <p:cNvSpPr/>
          <p:nvPr/>
        </p:nvSpPr>
        <p:spPr>
          <a:xfrm>
            <a:off x="6121162" y="935423"/>
            <a:ext cx="152389" cy="223224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4CAC1FD-8016-4032-B587-D33048BE3217}"/>
              </a:ext>
            </a:extLst>
          </p:cNvPr>
          <p:cNvSpPr>
            <a:spLocks noChangeAspect="1"/>
          </p:cNvSpPr>
          <p:nvPr/>
        </p:nvSpPr>
        <p:spPr>
          <a:xfrm>
            <a:off x="6409195" y="1043435"/>
            <a:ext cx="468052" cy="4680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/>
          </a:p>
        </p:txBody>
      </p:sp>
      <p:sp>
        <p:nvSpPr>
          <p:cNvPr id="10" name="Forme libre 81">
            <a:extLst>
              <a:ext uri="{FF2B5EF4-FFF2-40B4-BE49-F238E27FC236}">
                <a16:creationId xmlns:a16="http://schemas.microsoft.com/office/drawing/2014/main" id="{5F1B8549-BB0F-47E9-AD13-D78D9879256F}"/>
              </a:ext>
            </a:extLst>
          </p:cNvPr>
          <p:cNvSpPr>
            <a:spLocks noChangeAspect="1"/>
          </p:cNvSpPr>
          <p:nvPr/>
        </p:nvSpPr>
        <p:spPr>
          <a:xfrm>
            <a:off x="7777347" y="1079439"/>
            <a:ext cx="626012" cy="256950"/>
          </a:xfrm>
          <a:custGeom>
            <a:avLst/>
            <a:gdLst>
              <a:gd name="connsiteX0" fmla="*/ 0 w 1565030"/>
              <a:gd name="connsiteY0" fmla="*/ 175846 h 642376"/>
              <a:gd name="connsiteX1" fmla="*/ 43961 w 1565030"/>
              <a:gd name="connsiteY1" fmla="*/ 43961 h 642376"/>
              <a:gd name="connsiteX2" fmla="*/ 140676 w 1565030"/>
              <a:gd name="connsiteY2" fmla="*/ 0 h 642376"/>
              <a:gd name="connsiteX3" fmla="*/ 219807 w 1565030"/>
              <a:gd name="connsiteY3" fmla="*/ 8792 h 642376"/>
              <a:gd name="connsiteX4" fmla="*/ 290146 w 1565030"/>
              <a:gd name="connsiteY4" fmla="*/ 61546 h 642376"/>
              <a:gd name="connsiteX5" fmla="*/ 316523 w 1565030"/>
              <a:gd name="connsiteY5" fmla="*/ 79130 h 642376"/>
              <a:gd name="connsiteX6" fmla="*/ 351692 w 1565030"/>
              <a:gd name="connsiteY6" fmla="*/ 131884 h 642376"/>
              <a:gd name="connsiteX7" fmla="*/ 369276 w 1565030"/>
              <a:gd name="connsiteY7" fmla="*/ 158261 h 642376"/>
              <a:gd name="connsiteX8" fmla="*/ 395653 w 1565030"/>
              <a:gd name="connsiteY8" fmla="*/ 175846 h 642376"/>
              <a:gd name="connsiteX9" fmla="*/ 439615 w 1565030"/>
              <a:gd name="connsiteY9" fmla="*/ 211015 h 642376"/>
              <a:gd name="connsiteX10" fmla="*/ 518746 w 1565030"/>
              <a:gd name="connsiteY10" fmla="*/ 254977 h 642376"/>
              <a:gd name="connsiteX11" fmla="*/ 571500 w 1565030"/>
              <a:gd name="connsiteY11" fmla="*/ 263769 h 642376"/>
              <a:gd name="connsiteX12" fmla="*/ 633046 w 1565030"/>
              <a:gd name="connsiteY12" fmla="*/ 281353 h 642376"/>
              <a:gd name="connsiteX13" fmla="*/ 668215 w 1565030"/>
              <a:gd name="connsiteY13" fmla="*/ 272561 h 642376"/>
              <a:gd name="connsiteX14" fmla="*/ 703384 w 1565030"/>
              <a:gd name="connsiteY14" fmla="*/ 219807 h 642376"/>
              <a:gd name="connsiteX15" fmla="*/ 729761 w 1565030"/>
              <a:gd name="connsiteY15" fmla="*/ 193430 h 642376"/>
              <a:gd name="connsiteX16" fmla="*/ 764930 w 1565030"/>
              <a:gd name="connsiteY16" fmla="*/ 123092 h 642376"/>
              <a:gd name="connsiteX17" fmla="*/ 773723 w 1565030"/>
              <a:gd name="connsiteY17" fmla="*/ 96715 h 642376"/>
              <a:gd name="connsiteX18" fmla="*/ 826476 w 1565030"/>
              <a:gd name="connsiteY18" fmla="*/ 61546 h 642376"/>
              <a:gd name="connsiteX19" fmla="*/ 923192 w 1565030"/>
              <a:gd name="connsiteY19" fmla="*/ 52753 h 642376"/>
              <a:gd name="connsiteX20" fmla="*/ 1090246 w 1565030"/>
              <a:gd name="connsiteY20" fmla="*/ 61546 h 642376"/>
              <a:gd name="connsiteX21" fmla="*/ 1116623 w 1565030"/>
              <a:gd name="connsiteY21" fmla="*/ 87923 h 642376"/>
              <a:gd name="connsiteX22" fmla="*/ 1143000 w 1565030"/>
              <a:gd name="connsiteY22" fmla="*/ 105507 h 642376"/>
              <a:gd name="connsiteX23" fmla="*/ 1195753 w 1565030"/>
              <a:gd name="connsiteY23" fmla="*/ 158261 h 642376"/>
              <a:gd name="connsiteX24" fmla="*/ 1239715 w 1565030"/>
              <a:gd name="connsiteY24" fmla="*/ 211015 h 642376"/>
              <a:gd name="connsiteX25" fmla="*/ 1266092 w 1565030"/>
              <a:gd name="connsiteY25" fmla="*/ 237392 h 642376"/>
              <a:gd name="connsiteX26" fmla="*/ 1301261 w 1565030"/>
              <a:gd name="connsiteY26" fmla="*/ 290146 h 642376"/>
              <a:gd name="connsiteX27" fmla="*/ 1310053 w 1565030"/>
              <a:gd name="connsiteY27" fmla="*/ 316523 h 642376"/>
              <a:gd name="connsiteX28" fmla="*/ 1274884 w 1565030"/>
              <a:gd name="connsiteY28" fmla="*/ 395653 h 642376"/>
              <a:gd name="connsiteX29" fmla="*/ 1266092 w 1565030"/>
              <a:gd name="connsiteY29" fmla="*/ 422030 h 642376"/>
              <a:gd name="connsiteX30" fmla="*/ 1222130 w 1565030"/>
              <a:gd name="connsiteY30" fmla="*/ 474784 h 642376"/>
              <a:gd name="connsiteX31" fmla="*/ 1178169 w 1565030"/>
              <a:gd name="connsiteY31" fmla="*/ 509953 h 642376"/>
              <a:gd name="connsiteX32" fmla="*/ 1072661 w 1565030"/>
              <a:gd name="connsiteY32" fmla="*/ 580292 h 642376"/>
              <a:gd name="connsiteX33" fmla="*/ 1037492 w 1565030"/>
              <a:gd name="connsiteY33" fmla="*/ 589084 h 642376"/>
              <a:gd name="connsiteX34" fmla="*/ 967153 w 1565030"/>
              <a:gd name="connsiteY34" fmla="*/ 615461 h 642376"/>
              <a:gd name="connsiteX35" fmla="*/ 914400 w 1565030"/>
              <a:gd name="connsiteY35" fmla="*/ 624253 h 642376"/>
              <a:gd name="connsiteX36" fmla="*/ 888023 w 1565030"/>
              <a:gd name="connsiteY36" fmla="*/ 633046 h 642376"/>
              <a:gd name="connsiteX37" fmla="*/ 685800 w 1565030"/>
              <a:gd name="connsiteY37" fmla="*/ 624253 h 642376"/>
              <a:gd name="connsiteX38" fmla="*/ 615461 w 1565030"/>
              <a:gd name="connsiteY38" fmla="*/ 589084 h 642376"/>
              <a:gd name="connsiteX39" fmla="*/ 589084 w 1565030"/>
              <a:gd name="connsiteY39" fmla="*/ 562707 h 642376"/>
              <a:gd name="connsiteX40" fmla="*/ 580292 w 1565030"/>
              <a:gd name="connsiteY40" fmla="*/ 527538 h 642376"/>
              <a:gd name="connsiteX41" fmla="*/ 589084 w 1565030"/>
              <a:gd name="connsiteY41" fmla="*/ 457200 h 642376"/>
              <a:gd name="connsiteX42" fmla="*/ 641838 w 1565030"/>
              <a:gd name="connsiteY42" fmla="*/ 422030 h 642376"/>
              <a:gd name="connsiteX43" fmla="*/ 685800 w 1565030"/>
              <a:gd name="connsiteY43" fmla="*/ 404446 h 642376"/>
              <a:gd name="connsiteX44" fmla="*/ 879230 w 1565030"/>
              <a:gd name="connsiteY44" fmla="*/ 413238 h 642376"/>
              <a:gd name="connsiteX45" fmla="*/ 931984 w 1565030"/>
              <a:gd name="connsiteY45" fmla="*/ 448407 h 642376"/>
              <a:gd name="connsiteX46" fmla="*/ 949569 w 1565030"/>
              <a:gd name="connsiteY46" fmla="*/ 474784 h 642376"/>
              <a:gd name="connsiteX47" fmla="*/ 1028700 w 1565030"/>
              <a:gd name="connsiteY47" fmla="*/ 527538 h 642376"/>
              <a:gd name="connsiteX48" fmla="*/ 1055076 w 1565030"/>
              <a:gd name="connsiteY48" fmla="*/ 553915 h 642376"/>
              <a:gd name="connsiteX49" fmla="*/ 1143000 w 1565030"/>
              <a:gd name="connsiteY49" fmla="*/ 571500 h 642376"/>
              <a:gd name="connsiteX50" fmla="*/ 1186961 w 1565030"/>
              <a:gd name="connsiteY50" fmla="*/ 562707 h 642376"/>
              <a:gd name="connsiteX51" fmla="*/ 1204546 w 1565030"/>
              <a:gd name="connsiteY51" fmla="*/ 509953 h 642376"/>
              <a:gd name="connsiteX52" fmla="*/ 1195753 w 1565030"/>
              <a:gd name="connsiteY52" fmla="*/ 483577 h 642376"/>
              <a:gd name="connsiteX53" fmla="*/ 1186961 w 1565030"/>
              <a:gd name="connsiteY53" fmla="*/ 448407 h 642376"/>
              <a:gd name="connsiteX54" fmla="*/ 1099038 w 1565030"/>
              <a:gd name="connsiteY54" fmla="*/ 342900 h 642376"/>
              <a:gd name="connsiteX55" fmla="*/ 1072661 w 1565030"/>
              <a:gd name="connsiteY55" fmla="*/ 334107 h 642376"/>
              <a:gd name="connsiteX56" fmla="*/ 1011115 w 1565030"/>
              <a:gd name="connsiteY56" fmla="*/ 290146 h 642376"/>
              <a:gd name="connsiteX57" fmla="*/ 879230 w 1565030"/>
              <a:gd name="connsiteY57" fmla="*/ 263769 h 642376"/>
              <a:gd name="connsiteX58" fmla="*/ 826476 w 1565030"/>
              <a:gd name="connsiteY58" fmla="*/ 254977 h 642376"/>
              <a:gd name="connsiteX59" fmla="*/ 791307 w 1565030"/>
              <a:gd name="connsiteY59" fmla="*/ 263769 h 642376"/>
              <a:gd name="connsiteX60" fmla="*/ 773723 w 1565030"/>
              <a:gd name="connsiteY60" fmla="*/ 316523 h 642376"/>
              <a:gd name="connsiteX61" fmla="*/ 756138 w 1565030"/>
              <a:gd name="connsiteY61" fmla="*/ 404446 h 642376"/>
              <a:gd name="connsiteX62" fmla="*/ 747346 w 1565030"/>
              <a:gd name="connsiteY62" fmla="*/ 439615 h 642376"/>
              <a:gd name="connsiteX63" fmla="*/ 729761 w 1565030"/>
              <a:gd name="connsiteY63" fmla="*/ 465992 h 642376"/>
              <a:gd name="connsiteX64" fmla="*/ 677007 w 1565030"/>
              <a:gd name="connsiteY64" fmla="*/ 518746 h 642376"/>
              <a:gd name="connsiteX65" fmla="*/ 589084 w 1565030"/>
              <a:gd name="connsiteY65" fmla="*/ 545123 h 642376"/>
              <a:gd name="connsiteX66" fmla="*/ 545123 w 1565030"/>
              <a:gd name="connsiteY66" fmla="*/ 562707 h 642376"/>
              <a:gd name="connsiteX67" fmla="*/ 422030 w 1565030"/>
              <a:gd name="connsiteY67" fmla="*/ 580292 h 642376"/>
              <a:gd name="connsiteX68" fmla="*/ 325315 w 1565030"/>
              <a:gd name="connsiteY68" fmla="*/ 545123 h 642376"/>
              <a:gd name="connsiteX69" fmla="*/ 263769 w 1565030"/>
              <a:gd name="connsiteY69" fmla="*/ 483577 h 642376"/>
              <a:gd name="connsiteX70" fmla="*/ 254976 w 1565030"/>
              <a:gd name="connsiteY70" fmla="*/ 457200 h 642376"/>
              <a:gd name="connsiteX71" fmla="*/ 237392 w 1565030"/>
              <a:gd name="connsiteY71" fmla="*/ 422030 h 642376"/>
              <a:gd name="connsiteX72" fmla="*/ 228600 w 1565030"/>
              <a:gd name="connsiteY72" fmla="*/ 378069 h 642376"/>
              <a:gd name="connsiteX73" fmla="*/ 237392 w 1565030"/>
              <a:gd name="connsiteY73" fmla="*/ 281353 h 642376"/>
              <a:gd name="connsiteX74" fmla="*/ 254976 w 1565030"/>
              <a:gd name="connsiteY74" fmla="*/ 246184 h 642376"/>
              <a:gd name="connsiteX75" fmla="*/ 351692 w 1565030"/>
              <a:gd name="connsiteY75" fmla="*/ 158261 h 642376"/>
              <a:gd name="connsiteX76" fmla="*/ 378069 w 1565030"/>
              <a:gd name="connsiteY76" fmla="*/ 149469 h 642376"/>
              <a:gd name="connsiteX77" fmla="*/ 448407 w 1565030"/>
              <a:gd name="connsiteY77" fmla="*/ 96715 h 642376"/>
              <a:gd name="connsiteX78" fmla="*/ 483576 w 1565030"/>
              <a:gd name="connsiteY78" fmla="*/ 87923 h 642376"/>
              <a:gd name="connsiteX79" fmla="*/ 624253 w 1565030"/>
              <a:gd name="connsiteY79" fmla="*/ 96715 h 642376"/>
              <a:gd name="connsiteX80" fmla="*/ 659423 w 1565030"/>
              <a:gd name="connsiteY80" fmla="*/ 105507 h 642376"/>
              <a:gd name="connsiteX81" fmla="*/ 729761 w 1565030"/>
              <a:gd name="connsiteY81" fmla="*/ 149469 h 642376"/>
              <a:gd name="connsiteX82" fmla="*/ 782515 w 1565030"/>
              <a:gd name="connsiteY82" fmla="*/ 184638 h 642376"/>
              <a:gd name="connsiteX83" fmla="*/ 817684 w 1565030"/>
              <a:gd name="connsiteY83" fmla="*/ 211015 h 642376"/>
              <a:gd name="connsiteX84" fmla="*/ 931984 w 1565030"/>
              <a:gd name="connsiteY84" fmla="*/ 281353 h 642376"/>
              <a:gd name="connsiteX85" fmla="*/ 1011115 w 1565030"/>
              <a:gd name="connsiteY85" fmla="*/ 307730 h 642376"/>
              <a:gd name="connsiteX86" fmla="*/ 1037492 w 1565030"/>
              <a:gd name="connsiteY86" fmla="*/ 316523 h 642376"/>
              <a:gd name="connsiteX87" fmla="*/ 1090246 w 1565030"/>
              <a:gd name="connsiteY87" fmla="*/ 342900 h 642376"/>
              <a:gd name="connsiteX88" fmla="*/ 1160584 w 1565030"/>
              <a:gd name="connsiteY88" fmla="*/ 360484 h 642376"/>
              <a:gd name="connsiteX89" fmla="*/ 1222130 w 1565030"/>
              <a:gd name="connsiteY89" fmla="*/ 386861 h 642376"/>
              <a:gd name="connsiteX90" fmla="*/ 1292469 w 1565030"/>
              <a:gd name="connsiteY90" fmla="*/ 378069 h 642376"/>
              <a:gd name="connsiteX91" fmla="*/ 1354015 w 1565030"/>
              <a:gd name="connsiteY91" fmla="*/ 342900 h 642376"/>
              <a:gd name="connsiteX92" fmla="*/ 1397976 w 1565030"/>
              <a:gd name="connsiteY92" fmla="*/ 298938 h 642376"/>
              <a:gd name="connsiteX93" fmla="*/ 1406769 w 1565030"/>
              <a:gd name="connsiteY93" fmla="*/ 254977 h 642376"/>
              <a:gd name="connsiteX94" fmla="*/ 1441938 w 1565030"/>
              <a:gd name="connsiteY94" fmla="*/ 114300 h 642376"/>
              <a:gd name="connsiteX95" fmla="*/ 1538653 w 1565030"/>
              <a:gd name="connsiteY95" fmla="*/ 123092 h 642376"/>
              <a:gd name="connsiteX96" fmla="*/ 1565030 w 1565030"/>
              <a:gd name="connsiteY96" fmla="*/ 131884 h 64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565030" h="642376">
                <a:moveTo>
                  <a:pt x="0" y="175846"/>
                </a:moveTo>
                <a:cubicBezTo>
                  <a:pt x="14654" y="131884"/>
                  <a:pt x="20743" y="84065"/>
                  <a:pt x="43961" y="43961"/>
                </a:cubicBezTo>
                <a:cubicBezTo>
                  <a:pt x="63879" y="9556"/>
                  <a:pt x="108001" y="6535"/>
                  <a:pt x="140676" y="0"/>
                </a:cubicBezTo>
                <a:cubicBezTo>
                  <a:pt x="167053" y="2931"/>
                  <a:pt x="195267" y="-1313"/>
                  <a:pt x="219807" y="8792"/>
                </a:cubicBezTo>
                <a:cubicBezTo>
                  <a:pt x="246907" y="19951"/>
                  <a:pt x="265760" y="45289"/>
                  <a:pt x="290146" y="61546"/>
                </a:cubicBezTo>
                <a:lnTo>
                  <a:pt x="316523" y="79130"/>
                </a:lnTo>
                <a:lnTo>
                  <a:pt x="351692" y="131884"/>
                </a:lnTo>
                <a:cubicBezTo>
                  <a:pt x="357553" y="140676"/>
                  <a:pt x="360484" y="152399"/>
                  <a:pt x="369276" y="158261"/>
                </a:cubicBezTo>
                <a:lnTo>
                  <a:pt x="395653" y="175846"/>
                </a:lnTo>
                <a:cubicBezTo>
                  <a:pt x="428145" y="224583"/>
                  <a:pt x="394648" y="186033"/>
                  <a:pt x="439615" y="211015"/>
                </a:cubicBezTo>
                <a:cubicBezTo>
                  <a:pt x="484940" y="236195"/>
                  <a:pt x="478959" y="246135"/>
                  <a:pt x="518746" y="254977"/>
                </a:cubicBezTo>
                <a:cubicBezTo>
                  <a:pt x="536149" y="258844"/>
                  <a:pt x="553915" y="260838"/>
                  <a:pt x="571500" y="263769"/>
                </a:cubicBezTo>
                <a:cubicBezTo>
                  <a:pt x="583940" y="267916"/>
                  <a:pt x="622004" y="281353"/>
                  <a:pt x="633046" y="281353"/>
                </a:cubicBezTo>
                <a:cubicBezTo>
                  <a:pt x="645130" y="281353"/>
                  <a:pt x="656492" y="275492"/>
                  <a:pt x="668215" y="272561"/>
                </a:cubicBezTo>
                <a:cubicBezTo>
                  <a:pt x="679938" y="254976"/>
                  <a:pt x="688440" y="234751"/>
                  <a:pt x="703384" y="219807"/>
                </a:cubicBezTo>
                <a:cubicBezTo>
                  <a:pt x="712176" y="211015"/>
                  <a:pt x="723085" y="203920"/>
                  <a:pt x="729761" y="193430"/>
                </a:cubicBezTo>
                <a:cubicBezTo>
                  <a:pt x="743834" y="171315"/>
                  <a:pt x="756640" y="147960"/>
                  <a:pt x="764930" y="123092"/>
                </a:cubicBezTo>
                <a:cubicBezTo>
                  <a:pt x="767861" y="114300"/>
                  <a:pt x="767170" y="103268"/>
                  <a:pt x="773723" y="96715"/>
                </a:cubicBezTo>
                <a:cubicBezTo>
                  <a:pt x="788667" y="81771"/>
                  <a:pt x="805429" y="63460"/>
                  <a:pt x="826476" y="61546"/>
                </a:cubicBezTo>
                <a:lnTo>
                  <a:pt x="923192" y="52753"/>
                </a:lnTo>
                <a:cubicBezTo>
                  <a:pt x="978877" y="55684"/>
                  <a:pt x="1035384" y="51571"/>
                  <a:pt x="1090246" y="61546"/>
                </a:cubicBezTo>
                <a:cubicBezTo>
                  <a:pt x="1102480" y="63770"/>
                  <a:pt x="1107071" y="79963"/>
                  <a:pt x="1116623" y="87923"/>
                </a:cubicBezTo>
                <a:cubicBezTo>
                  <a:pt x="1124741" y="94688"/>
                  <a:pt x="1135102" y="98487"/>
                  <a:pt x="1143000" y="105507"/>
                </a:cubicBezTo>
                <a:cubicBezTo>
                  <a:pt x="1161587" y="122029"/>
                  <a:pt x="1178169" y="140676"/>
                  <a:pt x="1195753" y="158261"/>
                </a:cubicBezTo>
                <a:cubicBezTo>
                  <a:pt x="1272818" y="235327"/>
                  <a:pt x="1178506" y="137564"/>
                  <a:pt x="1239715" y="211015"/>
                </a:cubicBezTo>
                <a:cubicBezTo>
                  <a:pt x="1247675" y="220567"/>
                  <a:pt x="1258458" y="227577"/>
                  <a:pt x="1266092" y="237392"/>
                </a:cubicBezTo>
                <a:cubicBezTo>
                  <a:pt x="1279067" y="254074"/>
                  <a:pt x="1301261" y="290146"/>
                  <a:pt x="1301261" y="290146"/>
                </a:cubicBezTo>
                <a:cubicBezTo>
                  <a:pt x="1304192" y="298938"/>
                  <a:pt x="1311076" y="307312"/>
                  <a:pt x="1310053" y="316523"/>
                </a:cubicBezTo>
                <a:cubicBezTo>
                  <a:pt x="1305868" y="354193"/>
                  <a:pt x="1293208" y="368168"/>
                  <a:pt x="1274884" y="395653"/>
                </a:cubicBezTo>
                <a:cubicBezTo>
                  <a:pt x="1271953" y="404445"/>
                  <a:pt x="1270237" y="413741"/>
                  <a:pt x="1266092" y="422030"/>
                </a:cubicBezTo>
                <a:cubicBezTo>
                  <a:pt x="1255688" y="442839"/>
                  <a:pt x="1239414" y="459661"/>
                  <a:pt x="1222130" y="474784"/>
                </a:cubicBezTo>
                <a:cubicBezTo>
                  <a:pt x="1208007" y="487141"/>
                  <a:pt x="1193182" y="498693"/>
                  <a:pt x="1178169" y="509953"/>
                </a:cubicBezTo>
                <a:cubicBezTo>
                  <a:pt x="1160788" y="522989"/>
                  <a:pt x="1098879" y="568640"/>
                  <a:pt x="1072661" y="580292"/>
                </a:cubicBezTo>
                <a:cubicBezTo>
                  <a:pt x="1061619" y="585200"/>
                  <a:pt x="1048956" y="585263"/>
                  <a:pt x="1037492" y="589084"/>
                </a:cubicBezTo>
                <a:cubicBezTo>
                  <a:pt x="1023794" y="593650"/>
                  <a:pt x="985679" y="611344"/>
                  <a:pt x="967153" y="615461"/>
                </a:cubicBezTo>
                <a:cubicBezTo>
                  <a:pt x="949751" y="619328"/>
                  <a:pt x="931984" y="621322"/>
                  <a:pt x="914400" y="624253"/>
                </a:cubicBezTo>
                <a:cubicBezTo>
                  <a:pt x="905608" y="627184"/>
                  <a:pt x="897070" y="631035"/>
                  <a:pt x="888023" y="633046"/>
                </a:cubicBezTo>
                <a:cubicBezTo>
                  <a:pt x="802500" y="652052"/>
                  <a:pt x="805938" y="638387"/>
                  <a:pt x="685800" y="624253"/>
                </a:cubicBezTo>
                <a:cubicBezTo>
                  <a:pt x="653345" y="613435"/>
                  <a:pt x="648683" y="614000"/>
                  <a:pt x="615461" y="589084"/>
                </a:cubicBezTo>
                <a:cubicBezTo>
                  <a:pt x="605514" y="581623"/>
                  <a:pt x="597876" y="571499"/>
                  <a:pt x="589084" y="562707"/>
                </a:cubicBezTo>
                <a:cubicBezTo>
                  <a:pt x="586153" y="550984"/>
                  <a:pt x="580292" y="539622"/>
                  <a:pt x="580292" y="527538"/>
                </a:cubicBezTo>
                <a:cubicBezTo>
                  <a:pt x="580292" y="503910"/>
                  <a:pt x="581009" y="479406"/>
                  <a:pt x="589084" y="457200"/>
                </a:cubicBezTo>
                <a:cubicBezTo>
                  <a:pt x="598648" y="430899"/>
                  <a:pt x="621082" y="429814"/>
                  <a:pt x="641838" y="422030"/>
                </a:cubicBezTo>
                <a:cubicBezTo>
                  <a:pt x="656616" y="416488"/>
                  <a:pt x="671146" y="410307"/>
                  <a:pt x="685800" y="404446"/>
                </a:cubicBezTo>
                <a:cubicBezTo>
                  <a:pt x="750277" y="407377"/>
                  <a:pt x="815692" y="401892"/>
                  <a:pt x="879230" y="413238"/>
                </a:cubicBezTo>
                <a:cubicBezTo>
                  <a:pt x="900035" y="416953"/>
                  <a:pt x="931984" y="448407"/>
                  <a:pt x="931984" y="448407"/>
                </a:cubicBezTo>
                <a:cubicBezTo>
                  <a:pt x="937846" y="457199"/>
                  <a:pt x="942097" y="467312"/>
                  <a:pt x="949569" y="474784"/>
                </a:cubicBezTo>
                <a:cubicBezTo>
                  <a:pt x="978655" y="503870"/>
                  <a:pt x="995210" y="502420"/>
                  <a:pt x="1028700" y="527538"/>
                </a:cubicBezTo>
                <a:cubicBezTo>
                  <a:pt x="1038647" y="534998"/>
                  <a:pt x="1044730" y="547018"/>
                  <a:pt x="1055076" y="553915"/>
                </a:cubicBezTo>
                <a:cubicBezTo>
                  <a:pt x="1071815" y="565075"/>
                  <a:pt x="1137793" y="570756"/>
                  <a:pt x="1143000" y="571500"/>
                </a:cubicBezTo>
                <a:cubicBezTo>
                  <a:pt x="1157654" y="568569"/>
                  <a:pt x="1176394" y="573274"/>
                  <a:pt x="1186961" y="562707"/>
                </a:cubicBezTo>
                <a:cubicBezTo>
                  <a:pt x="1200068" y="549600"/>
                  <a:pt x="1204546" y="509953"/>
                  <a:pt x="1204546" y="509953"/>
                </a:cubicBezTo>
                <a:cubicBezTo>
                  <a:pt x="1201615" y="501161"/>
                  <a:pt x="1198299" y="492488"/>
                  <a:pt x="1195753" y="483577"/>
                </a:cubicBezTo>
                <a:cubicBezTo>
                  <a:pt x="1192433" y="471958"/>
                  <a:pt x="1192365" y="459215"/>
                  <a:pt x="1186961" y="448407"/>
                </a:cubicBezTo>
                <a:cubicBezTo>
                  <a:pt x="1175699" y="425882"/>
                  <a:pt x="1122374" y="350679"/>
                  <a:pt x="1099038" y="342900"/>
                </a:cubicBezTo>
                <a:lnTo>
                  <a:pt x="1072661" y="334107"/>
                </a:lnTo>
                <a:cubicBezTo>
                  <a:pt x="1070985" y="332850"/>
                  <a:pt x="1019437" y="293172"/>
                  <a:pt x="1011115" y="290146"/>
                </a:cubicBezTo>
                <a:cubicBezTo>
                  <a:pt x="964437" y="273172"/>
                  <a:pt x="927173" y="271145"/>
                  <a:pt x="879230" y="263769"/>
                </a:cubicBezTo>
                <a:cubicBezTo>
                  <a:pt x="861610" y="261058"/>
                  <a:pt x="844061" y="257908"/>
                  <a:pt x="826476" y="254977"/>
                </a:cubicBezTo>
                <a:cubicBezTo>
                  <a:pt x="814753" y="257908"/>
                  <a:pt x="799171" y="254594"/>
                  <a:pt x="791307" y="263769"/>
                </a:cubicBezTo>
                <a:cubicBezTo>
                  <a:pt x="779244" y="277843"/>
                  <a:pt x="777358" y="298347"/>
                  <a:pt x="773723" y="316523"/>
                </a:cubicBezTo>
                <a:cubicBezTo>
                  <a:pt x="767861" y="345831"/>
                  <a:pt x="763387" y="375450"/>
                  <a:pt x="756138" y="404446"/>
                </a:cubicBezTo>
                <a:cubicBezTo>
                  <a:pt x="753207" y="416169"/>
                  <a:pt x="752106" y="428508"/>
                  <a:pt x="747346" y="439615"/>
                </a:cubicBezTo>
                <a:cubicBezTo>
                  <a:pt x="743183" y="449328"/>
                  <a:pt x="736781" y="458094"/>
                  <a:pt x="729761" y="465992"/>
                </a:cubicBezTo>
                <a:cubicBezTo>
                  <a:pt x="713239" y="484579"/>
                  <a:pt x="701133" y="512715"/>
                  <a:pt x="677007" y="518746"/>
                </a:cubicBezTo>
                <a:cubicBezTo>
                  <a:pt x="635016" y="529243"/>
                  <a:pt x="636182" y="527997"/>
                  <a:pt x="589084" y="545123"/>
                </a:cubicBezTo>
                <a:cubicBezTo>
                  <a:pt x="574252" y="550517"/>
                  <a:pt x="560349" y="558554"/>
                  <a:pt x="545123" y="562707"/>
                </a:cubicBezTo>
                <a:cubicBezTo>
                  <a:pt x="523662" y="568560"/>
                  <a:pt x="437690" y="578335"/>
                  <a:pt x="422030" y="580292"/>
                </a:cubicBezTo>
                <a:cubicBezTo>
                  <a:pt x="300846" y="566827"/>
                  <a:pt x="370184" y="594977"/>
                  <a:pt x="325315" y="545123"/>
                </a:cubicBezTo>
                <a:cubicBezTo>
                  <a:pt x="305906" y="523558"/>
                  <a:pt x="263769" y="483577"/>
                  <a:pt x="263769" y="483577"/>
                </a:cubicBezTo>
                <a:cubicBezTo>
                  <a:pt x="260838" y="474785"/>
                  <a:pt x="258627" y="465719"/>
                  <a:pt x="254976" y="457200"/>
                </a:cubicBezTo>
                <a:cubicBezTo>
                  <a:pt x="249813" y="445153"/>
                  <a:pt x="241537" y="434464"/>
                  <a:pt x="237392" y="422030"/>
                </a:cubicBezTo>
                <a:cubicBezTo>
                  <a:pt x="232666" y="407853"/>
                  <a:pt x="231531" y="392723"/>
                  <a:pt x="228600" y="378069"/>
                </a:cubicBezTo>
                <a:cubicBezTo>
                  <a:pt x="231531" y="345830"/>
                  <a:pt x="231044" y="313096"/>
                  <a:pt x="237392" y="281353"/>
                </a:cubicBezTo>
                <a:cubicBezTo>
                  <a:pt x="239962" y="268501"/>
                  <a:pt x="246676" y="256328"/>
                  <a:pt x="254976" y="246184"/>
                </a:cubicBezTo>
                <a:cubicBezTo>
                  <a:pt x="270612" y="227074"/>
                  <a:pt x="321734" y="175380"/>
                  <a:pt x="351692" y="158261"/>
                </a:cubicBezTo>
                <a:cubicBezTo>
                  <a:pt x="359739" y="153663"/>
                  <a:pt x="369277" y="152400"/>
                  <a:pt x="378069" y="149469"/>
                </a:cubicBezTo>
                <a:cubicBezTo>
                  <a:pt x="401515" y="131884"/>
                  <a:pt x="423092" y="111482"/>
                  <a:pt x="448407" y="96715"/>
                </a:cubicBezTo>
                <a:cubicBezTo>
                  <a:pt x="458845" y="90626"/>
                  <a:pt x="471492" y="87923"/>
                  <a:pt x="483576" y="87923"/>
                </a:cubicBezTo>
                <a:cubicBezTo>
                  <a:pt x="530560" y="87923"/>
                  <a:pt x="577361" y="93784"/>
                  <a:pt x="624253" y="96715"/>
                </a:cubicBezTo>
                <a:cubicBezTo>
                  <a:pt x="635976" y="99646"/>
                  <a:pt x="648108" y="101264"/>
                  <a:pt x="659423" y="105507"/>
                </a:cubicBezTo>
                <a:cubicBezTo>
                  <a:pt x="695412" y="119003"/>
                  <a:pt x="697843" y="127127"/>
                  <a:pt x="729761" y="149469"/>
                </a:cubicBezTo>
                <a:cubicBezTo>
                  <a:pt x="747075" y="161589"/>
                  <a:pt x="765608" y="171957"/>
                  <a:pt x="782515" y="184638"/>
                </a:cubicBezTo>
                <a:cubicBezTo>
                  <a:pt x="794238" y="193430"/>
                  <a:pt x="805381" y="203054"/>
                  <a:pt x="817684" y="211015"/>
                </a:cubicBezTo>
                <a:cubicBezTo>
                  <a:pt x="855243" y="235318"/>
                  <a:pt x="889544" y="267206"/>
                  <a:pt x="931984" y="281353"/>
                </a:cubicBezTo>
                <a:lnTo>
                  <a:pt x="1011115" y="307730"/>
                </a:lnTo>
                <a:cubicBezTo>
                  <a:pt x="1019907" y="310661"/>
                  <a:pt x="1029780" y="311382"/>
                  <a:pt x="1037492" y="316523"/>
                </a:cubicBezTo>
                <a:cubicBezTo>
                  <a:pt x="1065192" y="334989"/>
                  <a:pt x="1059447" y="334500"/>
                  <a:pt x="1090246" y="342900"/>
                </a:cubicBezTo>
                <a:cubicBezTo>
                  <a:pt x="1113562" y="349259"/>
                  <a:pt x="1160584" y="360484"/>
                  <a:pt x="1160584" y="360484"/>
                </a:cubicBezTo>
                <a:cubicBezTo>
                  <a:pt x="1167453" y="363919"/>
                  <a:pt x="1209191" y="386861"/>
                  <a:pt x="1222130" y="386861"/>
                </a:cubicBezTo>
                <a:cubicBezTo>
                  <a:pt x="1245759" y="386861"/>
                  <a:pt x="1269023" y="381000"/>
                  <a:pt x="1292469" y="378069"/>
                </a:cubicBezTo>
                <a:cubicBezTo>
                  <a:pt x="1306258" y="371174"/>
                  <a:pt x="1341589" y="355325"/>
                  <a:pt x="1354015" y="342900"/>
                </a:cubicBezTo>
                <a:cubicBezTo>
                  <a:pt x="1412637" y="284279"/>
                  <a:pt x="1327633" y="345836"/>
                  <a:pt x="1397976" y="298938"/>
                </a:cubicBezTo>
                <a:cubicBezTo>
                  <a:pt x="1400907" y="284284"/>
                  <a:pt x="1405282" y="269847"/>
                  <a:pt x="1406769" y="254977"/>
                </a:cubicBezTo>
                <a:cubicBezTo>
                  <a:pt x="1421045" y="112222"/>
                  <a:pt x="1372739" y="137366"/>
                  <a:pt x="1441938" y="114300"/>
                </a:cubicBezTo>
                <a:cubicBezTo>
                  <a:pt x="1474176" y="117231"/>
                  <a:pt x="1506607" y="118514"/>
                  <a:pt x="1538653" y="123092"/>
                </a:cubicBezTo>
                <a:cubicBezTo>
                  <a:pt x="1547828" y="124403"/>
                  <a:pt x="1565030" y="131884"/>
                  <a:pt x="1565030" y="131884"/>
                </a:cubicBezTo>
              </a:path>
            </a:pathLst>
          </a:custGeom>
          <a:noFill/>
          <a:ln>
            <a:solidFill>
              <a:srgbClr val="639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rgbClr val="639539"/>
              </a:solidFill>
            </a:endParaRPr>
          </a:p>
        </p:txBody>
      </p:sp>
      <p:sp>
        <p:nvSpPr>
          <p:cNvPr id="11" name="Forme libre 82">
            <a:extLst>
              <a:ext uri="{FF2B5EF4-FFF2-40B4-BE49-F238E27FC236}">
                <a16:creationId xmlns:a16="http://schemas.microsoft.com/office/drawing/2014/main" id="{BC1D742B-DF61-45DF-8FB2-75671CCD68EF}"/>
              </a:ext>
            </a:extLst>
          </p:cNvPr>
          <p:cNvSpPr>
            <a:spLocks noChangeAspect="1"/>
          </p:cNvSpPr>
          <p:nvPr/>
        </p:nvSpPr>
        <p:spPr>
          <a:xfrm>
            <a:off x="7777347" y="1511487"/>
            <a:ext cx="626012" cy="256950"/>
          </a:xfrm>
          <a:custGeom>
            <a:avLst/>
            <a:gdLst>
              <a:gd name="connsiteX0" fmla="*/ 0 w 1565030"/>
              <a:gd name="connsiteY0" fmla="*/ 175846 h 642376"/>
              <a:gd name="connsiteX1" fmla="*/ 43961 w 1565030"/>
              <a:gd name="connsiteY1" fmla="*/ 43961 h 642376"/>
              <a:gd name="connsiteX2" fmla="*/ 140676 w 1565030"/>
              <a:gd name="connsiteY2" fmla="*/ 0 h 642376"/>
              <a:gd name="connsiteX3" fmla="*/ 219807 w 1565030"/>
              <a:gd name="connsiteY3" fmla="*/ 8792 h 642376"/>
              <a:gd name="connsiteX4" fmla="*/ 290146 w 1565030"/>
              <a:gd name="connsiteY4" fmla="*/ 61546 h 642376"/>
              <a:gd name="connsiteX5" fmla="*/ 316523 w 1565030"/>
              <a:gd name="connsiteY5" fmla="*/ 79130 h 642376"/>
              <a:gd name="connsiteX6" fmla="*/ 351692 w 1565030"/>
              <a:gd name="connsiteY6" fmla="*/ 131884 h 642376"/>
              <a:gd name="connsiteX7" fmla="*/ 369276 w 1565030"/>
              <a:gd name="connsiteY7" fmla="*/ 158261 h 642376"/>
              <a:gd name="connsiteX8" fmla="*/ 395653 w 1565030"/>
              <a:gd name="connsiteY8" fmla="*/ 175846 h 642376"/>
              <a:gd name="connsiteX9" fmla="*/ 439615 w 1565030"/>
              <a:gd name="connsiteY9" fmla="*/ 211015 h 642376"/>
              <a:gd name="connsiteX10" fmla="*/ 518746 w 1565030"/>
              <a:gd name="connsiteY10" fmla="*/ 254977 h 642376"/>
              <a:gd name="connsiteX11" fmla="*/ 571500 w 1565030"/>
              <a:gd name="connsiteY11" fmla="*/ 263769 h 642376"/>
              <a:gd name="connsiteX12" fmla="*/ 633046 w 1565030"/>
              <a:gd name="connsiteY12" fmla="*/ 281353 h 642376"/>
              <a:gd name="connsiteX13" fmla="*/ 668215 w 1565030"/>
              <a:gd name="connsiteY13" fmla="*/ 272561 h 642376"/>
              <a:gd name="connsiteX14" fmla="*/ 703384 w 1565030"/>
              <a:gd name="connsiteY14" fmla="*/ 219807 h 642376"/>
              <a:gd name="connsiteX15" fmla="*/ 729761 w 1565030"/>
              <a:gd name="connsiteY15" fmla="*/ 193430 h 642376"/>
              <a:gd name="connsiteX16" fmla="*/ 764930 w 1565030"/>
              <a:gd name="connsiteY16" fmla="*/ 123092 h 642376"/>
              <a:gd name="connsiteX17" fmla="*/ 773723 w 1565030"/>
              <a:gd name="connsiteY17" fmla="*/ 96715 h 642376"/>
              <a:gd name="connsiteX18" fmla="*/ 826476 w 1565030"/>
              <a:gd name="connsiteY18" fmla="*/ 61546 h 642376"/>
              <a:gd name="connsiteX19" fmla="*/ 923192 w 1565030"/>
              <a:gd name="connsiteY19" fmla="*/ 52753 h 642376"/>
              <a:gd name="connsiteX20" fmla="*/ 1090246 w 1565030"/>
              <a:gd name="connsiteY20" fmla="*/ 61546 h 642376"/>
              <a:gd name="connsiteX21" fmla="*/ 1116623 w 1565030"/>
              <a:gd name="connsiteY21" fmla="*/ 87923 h 642376"/>
              <a:gd name="connsiteX22" fmla="*/ 1143000 w 1565030"/>
              <a:gd name="connsiteY22" fmla="*/ 105507 h 642376"/>
              <a:gd name="connsiteX23" fmla="*/ 1195753 w 1565030"/>
              <a:gd name="connsiteY23" fmla="*/ 158261 h 642376"/>
              <a:gd name="connsiteX24" fmla="*/ 1239715 w 1565030"/>
              <a:gd name="connsiteY24" fmla="*/ 211015 h 642376"/>
              <a:gd name="connsiteX25" fmla="*/ 1266092 w 1565030"/>
              <a:gd name="connsiteY25" fmla="*/ 237392 h 642376"/>
              <a:gd name="connsiteX26" fmla="*/ 1301261 w 1565030"/>
              <a:gd name="connsiteY26" fmla="*/ 290146 h 642376"/>
              <a:gd name="connsiteX27" fmla="*/ 1310053 w 1565030"/>
              <a:gd name="connsiteY27" fmla="*/ 316523 h 642376"/>
              <a:gd name="connsiteX28" fmla="*/ 1274884 w 1565030"/>
              <a:gd name="connsiteY28" fmla="*/ 395653 h 642376"/>
              <a:gd name="connsiteX29" fmla="*/ 1266092 w 1565030"/>
              <a:gd name="connsiteY29" fmla="*/ 422030 h 642376"/>
              <a:gd name="connsiteX30" fmla="*/ 1222130 w 1565030"/>
              <a:gd name="connsiteY30" fmla="*/ 474784 h 642376"/>
              <a:gd name="connsiteX31" fmla="*/ 1178169 w 1565030"/>
              <a:gd name="connsiteY31" fmla="*/ 509953 h 642376"/>
              <a:gd name="connsiteX32" fmla="*/ 1072661 w 1565030"/>
              <a:gd name="connsiteY32" fmla="*/ 580292 h 642376"/>
              <a:gd name="connsiteX33" fmla="*/ 1037492 w 1565030"/>
              <a:gd name="connsiteY33" fmla="*/ 589084 h 642376"/>
              <a:gd name="connsiteX34" fmla="*/ 967153 w 1565030"/>
              <a:gd name="connsiteY34" fmla="*/ 615461 h 642376"/>
              <a:gd name="connsiteX35" fmla="*/ 914400 w 1565030"/>
              <a:gd name="connsiteY35" fmla="*/ 624253 h 642376"/>
              <a:gd name="connsiteX36" fmla="*/ 888023 w 1565030"/>
              <a:gd name="connsiteY36" fmla="*/ 633046 h 642376"/>
              <a:gd name="connsiteX37" fmla="*/ 685800 w 1565030"/>
              <a:gd name="connsiteY37" fmla="*/ 624253 h 642376"/>
              <a:gd name="connsiteX38" fmla="*/ 615461 w 1565030"/>
              <a:gd name="connsiteY38" fmla="*/ 589084 h 642376"/>
              <a:gd name="connsiteX39" fmla="*/ 589084 w 1565030"/>
              <a:gd name="connsiteY39" fmla="*/ 562707 h 642376"/>
              <a:gd name="connsiteX40" fmla="*/ 580292 w 1565030"/>
              <a:gd name="connsiteY40" fmla="*/ 527538 h 642376"/>
              <a:gd name="connsiteX41" fmla="*/ 589084 w 1565030"/>
              <a:gd name="connsiteY41" fmla="*/ 457200 h 642376"/>
              <a:gd name="connsiteX42" fmla="*/ 641838 w 1565030"/>
              <a:gd name="connsiteY42" fmla="*/ 422030 h 642376"/>
              <a:gd name="connsiteX43" fmla="*/ 685800 w 1565030"/>
              <a:gd name="connsiteY43" fmla="*/ 404446 h 642376"/>
              <a:gd name="connsiteX44" fmla="*/ 879230 w 1565030"/>
              <a:gd name="connsiteY44" fmla="*/ 413238 h 642376"/>
              <a:gd name="connsiteX45" fmla="*/ 931984 w 1565030"/>
              <a:gd name="connsiteY45" fmla="*/ 448407 h 642376"/>
              <a:gd name="connsiteX46" fmla="*/ 949569 w 1565030"/>
              <a:gd name="connsiteY46" fmla="*/ 474784 h 642376"/>
              <a:gd name="connsiteX47" fmla="*/ 1028700 w 1565030"/>
              <a:gd name="connsiteY47" fmla="*/ 527538 h 642376"/>
              <a:gd name="connsiteX48" fmla="*/ 1055076 w 1565030"/>
              <a:gd name="connsiteY48" fmla="*/ 553915 h 642376"/>
              <a:gd name="connsiteX49" fmla="*/ 1143000 w 1565030"/>
              <a:gd name="connsiteY49" fmla="*/ 571500 h 642376"/>
              <a:gd name="connsiteX50" fmla="*/ 1186961 w 1565030"/>
              <a:gd name="connsiteY50" fmla="*/ 562707 h 642376"/>
              <a:gd name="connsiteX51" fmla="*/ 1204546 w 1565030"/>
              <a:gd name="connsiteY51" fmla="*/ 509953 h 642376"/>
              <a:gd name="connsiteX52" fmla="*/ 1195753 w 1565030"/>
              <a:gd name="connsiteY52" fmla="*/ 483577 h 642376"/>
              <a:gd name="connsiteX53" fmla="*/ 1186961 w 1565030"/>
              <a:gd name="connsiteY53" fmla="*/ 448407 h 642376"/>
              <a:gd name="connsiteX54" fmla="*/ 1099038 w 1565030"/>
              <a:gd name="connsiteY54" fmla="*/ 342900 h 642376"/>
              <a:gd name="connsiteX55" fmla="*/ 1072661 w 1565030"/>
              <a:gd name="connsiteY55" fmla="*/ 334107 h 642376"/>
              <a:gd name="connsiteX56" fmla="*/ 1011115 w 1565030"/>
              <a:gd name="connsiteY56" fmla="*/ 290146 h 642376"/>
              <a:gd name="connsiteX57" fmla="*/ 879230 w 1565030"/>
              <a:gd name="connsiteY57" fmla="*/ 263769 h 642376"/>
              <a:gd name="connsiteX58" fmla="*/ 826476 w 1565030"/>
              <a:gd name="connsiteY58" fmla="*/ 254977 h 642376"/>
              <a:gd name="connsiteX59" fmla="*/ 791307 w 1565030"/>
              <a:gd name="connsiteY59" fmla="*/ 263769 h 642376"/>
              <a:gd name="connsiteX60" fmla="*/ 773723 w 1565030"/>
              <a:gd name="connsiteY60" fmla="*/ 316523 h 642376"/>
              <a:gd name="connsiteX61" fmla="*/ 756138 w 1565030"/>
              <a:gd name="connsiteY61" fmla="*/ 404446 h 642376"/>
              <a:gd name="connsiteX62" fmla="*/ 747346 w 1565030"/>
              <a:gd name="connsiteY62" fmla="*/ 439615 h 642376"/>
              <a:gd name="connsiteX63" fmla="*/ 729761 w 1565030"/>
              <a:gd name="connsiteY63" fmla="*/ 465992 h 642376"/>
              <a:gd name="connsiteX64" fmla="*/ 677007 w 1565030"/>
              <a:gd name="connsiteY64" fmla="*/ 518746 h 642376"/>
              <a:gd name="connsiteX65" fmla="*/ 589084 w 1565030"/>
              <a:gd name="connsiteY65" fmla="*/ 545123 h 642376"/>
              <a:gd name="connsiteX66" fmla="*/ 545123 w 1565030"/>
              <a:gd name="connsiteY66" fmla="*/ 562707 h 642376"/>
              <a:gd name="connsiteX67" fmla="*/ 422030 w 1565030"/>
              <a:gd name="connsiteY67" fmla="*/ 580292 h 642376"/>
              <a:gd name="connsiteX68" fmla="*/ 325315 w 1565030"/>
              <a:gd name="connsiteY68" fmla="*/ 545123 h 642376"/>
              <a:gd name="connsiteX69" fmla="*/ 263769 w 1565030"/>
              <a:gd name="connsiteY69" fmla="*/ 483577 h 642376"/>
              <a:gd name="connsiteX70" fmla="*/ 254976 w 1565030"/>
              <a:gd name="connsiteY70" fmla="*/ 457200 h 642376"/>
              <a:gd name="connsiteX71" fmla="*/ 237392 w 1565030"/>
              <a:gd name="connsiteY71" fmla="*/ 422030 h 642376"/>
              <a:gd name="connsiteX72" fmla="*/ 228600 w 1565030"/>
              <a:gd name="connsiteY72" fmla="*/ 378069 h 642376"/>
              <a:gd name="connsiteX73" fmla="*/ 237392 w 1565030"/>
              <a:gd name="connsiteY73" fmla="*/ 281353 h 642376"/>
              <a:gd name="connsiteX74" fmla="*/ 254976 w 1565030"/>
              <a:gd name="connsiteY74" fmla="*/ 246184 h 642376"/>
              <a:gd name="connsiteX75" fmla="*/ 351692 w 1565030"/>
              <a:gd name="connsiteY75" fmla="*/ 158261 h 642376"/>
              <a:gd name="connsiteX76" fmla="*/ 378069 w 1565030"/>
              <a:gd name="connsiteY76" fmla="*/ 149469 h 642376"/>
              <a:gd name="connsiteX77" fmla="*/ 448407 w 1565030"/>
              <a:gd name="connsiteY77" fmla="*/ 96715 h 642376"/>
              <a:gd name="connsiteX78" fmla="*/ 483576 w 1565030"/>
              <a:gd name="connsiteY78" fmla="*/ 87923 h 642376"/>
              <a:gd name="connsiteX79" fmla="*/ 624253 w 1565030"/>
              <a:gd name="connsiteY79" fmla="*/ 96715 h 642376"/>
              <a:gd name="connsiteX80" fmla="*/ 659423 w 1565030"/>
              <a:gd name="connsiteY80" fmla="*/ 105507 h 642376"/>
              <a:gd name="connsiteX81" fmla="*/ 729761 w 1565030"/>
              <a:gd name="connsiteY81" fmla="*/ 149469 h 642376"/>
              <a:gd name="connsiteX82" fmla="*/ 782515 w 1565030"/>
              <a:gd name="connsiteY82" fmla="*/ 184638 h 642376"/>
              <a:gd name="connsiteX83" fmla="*/ 817684 w 1565030"/>
              <a:gd name="connsiteY83" fmla="*/ 211015 h 642376"/>
              <a:gd name="connsiteX84" fmla="*/ 931984 w 1565030"/>
              <a:gd name="connsiteY84" fmla="*/ 281353 h 642376"/>
              <a:gd name="connsiteX85" fmla="*/ 1011115 w 1565030"/>
              <a:gd name="connsiteY85" fmla="*/ 307730 h 642376"/>
              <a:gd name="connsiteX86" fmla="*/ 1037492 w 1565030"/>
              <a:gd name="connsiteY86" fmla="*/ 316523 h 642376"/>
              <a:gd name="connsiteX87" fmla="*/ 1090246 w 1565030"/>
              <a:gd name="connsiteY87" fmla="*/ 342900 h 642376"/>
              <a:gd name="connsiteX88" fmla="*/ 1160584 w 1565030"/>
              <a:gd name="connsiteY88" fmla="*/ 360484 h 642376"/>
              <a:gd name="connsiteX89" fmla="*/ 1222130 w 1565030"/>
              <a:gd name="connsiteY89" fmla="*/ 386861 h 642376"/>
              <a:gd name="connsiteX90" fmla="*/ 1292469 w 1565030"/>
              <a:gd name="connsiteY90" fmla="*/ 378069 h 642376"/>
              <a:gd name="connsiteX91" fmla="*/ 1354015 w 1565030"/>
              <a:gd name="connsiteY91" fmla="*/ 342900 h 642376"/>
              <a:gd name="connsiteX92" fmla="*/ 1397976 w 1565030"/>
              <a:gd name="connsiteY92" fmla="*/ 298938 h 642376"/>
              <a:gd name="connsiteX93" fmla="*/ 1406769 w 1565030"/>
              <a:gd name="connsiteY93" fmla="*/ 254977 h 642376"/>
              <a:gd name="connsiteX94" fmla="*/ 1441938 w 1565030"/>
              <a:gd name="connsiteY94" fmla="*/ 114300 h 642376"/>
              <a:gd name="connsiteX95" fmla="*/ 1538653 w 1565030"/>
              <a:gd name="connsiteY95" fmla="*/ 123092 h 642376"/>
              <a:gd name="connsiteX96" fmla="*/ 1565030 w 1565030"/>
              <a:gd name="connsiteY96" fmla="*/ 131884 h 64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565030" h="642376">
                <a:moveTo>
                  <a:pt x="0" y="175846"/>
                </a:moveTo>
                <a:cubicBezTo>
                  <a:pt x="14654" y="131884"/>
                  <a:pt x="20743" y="84065"/>
                  <a:pt x="43961" y="43961"/>
                </a:cubicBezTo>
                <a:cubicBezTo>
                  <a:pt x="63879" y="9556"/>
                  <a:pt x="108001" y="6535"/>
                  <a:pt x="140676" y="0"/>
                </a:cubicBezTo>
                <a:cubicBezTo>
                  <a:pt x="167053" y="2931"/>
                  <a:pt x="195267" y="-1313"/>
                  <a:pt x="219807" y="8792"/>
                </a:cubicBezTo>
                <a:cubicBezTo>
                  <a:pt x="246907" y="19951"/>
                  <a:pt x="265760" y="45289"/>
                  <a:pt x="290146" y="61546"/>
                </a:cubicBezTo>
                <a:lnTo>
                  <a:pt x="316523" y="79130"/>
                </a:lnTo>
                <a:lnTo>
                  <a:pt x="351692" y="131884"/>
                </a:lnTo>
                <a:cubicBezTo>
                  <a:pt x="357553" y="140676"/>
                  <a:pt x="360484" y="152399"/>
                  <a:pt x="369276" y="158261"/>
                </a:cubicBezTo>
                <a:lnTo>
                  <a:pt x="395653" y="175846"/>
                </a:lnTo>
                <a:cubicBezTo>
                  <a:pt x="428145" y="224583"/>
                  <a:pt x="394648" y="186033"/>
                  <a:pt x="439615" y="211015"/>
                </a:cubicBezTo>
                <a:cubicBezTo>
                  <a:pt x="484940" y="236195"/>
                  <a:pt x="478959" y="246135"/>
                  <a:pt x="518746" y="254977"/>
                </a:cubicBezTo>
                <a:cubicBezTo>
                  <a:pt x="536149" y="258844"/>
                  <a:pt x="553915" y="260838"/>
                  <a:pt x="571500" y="263769"/>
                </a:cubicBezTo>
                <a:cubicBezTo>
                  <a:pt x="583940" y="267916"/>
                  <a:pt x="622004" y="281353"/>
                  <a:pt x="633046" y="281353"/>
                </a:cubicBezTo>
                <a:cubicBezTo>
                  <a:pt x="645130" y="281353"/>
                  <a:pt x="656492" y="275492"/>
                  <a:pt x="668215" y="272561"/>
                </a:cubicBezTo>
                <a:cubicBezTo>
                  <a:pt x="679938" y="254976"/>
                  <a:pt x="688440" y="234751"/>
                  <a:pt x="703384" y="219807"/>
                </a:cubicBezTo>
                <a:cubicBezTo>
                  <a:pt x="712176" y="211015"/>
                  <a:pt x="723085" y="203920"/>
                  <a:pt x="729761" y="193430"/>
                </a:cubicBezTo>
                <a:cubicBezTo>
                  <a:pt x="743834" y="171315"/>
                  <a:pt x="756640" y="147960"/>
                  <a:pt x="764930" y="123092"/>
                </a:cubicBezTo>
                <a:cubicBezTo>
                  <a:pt x="767861" y="114300"/>
                  <a:pt x="767170" y="103268"/>
                  <a:pt x="773723" y="96715"/>
                </a:cubicBezTo>
                <a:cubicBezTo>
                  <a:pt x="788667" y="81771"/>
                  <a:pt x="805429" y="63460"/>
                  <a:pt x="826476" y="61546"/>
                </a:cubicBezTo>
                <a:lnTo>
                  <a:pt x="923192" y="52753"/>
                </a:lnTo>
                <a:cubicBezTo>
                  <a:pt x="978877" y="55684"/>
                  <a:pt x="1035384" y="51571"/>
                  <a:pt x="1090246" y="61546"/>
                </a:cubicBezTo>
                <a:cubicBezTo>
                  <a:pt x="1102480" y="63770"/>
                  <a:pt x="1107071" y="79963"/>
                  <a:pt x="1116623" y="87923"/>
                </a:cubicBezTo>
                <a:cubicBezTo>
                  <a:pt x="1124741" y="94688"/>
                  <a:pt x="1135102" y="98487"/>
                  <a:pt x="1143000" y="105507"/>
                </a:cubicBezTo>
                <a:cubicBezTo>
                  <a:pt x="1161587" y="122029"/>
                  <a:pt x="1178169" y="140676"/>
                  <a:pt x="1195753" y="158261"/>
                </a:cubicBezTo>
                <a:cubicBezTo>
                  <a:pt x="1272818" y="235327"/>
                  <a:pt x="1178506" y="137564"/>
                  <a:pt x="1239715" y="211015"/>
                </a:cubicBezTo>
                <a:cubicBezTo>
                  <a:pt x="1247675" y="220567"/>
                  <a:pt x="1258458" y="227577"/>
                  <a:pt x="1266092" y="237392"/>
                </a:cubicBezTo>
                <a:cubicBezTo>
                  <a:pt x="1279067" y="254074"/>
                  <a:pt x="1301261" y="290146"/>
                  <a:pt x="1301261" y="290146"/>
                </a:cubicBezTo>
                <a:cubicBezTo>
                  <a:pt x="1304192" y="298938"/>
                  <a:pt x="1311076" y="307312"/>
                  <a:pt x="1310053" y="316523"/>
                </a:cubicBezTo>
                <a:cubicBezTo>
                  <a:pt x="1305868" y="354193"/>
                  <a:pt x="1293208" y="368168"/>
                  <a:pt x="1274884" y="395653"/>
                </a:cubicBezTo>
                <a:cubicBezTo>
                  <a:pt x="1271953" y="404445"/>
                  <a:pt x="1270237" y="413741"/>
                  <a:pt x="1266092" y="422030"/>
                </a:cubicBezTo>
                <a:cubicBezTo>
                  <a:pt x="1255688" y="442839"/>
                  <a:pt x="1239414" y="459661"/>
                  <a:pt x="1222130" y="474784"/>
                </a:cubicBezTo>
                <a:cubicBezTo>
                  <a:pt x="1208007" y="487141"/>
                  <a:pt x="1193182" y="498693"/>
                  <a:pt x="1178169" y="509953"/>
                </a:cubicBezTo>
                <a:cubicBezTo>
                  <a:pt x="1160788" y="522989"/>
                  <a:pt x="1098879" y="568640"/>
                  <a:pt x="1072661" y="580292"/>
                </a:cubicBezTo>
                <a:cubicBezTo>
                  <a:pt x="1061619" y="585200"/>
                  <a:pt x="1048956" y="585263"/>
                  <a:pt x="1037492" y="589084"/>
                </a:cubicBezTo>
                <a:cubicBezTo>
                  <a:pt x="1023794" y="593650"/>
                  <a:pt x="985679" y="611344"/>
                  <a:pt x="967153" y="615461"/>
                </a:cubicBezTo>
                <a:cubicBezTo>
                  <a:pt x="949751" y="619328"/>
                  <a:pt x="931984" y="621322"/>
                  <a:pt x="914400" y="624253"/>
                </a:cubicBezTo>
                <a:cubicBezTo>
                  <a:pt x="905608" y="627184"/>
                  <a:pt x="897070" y="631035"/>
                  <a:pt x="888023" y="633046"/>
                </a:cubicBezTo>
                <a:cubicBezTo>
                  <a:pt x="802500" y="652052"/>
                  <a:pt x="805938" y="638387"/>
                  <a:pt x="685800" y="624253"/>
                </a:cubicBezTo>
                <a:cubicBezTo>
                  <a:pt x="653345" y="613435"/>
                  <a:pt x="648683" y="614000"/>
                  <a:pt x="615461" y="589084"/>
                </a:cubicBezTo>
                <a:cubicBezTo>
                  <a:pt x="605514" y="581623"/>
                  <a:pt x="597876" y="571499"/>
                  <a:pt x="589084" y="562707"/>
                </a:cubicBezTo>
                <a:cubicBezTo>
                  <a:pt x="586153" y="550984"/>
                  <a:pt x="580292" y="539622"/>
                  <a:pt x="580292" y="527538"/>
                </a:cubicBezTo>
                <a:cubicBezTo>
                  <a:pt x="580292" y="503910"/>
                  <a:pt x="581009" y="479406"/>
                  <a:pt x="589084" y="457200"/>
                </a:cubicBezTo>
                <a:cubicBezTo>
                  <a:pt x="598648" y="430899"/>
                  <a:pt x="621082" y="429814"/>
                  <a:pt x="641838" y="422030"/>
                </a:cubicBezTo>
                <a:cubicBezTo>
                  <a:pt x="656616" y="416488"/>
                  <a:pt x="671146" y="410307"/>
                  <a:pt x="685800" y="404446"/>
                </a:cubicBezTo>
                <a:cubicBezTo>
                  <a:pt x="750277" y="407377"/>
                  <a:pt x="815692" y="401892"/>
                  <a:pt x="879230" y="413238"/>
                </a:cubicBezTo>
                <a:cubicBezTo>
                  <a:pt x="900035" y="416953"/>
                  <a:pt x="931984" y="448407"/>
                  <a:pt x="931984" y="448407"/>
                </a:cubicBezTo>
                <a:cubicBezTo>
                  <a:pt x="937846" y="457199"/>
                  <a:pt x="942097" y="467312"/>
                  <a:pt x="949569" y="474784"/>
                </a:cubicBezTo>
                <a:cubicBezTo>
                  <a:pt x="978655" y="503870"/>
                  <a:pt x="995210" y="502420"/>
                  <a:pt x="1028700" y="527538"/>
                </a:cubicBezTo>
                <a:cubicBezTo>
                  <a:pt x="1038647" y="534998"/>
                  <a:pt x="1044730" y="547018"/>
                  <a:pt x="1055076" y="553915"/>
                </a:cubicBezTo>
                <a:cubicBezTo>
                  <a:pt x="1071815" y="565075"/>
                  <a:pt x="1137793" y="570756"/>
                  <a:pt x="1143000" y="571500"/>
                </a:cubicBezTo>
                <a:cubicBezTo>
                  <a:pt x="1157654" y="568569"/>
                  <a:pt x="1176394" y="573274"/>
                  <a:pt x="1186961" y="562707"/>
                </a:cubicBezTo>
                <a:cubicBezTo>
                  <a:pt x="1200068" y="549600"/>
                  <a:pt x="1204546" y="509953"/>
                  <a:pt x="1204546" y="509953"/>
                </a:cubicBezTo>
                <a:cubicBezTo>
                  <a:pt x="1201615" y="501161"/>
                  <a:pt x="1198299" y="492488"/>
                  <a:pt x="1195753" y="483577"/>
                </a:cubicBezTo>
                <a:cubicBezTo>
                  <a:pt x="1192433" y="471958"/>
                  <a:pt x="1192365" y="459215"/>
                  <a:pt x="1186961" y="448407"/>
                </a:cubicBezTo>
                <a:cubicBezTo>
                  <a:pt x="1175699" y="425882"/>
                  <a:pt x="1122374" y="350679"/>
                  <a:pt x="1099038" y="342900"/>
                </a:cubicBezTo>
                <a:lnTo>
                  <a:pt x="1072661" y="334107"/>
                </a:lnTo>
                <a:cubicBezTo>
                  <a:pt x="1070985" y="332850"/>
                  <a:pt x="1019437" y="293172"/>
                  <a:pt x="1011115" y="290146"/>
                </a:cubicBezTo>
                <a:cubicBezTo>
                  <a:pt x="964437" y="273172"/>
                  <a:pt x="927173" y="271145"/>
                  <a:pt x="879230" y="263769"/>
                </a:cubicBezTo>
                <a:cubicBezTo>
                  <a:pt x="861610" y="261058"/>
                  <a:pt x="844061" y="257908"/>
                  <a:pt x="826476" y="254977"/>
                </a:cubicBezTo>
                <a:cubicBezTo>
                  <a:pt x="814753" y="257908"/>
                  <a:pt x="799171" y="254594"/>
                  <a:pt x="791307" y="263769"/>
                </a:cubicBezTo>
                <a:cubicBezTo>
                  <a:pt x="779244" y="277843"/>
                  <a:pt x="777358" y="298347"/>
                  <a:pt x="773723" y="316523"/>
                </a:cubicBezTo>
                <a:cubicBezTo>
                  <a:pt x="767861" y="345831"/>
                  <a:pt x="763387" y="375450"/>
                  <a:pt x="756138" y="404446"/>
                </a:cubicBezTo>
                <a:cubicBezTo>
                  <a:pt x="753207" y="416169"/>
                  <a:pt x="752106" y="428508"/>
                  <a:pt x="747346" y="439615"/>
                </a:cubicBezTo>
                <a:cubicBezTo>
                  <a:pt x="743183" y="449328"/>
                  <a:pt x="736781" y="458094"/>
                  <a:pt x="729761" y="465992"/>
                </a:cubicBezTo>
                <a:cubicBezTo>
                  <a:pt x="713239" y="484579"/>
                  <a:pt x="701133" y="512715"/>
                  <a:pt x="677007" y="518746"/>
                </a:cubicBezTo>
                <a:cubicBezTo>
                  <a:pt x="635016" y="529243"/>
                  <a:pt x="636182" y="527997"/>
                  <a:pt x="589084" y="545123"/>
                </a:cubicBezTo>
                <a:cubicBezTo>
                  <a:pt x="574252" y="550517"/>
                  <a:pt x="560349" y="558554"/>
                  <a:pt x="545123" y="562707"/>
                </a:cubicBezTo>
                <a:cubicBezTo>
                  <a:pt x="523662" y="568560"/>
                  <a:pt x="437690" y="578335"/>
                  <a:pt x="422030" y="580292"/>
                </a:cubicBezTo>
                <a:cubicBezTo>
                  <a:pt x="300846" y="566827"/>
                  <a:pt x="370184" y="594977"/>
                  <a:pt x="325315" y="545123"/>
                </a:cubicBezTo>
                <a:cubicBezTo>
                  <a:pt x="305906" y="523558"/>
                  <a:pt x="263769" y="483577"/>
                  <a:pt x="263769" y="483577"/>
                </a:cubicBezTo>
                <a:cubicBezTo>
                  <a:pt x="260838" y="474785"/>
                  <a:pt x="258627" y="465719"/>
                  <a:pt x="254976" y="457200"/>
                </a:cubicBezTo>
                <a:cubicBezTo>
                  <a:pt x="249813" y="445153"/>
                  <a:pt x="241537" y="434464"/>
                  <a:pt x="237392" y="422030"/>
                </a:cubicBezTo>
                <a:cubicBezTo>
                  <a:pt x="232666" y="407853"/>
                  <a:pt x="231531" y="392723"/>
                  <a:pt x="228600" y="378069"/>
                </a:cubicBezTo>
                <a:cubicBezTo>
                  <a:pt x="231531" y="345830"/>
                  <a:pt x="231044" y="313096"/>
                  <a:pt x="237392" y="281353"/>
                </a:cubicBezTo>
                <a:cubicBezTo>
                  <a:pt x="239962" y="268501"/>
                  <a:pt x="246676" y="256328"/>
                  <a:pt x="254976" y="246184"/>
                </a:cubicBezTo>
                <a:cubicBezTo>
                  <a:pt x="270612" y="227074"/>
                  <a:pt x="321734" y="175380"/>
                  <a:pt x="351692" y="158261"/>
                </a:cubicBezTo>
                <a:cubicBezTo>
                  <a:pt x="359739" y="153663"/>
                  <a:pt x="369277" y="152400"/>
                  <a:pt x="378069" y="149469"/>
                </a:cubicBezTo>
                <a:cubicBezTo>
                  <a:pt x="401515" y="131884"/>
                  <a:pt x="423092" y="111482"/>
                  <a:pt x="448407" y="96715"/>
                </a:cubicBezTo>
                <a:cubicBezTo>
                  <a:pt x="458845" y="90626"/>
                  <a:pt x="471492" y="87923"/>
                  <a:pt x="483576" y="87923"/>
                </a:cubicBezTo>
                <a:cubicBezTo>
                  <a:pt x="530560" y="87923"/>
                  <a:pt x="577361" y="93784"/>
                  <a:pt x="624253" y="96715"/>
                </a:cubicBezTo>
                <a:cubicBezTo>
                  <a:pt x="635976" y="99646"/>
                  <a:pt x="648108" y="101264"/>
                  <a:pt x="659423" y="105507"/>
                </a:cubicBezTo>
                <a:cubicBezTo>
                  <a:pt x="695412" y="119003"/>
                  <a:pt x="697843" y="127127"/>
                  <a:pt x="729761" y="149469"/>
                </a:cubicBezTo>
                <a:cubicBezTo>
                  <a:pt x="747075" y="161589"/>
                  <a:pt x="765608" y="171957"/>
                  <a:pt x="782515" y="184638"/>
                </a:cubicBezTo>
                <a:cubicBezTo>
                  <a:pt x="794238" y="193430"/>
                  <a:pt x="805381" y="203054"/>
                  <a:pt x="817684" y="211015"/>
                </a:cubicBezTo>
                <a:cubicBezTo>
                  <a:pt x="855243" y="235318"/>
                  <a:pt x="889544" y="267206"/>
                  <a:pt x="931984" y="281353"/>
                </a:cubicBezTo>
                <a:lnTo>
                  <a:pt x="1011115" y="307730"/>
                </a:lnTo>
                <a:cubicBezTo>
                  <a:pt x="1019907" y="310661"/>
                  <a:pt x="1029780" y="311382"/>
                  <a:pt x="1037492" y="316523"/>
                </a:cubicBezTo>
                <a:cubicBezTo>
                  <a:pt x="1065192" y="334989"/>
                  <a:pt x="1059447" y="334500"/>
                  <a:pt x="1090246" y="342900"/>
                </a:cubicBezTo>
                <a:cubicBezTo>
                  <a:pt x="1113562" y="349259"/>
                  <a:pt x="1160584" y="360484"/>
                  <a:pt x="1160584" y="360484"/>
                </a:cubicBezTo>
                <a:cubicBezTo>
                  <a:pt x="1167453" y="363919"/>
                  <a:pt x="1209191" y="386861"/>
                  <a:pt x="1222130" y="386861"/>
                </a:cubicBezTo>
                <a:cubicBezTo>
                  <a:pt x="1245759" y="386861"/>
                  <a:pt x="1269023" y="381000"/>
                  <a:pt x="1292469" y="378069"/>
                </a:cubicBezTo>
                <a:cubicBezTo>
                  <a:pt x="1306258" y="371174"/>
                  <a:pt x="1341589" y="355325"/>
                  <a:pt x="1354015" y="342900"/>
                </a:cubicBezTo>
                <a:cubicBezTo>
                  <a:pt x="1412637" y="284279"/>
                  <a:pt x="1327633" y="345836"/>
                  <a:pt x="1397976" y="298938"/>
                </a:cubicBezTo>
                <a:cubicBezTo>
                  <a:pt x="1400907" y="284284"/>
                  <a:pt x="1405282" y="269847"/>
                  <a:pt x="1406769" y="254977"/>
                </a:cubicBezTo>
                <a:cubicBezTo>
                  <a:pt x="1421045" y="112222"/>
                  <a:pt x="1372739" y="137366"/>
                  <a:pt x="1441938" y="114300"/>
                </a:cubicBezTo>
                <a:cubicBezTo>
                  <a:pt x="1474176" y="117231"/>
                  <a:pt x="1506607" y="118514"/>
                  <a:pt x="1538653" y="123092"/>
                </a:cubicBezTo>
                <a:cubicBezTo>
                  <a:pt x="1547828" y="124403"/>
                  <a:pt x="1565030" y="131884"/>
                  <a:pt x="1565030" y="131884"/>
                </a:cubicBezTo>
              </a:path>
            </a:pathLst>
          </a:custGeom>
          <a:noFill/>
          <a:ln>
            <a:solidFill>
              <a:srgbClr val="639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rgbClr val="639539"/>
              </a:solidFill>
            </a:endParaRPr>
          </a:p>
        </p:txBody>
      </p:sp>
      <p:sp>
        <p:nvSpPr>
          <p:cNvPr id="12" name="Forme libre 83">
            <a:extLst>
              <a:ext uri="{FF2B5EF4-FFF2-40B4-BE49-F238E27FC236}">
                <a16:creationId xmlns:a16="http://schemas.microsoft.com/office/drawing/2014/main" id="{4A570FA0-4FA1-4F6D-98BD-2386ABD40677}"/>
              </a:ext>
            </a:extLst>
          </p:cNvPr>
          <p:cNvSpPr>
            <a:spLocks noChangeAspect="1"/>
          </p:cNvSpPr>
          <p:nvPr/>
        </p:nvSpPr>
        <p:spPr>
          <a:xfrm>
            <a:off x="7777347" y="1943535"/>
            <a:ext cx="626012" cy="256950"/>
          </a:xfrm>
          <a:custGeom>
            <a:avLst/>
            <a:gdLst>
              <a:gd name="connsiteX0" fmla="*/ 0 w 1565030"/>
              <a:gd name="connsiteY0" fmla="*/ 175846 h 642376"/>
              <a:gd name="connsiteX1" fmla="*/ 43961 w 1565030"/>
              <a:gd name="connsiteY1" fmla="*/ 43961 h 642376"/>
              <a:gd name="connsiteX2" fmla="*/ 140676 w 1565030"/>
              <a:gd name="connsiteY2" fmla="*/ 0 h 642376"/>
              <a:gd name="connsiteX3" fmla="*/ 219807 w 1565030"/>
              <a:gd name="connsiteY3" fmla="*/ 8792 h 642376"/>
              <a:gd name="connsiteX4" fmla="*/ 290146 w 1565030"/>
              <a:gd name="connsiteY4" fmla="*/ 61546 h 642376"/>
              <a:gd name="connsiteX5" fmla="*/ 316523 w 1565030"/>
              <a:gd name="connsiteY5" fmla="*/ 79130 h 642376"/>
              <a:gd name="connsiteX6" fmla="*/ 351692 w 1565030"/>
              <a:gd name="connsiteY6" fmla="*/ 131884 h 642376"/>
              <a:gd name="connsiteX7" fmla="*/ 369276 w 1565030"/>
              <a:gd name="connsiteY7" fmla="*/ 158261 h 642376"/>
              <a:gd name="connsiteX8" fmla="*/ 395653 w 1565030"/>
              <a:gd name="connsiteY8" fmla="*/ 175846 h 642376"/>
              <a:gd name="connsiteX9" fmla="*/ 439615 w 1565030"/>
              <a:gd name="connsiteY9" fmla="*/ 211015 h 642376"/>
              <a:gd name="connsiteX10" fmla="*/ 518746 w 1565030"/>
              <a:gd name="connsiteY10" fmla="*/ 254977 h 642376"/>
              <a:gd name="connsiteX11" fmla="*/ 571500 w 1565030"/>
              <a:gd name="connsiteY11" fmla="*/ 263769 h 642376"/>
              <a:gd name="connsiteX12" fmla="*/ 633046 w 1565030"/>
              <a:gd name="connsiteY12" fmla="*/ 281353 h 642376"/>
              <a:gd name="connsiteX13" fmla="*/ 668215 w 1565030"/>
              <a:gd name="connsiteY13" fmla="*/ 272561 h 642376"/>
              <a:gd name="connsiteX14" fmla="*/ 703384 w 1565030"/>
              <a:gd name="connsiteY14" fmla="*/ 219807 h 642376"/>
              <a:gd name="connsiteX15" fmla="*/ 729761 w 1565030"/>
              <a:gd name="connsiteY15" fmla="*/ 193430 h 642376"/>
              <a:gd name="connsiteX16" fmla="*/ 764930 w 1565030"/>
              <a:gd name="connsiteY16" fmla="*/ 123092 h 642376"/>
              <a:gd name="connsiteX17" fmla="*/ 773723 w 1565030"/>
              <a:gd name="connsiteY17" fmla="*/ 96715 h 642376"/>
              <a:gd name="connsiteX18" fmla="*/ 826476 w 1565030"/>
              <a:gd name="connsiteY18" fmla="*/ 61546 h 642376"/>
              <a:gd name="connsiteX19" fmla="*/ 923192 w 1565030"/>
              <a:gd name="connsiteY19" fmla="*/ 52753 h 642376"/>
              <a:gd name="connsiteX20" fmla="*/ 1090246 w 1565030"/>
              <a:gd name="connsiteY20" fmla="*/ 61546 h 642376"/>
              <a:gd name="connsiteX21" fmla="*/ 1116623 w 1565030"/>
              <a:gd name="connsiteY21" fmla="*/ 87923 h 642376"/>
              <a:gd name="connsiteX22" fmla="*/ 1143000 w 1565030"/>
              <a:gd name="connsiteY22" fmla="*/ 105507 h 642376"/>
              <a:gd name="connsiteX23" fmla="*/ 1195753 w 1565030"/>
              <a:gd name="connsiteY23" fmla="*/ 158261 h 642376"/>
              <a:gd name="connsiteX24" fmla="*/ 1239715 w 1565030"/>
              <a:gd name="connsiteY24" fmla="*/ 211015 h 642376"/>
              <a:gd name="connsiteX25" fmla="*/ 1266092 w 1565030"/>
              <a:gd name="connsiteY25" fmla="*/ 237392 h 642376"/>
              <a:gd name="connsiteX26" fmla="*/ 1301261 w 1565030"/>
              <a:gd name="connsiteY26" fmla="*/ 290146 h 642376"/>
              <a:gd name="connsiteX27" fmla="*/ 1310053 w 1565030"/>
              <a:gd name="connsiteY27" fmla="*/ 316523 h 642376"/>
              <a:gd name="connsiteX28" fmla="*/ 1274884 w 1565030"/>
              <a:gd name="connsiteY28" fmla="*/ 395653 h 642376"/>
              <a:gd name="connsiteX29" fmla="*/ 1266092 w 1565030"/>
              <a:gd name="connsiteY29" fmla="*/ 422030 h 642376"/>
              <a:gd name="connsiteX30" fmla="*/ 1222130 w 1565030"/>
              <a:gd name="connsiteY30" fmla="*/ 474784 h 642376"/>
              <a:gd name="connsiteX31" fmla="*/ 1178169 w 1565030"/>
              <a:gd name="connsiteY31" fmla="*/ 509953 h 642376"/>
              <a:gd name="connsiteX32" fmla="*/ 1072661 w 1565030"/>
              <a:gd name="connsiteY32" fmla="*/ 580292 h 642376"/>
              <a:gd name="connsiteX33" fmla="*/ 1037492 w 1565030"/>
              <a:gd name="connsiteY33" fmla="*/ 589084 h 642376"/>
              <a:gd name="connsiteX34" fmla="*/ 967153 w 1565030"/>
              <a:gd name="connsiteY34" fmla="*/ 615461 h 642376"/>
              <a:gd name="connsiteX35" fmla="*/ 914400 w 1565030"/>
              <a:gd name="connsiteY35" fmla="*/ 624253 h 642376"/>
              <a:gd name="connsiteX36" fmla="*/ 888023 w 1565030"/>
              <a:gd name="connsiteY36" fmla="*/ 633046 h 642376"/>
              <a:gd name="connsiteX37" fmla="*/ 685800 w 1565030"/>
              <a:gd name="connsiteY37" fmla="*/ 624253 h 642376"/>
              <a:gd name="connsiteX38" fmla="*/ 615461 w 1565030"/>
              <a:gd name="connsiteY38" fmla="*/ 589084 h 642376"/>
              <a:gd name="connsiteX39" fmla="*/ 589084 w 1565030"/>
              <a:gd name="connsiteY39" fmla="*/ 562707 h 642376"/>
              <a:gd name="connsiteX40" fmla="*/ 580292 w 1565030"/>
              <a:gd name="connsiteY40" fmla="*/ 527538 h 642376"/>
              <a:gd name="connsiteX41" fmla="*/ 589084 w 1565030"/>
              <a:gd name="connsiteY41" fmla="*/ 457200 h 642376"/>
              <a:gd name="connsiteX42" fmla="*/ 641838 w 1565030"/>
              <a:gd name="connsiteY42" fmla="*/ 422030 h 642376"/>
              <a:gd name="connsiteX43" fmla="*/ 685800 w 1565030"/>
              <a:gd name="connsiteY43" fmla="*/ 404446 h 642376"/>
              <a:gd name="connsiteX44" fmla="*/ 879230 w 1565030"/>
              <a:gd name="connsiteY44" fmla="*/ 413238 h 642376"/>
              <a:gd name="connsiteX45" fmla="*/ 931984 w 1565030"/>
              <a:gd name="connsiteY45" fmla="*/ 448407 h 642376"/>
              <a:gd name="connsiteX46" fmla="*/ 949569 w 1565030"/>
              <a:gd name="connsiteY46" fmla="*/ 474784 h 642376"/>
              <a:gd name="connsiteX47" fmla="*/ 1028700 w 1565030"/>
              <a:gd name="connsiteY47" fmla="*/ 527538 h 642376"/>
              <a:gd name="connsiteX48" fmla="*/ 1055076 w 1565030"/>
              <a:gd name="connsiteY48" fmla="*/ 553915 h 642376"/>
              <a:gd name="connsiteX49" fmla="*/ 1143000 w 1565030"/>
              <a:gd name="connsiteY49" fmla="*/ 571500 h 642376"/>
              <a:gd name="connsiteX50" fmla="*/ 1186961 w 1565030"/>
              <a:gd name="connsiteY50" fmla="*/ 562707 h 642376"/>
              <a:gd name="connsiteX51" fmla="*/ 1204546 w 1565030"/>
              <a:gd name="connsiteY51" fmla="*/ 509953 h 642376"/>
              <a:gd name="connsiteX52" fmla="*/ 1195753 w 1565030"/>
              <a:gd name="connsiteY52" fmla="*/ 483577 h 642376"/>
              <a:gd name="connsiteX53" fmla="*/ 1186961 w 1565030"/>
              <a:gd name="connsiteY53" fmla="*/ 448407 h 642376"/>
              <a:gd name="connsiteX54" fmla="*/ 1099038 w 1565030"/>
              <a:gd name="connsiteY54" fmla="*/ 342900 h 642376"/>
              <a:gd name="connsiteX55" fmla="*/ 1072661 w 1565030"/>
              <a:gd name="connsiteY55" fmla="*/ 334107 h 642376"/>
              <a:gd name="connsiteX56" fmla="*/ 1011115 w 1565030"/>
              <a:gd name="connsiteY56" fmla="*/ 290146 h 642376"/>
              <a:gd name="connsiteX57" fmla="*/ 879230 w 1565030"/>
              <a:gd name="connsiteY57" fmla="*/ 263769 h 642376"/>
              <a:gd name="connsiteX58" fmla="*/ 826476 w 1565030"/>
              <a:gd name="connsiteY58" fmla="*/ 254977 h 642376"/>
              <a:gd name="connsiteX59" fmla="*/ 791307 w 1565030"/>
              <a:gd name="connsiteY59" fmla="*/ 263769 h 642376"/>
              <a:gd name="connsiteX60" fmla="*/ 773723 w 1565030"/>
              <a:gd name="connsiteY60" fmla="*/ 316523 h 642376"/>
              <a:gd name="connsiteX61" fmla="*/ 756138 w 1565030"/>
              <a:gd name="connsiteY61" fmla="*/ 404446 h 642376"/>
              <a:gd name="connsiteX62" fmla="*/ 747346 w 1565030"/>
              <a:gd name="connsiteY62" fmla="*/ 439615 h 642376"/>
              <a:gd name="connsiteX63" fmla="*/ 729761 w 1565030"/>
              <a:gd name="connsiteY63" fmla="*/ 465992 h 642376"/>
              <a:gd name="connsiteX64" fmla="*/ 677007 w 1565030"/>
              <a:gd name="connsiteY64" fmla="*/ 518746 h 642376"/>
              <a:gd name="connsiteX65" fmla="*/ 589084 w 1565030"/>
              <a:gd name="connsiteY65" fmla="*/ 545123 h 642376"/>
              <a:gd name="connsiteX66" fmla="*/ 545123 w 1565030"/>
              <a:gd name="connsiteY66" fmla="*/ 562707 h 642376"/>
              <a:gd name="connsiteX67" fmla="*/ 422030 w 1565030"/>
              <a:gd name="connsiteY67" fmla="*/ 580292 h 642376"/>
              <a:gd name="connsiteX68" fmla="*/ 325315 w 1565030"/>
              <a:gd name="connsiteY68" fmla="*/ 545123 h 642376"/>
              <a:gd name="connsiteX69" fmla="*/ 263769 w 1565030"/>
              <a:gd name="connsiteY69" fmla="*/ 483577 h 642376"/>
              <a:gd name="connsiteX70" fmla="*/ 254976 w 1565030"/>
              <a:gd name="connsiteY70" fmla="*/ 457200 h 642376"/>
              <a:gd name="connsiteX71" fmla="*/ 237392 w 1565030"/>
              <a:gd name="connsiteY71" fmla="*/ 422030 h 642376"/>
              <a:gd name="connsiteX72" fmla="*/ 228600 w 1565030"/>
              <a:gd name="connsiteY72" fmla="*/ 378069 h 642376"/>
              <a:gd name="connsiteX73" fmla="*/ 237392 w 1565030"/>
              <a:gd name="connsiteY73" fmla="*/ 281353 h 642376"/>
              <a:gd name="connsiteX74" fmla="*/ 254976 w 1565030"/>
              <a:gd name="connsiteY74" fmla="*/ 246184 h 642376"/>
              <a:gd name="connsiteX75" fmla="*/ 351692 w 1565030"/>
              <a:gd name="connsiteY75" fmla="*/ 158261 h 642376"/>
              <a:gd name="connsiteX76" fmla="*/ 378069 w 1565030"/>
              <a:gd name="connsiteY76" fmla="*/ 149469 h 642376"/>
              <a:gd name="connsiteX77" fmla="*/ 448407 w 1565030"/>
              <a:gd name="connsiteY77" fmla="*/ 96715 h 642376"/>
              <a:gd name="connsiteX78" fmla="*/ 483576 w 1565030"/>
              <a:gd name="connsiteY78" fmla="*/ 87923 h 642376"/>
              <a:gd name="connsiteX79" fmla="*/ 624253 w 1565030"/>
              <a:gd name="connsiteY79" fmla="*/ 96715 h 642376"/>
              <a:gd name="connsiteX80" fmla="*/ 659423 w 1565030"/>
              <a:gd name="connsiteY80" fmla="*/ 105507 h 642376"/>
              <a:gd name="connsiteX81" fmla="*/ 729761 w 1565030"/>
              <a:gd name="connsiteY81" fmla="*/ 149469 h 642376"/>
              <a:gd name="connsiteX82" fmla="*/ 782515 w 1565030"/>
              <a:gd name="connsiteY82" fmla="*/ 184638 h 642376"/>
              <a:gd name="connsiteX83" fmla="*/ 817684 w 1565030"/>
              <a:gd name="connsiteY83" fmla="*/ 211015 h 642376"/>
              <a:gd name="connsiteX84" fmla="*/ 931984 w 1565030"/>
              <a:gd name="connsiteY84" fmla="*/ 281353 h 642376"/>
              <a:gd name="connsiteX85" fmla="*/ 1011115 w 1565030"/>
              <a:gd name="connsiteY85" fmla="*/ 307730 h 642376"/>
              <a:gd name="connsiteX86" fmla="*/ 1037492 w 1565030"/>
              <a:gd name="connsiteY86" fmla="*/ 316523 h 642376"/>
              <a:gd name="connsiteX87" fmla="*/ 1090246 w 1565030"/>
              <a:gd name="connsiteY87" fmla="*/ 342900 h 642376"/>
              <a:gd name="connsiteX88" fmla="*/ 1160584 w 1565030"/>
              <a:gd name="connsiteY88" fmla="*/ 360484 h 642376"/>
              <a:gd name="connsiteX89" fmla="*/ 1222130 w 1565030"/>
              <a:gd name="connsiteY89" fmla="*/ 386861 h 642376"/>
              <a:gd name="connsiteX90" fmla="*/ 1292469 w 1565030"/>
              <a:gd name="connsiteY90" fmla="*/ 378069 h 642376"/>
              <a:gd name="connsiteX91" fmla="*/ 1354015 w 1565030"/>
              <a:gd name="connsiteY91" fmla="*/ 342900 h 642376"/>
              <a:gd name="connsiteX92" fmla="*/ 1397976 w 1565030"/>
              <a:gd name="connsiteY92" fmla="*/ 298938 h 642376"/>
              <a:gd name="connsiteX93" fmla="*/ 1406769 w 1565030"/>
              <a:gd name="connsiteY93" fmla="*/ 254977 h 642376"/>
              <a:gd name="connsiteX94" fmla="*/ 1441938 w 1565030"/>
              <a:gd name="connsiteY94" fmla="*/ 114300 h 642376"/>
              <a:gd name="connsiteX95" fmla="*/ 1538653 w 1565030"/>
              <a:gd name="connsiteY95" fmla="*/ 123092 h 642376"/>
              <a:gd name="connsiteX96" fmla="*/ 1565030 w 1565030"/>
              <a:gd name="connsiteY96" fmla="*/ 131884 h 64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565030" h="642376">
                <a:moveTo>
                  <a:pt x="0" y="175846"/>
                </a:moveTo>
                <a:cubicBezTo>
                  <a:pt x="14654" y="131884"/>
                  <a:pt x="20743" y="84065"/>
                  <a:pt x="43961" y="43961"/>
                </a:cubicBezTo>
                <a:cubicBezTo>
                  <a:pt x="63879" y="9556"/>
                  <a:pt x="108001" y="6535"/>
                  <a:pt x="140676" y="0"/>
                </a:cubicBezTo>
                <a:cubicBezTo>
                  <a:pt x="167053" y="2931"/>
                  <a:pt x="195267" y="-1313"/>
                  <a:pt x="219807" y="8792"/>
                </a:cubicBezTo>
                <a:cubicBezTo>
                  <a:pt x="246907" y="19951"/>
                  <a:pt x="265760" y="45289"/>
                  <a:pt x="290146" y="61546"/>
                </a:cubicBezTo>
                <a:lnTo>
                  <a:pt x="316523" y="79130"/>
                </a:lnTo>
                <a:lnTo>
                  <a:pt x="351692" y="131884"/>
                </a:lnTo>
                <a:cubicBezTo>
                  <a:pt x="357553" y="140676"/>
                  <a:pt x="360484" y="152399"/>
                  <a:pt x="369276" y="158261"/>
                </a:cubicBezTo>
                <a:lnTo>
                  <a:pt x="395653" y="175846"/>
                </a:lnTo>
                <a:cubicBezTo>
                  <a:pt x="428145" y="224583"/>
                  <a:pt x="394648" y="186033"/>
                  <a:pt x="439615" y="211015"/>
                </a:cubicBezTo>
                <a:cubicBezTo>
                  <a:pt x="484940" y="236195"/>
                  <a:pt x="478959" y="246135"/>
                  <a:pt x="518746" y="254977"/>
                </a:cubicBezTo>
                <a:cubicBezTo>
                  <a:pt x="536149" y="258844"/>
                  <a:pt x="553915" y="260838"/>
                  <a:pt x="571500" y="263769"/>
                </a:cubicBezTo>
                <a:cubicBezTo>
                  <a:pt x="583940" y="267916"/>
                  <a:pt x="622004" y="281353"/>
                  <a:pt x="633046" y="281353"/>
                </a:cubicBezTo>
                <a:cubicBezTo>
                  <a:pt x="645130" y="281353"/>
                  <a:pt x="656492" y="275492"/>
                  <a:pt x="668215" y="272561"/>
                </a:cubicBezTo>
                <a:cubicBezTo>
                  <a:pt x="679938" y="254976"/>
                  <a:pt x="688440" y="234751"/>
                  <a:pt x="703384" y="219807"/>
                </a:cubicBezTo>
                <a:cubicBezTo>
                  <a:pt x="712176" y="211015"/>
                  <a:pt x="723085" y="203920"/>
                  <a:pt x="729761" y="193430"/>
                </a:cubicBezTo>
                <a:cubicBezTo>
                  <a:pt x="743834" y="171315"/>
                  <a:pt x="756640" y="147960"/>
                  <a:pt x="764930" y="123092"/>
                </a:cubicBezTo>
                <a:cubicBezTo>
                  <a:pt x="767861" y="114300"/>
                  <a:pt x="767170" y="103268"/>
                  <a:pt x="773723" y="96715"/>
                </a:cubicBezTo>
                <a:cubicBezTo>
                  <a:pt x="788667" y="81771"/>
                  <a:pt x="805429" y="63460"/>
                  <a:pt x="826476" y="61546"/>
                </a:cubicBezTo>
                <a:lnTo>
                  <a:pt x="923192" y="52753"/>
                </a:lnTo>
                <a:cubicBezTo>
                  <a:pt x="978877" y="55684"/>
                  <a:pt x="1035384" y="51571"/>
                  <a:pt x="1090246" y="61546"/>
                </a:cubicBezTo>
                <a:cubicBezTo>
                  <a:pt x="1102480" y="63770"/>
                  <a:pt x="1107071" y="79963"/>
                  <a:pt x="1116623" y="87923"/>
                </a:cubicBezTo>
                <a:cubicBezTo>
                  <a:pt x="1124741" y="94688"/>
                  <a:pt x="1135102" y="98487"/>
                  <a:pt x="1143000" y="105507"/>
                </a:cubicBezTo>
                <a:cubicBezTo>
                  <a:pt x="1161587" y="122029"/>
                  <a:pt x="1178169" y="140676"/>
                  <a:pt x="1195753" y="158261"/>
                </a:cubicBezTo>
                <a:cubicBezTo>
                  <a:pt x="1272818" y="235327"/>
                  <a:pt x="1178506" y="137564"/>
                  <a:pt x="1239715" y="211015"/>
                </a:cubicBezTo>
                <a:cubicBezTo>
                  <a:pt x="1247675" y="220567"/>
                  <a:pt x="1258458" y="227577"/>
                  <a:pt x="1266092" y="237392"/>
                </a:cubicBezTo>
                <a:cubicBezTo>
                  <a:pt x="1279067" y="254074"/>
                  <a:pt x="1301261" y="290146"/>
                  <a:pt x="1301261" y="290146"/>
                </a:cubicBezTo>
                <a:cubicBezTo>
                  <a:pt x="1304192" y="298938"/>
                  <a:pt x="1311076" y="307312"/>
                  <a:pt x="1310053" y="316523"/>
                </a:cubicBezTo>
                <a:cubicBezTo>
                  <a:pt x="1305868" y="354193"/>
                  <a:pt x="1293208" y="368168"/>
                  <a:pt x="1274884" y="395653"/>
                </a:cubicBezTo>
                <a:cubicBezTo>
                  <a:pt x="1271953" y="404445"/>
                  <a:pt x="1270237" y="413741"/>
                  <a:pt x="1266092" y="422030"/>
                </a:cubicBezTo>
                <a:cubicBezTo>
                  <a:pt x="1255688" y="442839"/>
                  <a:pt x="1239414" y="459661"/>
                  <a:pt x="1222130" y="474784"/>
                </a:cubicBezTo>
                <a:cubicBezTo>
                  <a:pt x="1208007" y="487141"/>
                  <a:pt x="1193182" y="498693"/>
                  <a:pt x="1178169" y="509953"/>
                </a:cubicBezTo>
                <a:cubicBezTo>
                  <a:pt x="1160788" y="522989"/>
                  <a:pt x="1098879" y="568640"/>
                  <a:pt x="1072661" y="580292"/>
                </a:cubicBezTo>
                <a:cubicBezTo>
                  <a:pt x="1061619" y="585200"/>
                  <a:pt x="1048956" y="585263"/>
                  <a:pt x="1037492" y="589084"/>
                </a:cubicBezTo>
                <a:cubicBezTo>
                  <a:pt x="1023794" y="593650"/>
                  <a:pt x="985679" y="611344"/>
                  <a:pt x="967153" y="615461"/>
                </a:cubicBezTo>
                <a:cubicBezTo>
                  <a:pt x="949751" y="619328"/>
                  <a:pt x="931984" y="621322"/>
                  <a:pt x="914400" y="624253"/>
                </a:cubicBezTo>
                <a:cubicBezTo>
                  <a:pt x="905608" y="627184"/>
                  <a:pt x="897070" y="631035"/>
                  <a:pt x="888023" y="633046"/>
                </a:cubicBezTo>
                <a:cubicBezTo>
                  <a:pt x="802500" y="652052"/>
                  <a:pt x="805938" y="638387"/>
                  <a:pt x="685800" y="624253"/>
                </a:cubicBezTo>
                <a:cubicBezTo>
                  <a:pt x="653345" y="613435"/>
                  <a:pt x="648683" y="614000"/>
                  <a:pt x="615461" y="589084"/>
                </a:cubicBezTo>
                <a:cubicBezTo>
                  <a:pt x="605514" y="581623"/>
                  <a:pt x="597876" y="571499"/>
                  <a:pt x="589084" y="562707"/>
                </a:cubicBezTo>
                <a:cubicBezTo>
                  <a:pt x="586153" y="550984"/>
                  <a:pt x="580292" y="539622"/>
                  <a:pt x="580292" y="527538"/>
                </a:cubicBezTo>
                <a:cubicBezTo>
                  <a:pt x="580292" y="503910"/>
                  <a:pt x="581009" y="479406"/>
                  <a:pt x="589084" y="457200"/>
                </a:cubicBezTo>
                <a:cubicBezTo>
                  <a:pt x="598648" y="430899"/>
                  <a:pt x="621082" y="429814"/>
                  <a:pt x="641838" y="422030"/>
                </a:cubicBezTo>
                <a:cubicBezTo>
                  <a:pt x="656616" y="416488"/>
                  <a:pt x="671146" y="410307"/>
                  <a:pt x="685800" y="404446"/>
                </a:cubicBezTo>
                <a:cubicBezTo>
                  <a:pt x="750277" y="407377"/>
                  <a:pt x="815692" y="401892"/>
                  <a:pt x="879230" y="413238"/>
                </a:cubicBezTo>
                <a:cubicBezTo>
                  <a:pt x="900035" y="416953"/>
                  <a:pt x="931984" y="448407"/>
                  <a:pt x="931984" y="448407"/>
                </a:cubicBezTo>
                <a:cubicBezTo>
                  <a:pt x="937846" y="457199"/>
                  <a:pt x="942097" y="467312"/>
                  <a:pt x="949569" y="474784"/>
                </a:cubicBezTo>
                <a:cubicBezTo>
                  <a:pt x="978655" y="503870"/>
                  <a:pt x="995210" y="502420"/>
                  <a:pt x="1028700" y="527538"/>
                </a:cubicBezTo>
                <a:cubicBezTo>
                  <a:pt x="1038647" y="534998"/>
                  <a:pt x="1044730" y="547018"/>
                  <a:pt x="1055076" y="553915"/>
                </a:cubicBezTo>
                <a:cubicBezTo>
                  <a:pt x="1071815" y="565075"/>
                  <a:pt x="1137793" y="570756"/>
                  <a:pt x="1143000" y="571500"/>
                </a:cubicBezTo>
                <a:cubicBezTo>
                  <a:pt x="1157654" y="568569"/>
                  <a:pt x="1176394" y="573274"/>
                  <a:pt x="1186961" y="562707"/>
                </a:cubicBezTo>
                <a:cubicBezTo>
                  <a:pt x="1200068" y="549600"/>
                  <a:pt x="1204546" y="509953"/>
                  <a:pt x="1204546" y="509953"/>
                </a:cubicBezTo>
                <a:cubicBezTo>
                  <a:pt x="1201615" y="501161"/>
                  <a:pt x="1198299" y="492488"/>
                  <a:pt x="1195753" y="483577"/>
                </a:cubicBezTo>
                <a:cubicBezTo>
                  <a:pt x="1192433" y="471958"/>
                  <a:pt x="1192365" y="459215"/>
                  <a:pt x="1186961" y="448407"/>
                </a:cubicBezTo>
                <a:cubicBezTo>
                  <a:pt x="1175699" y="425882"/>
                  <a:pt x="1122374" y="350679"/>
                  <a:pt x="1099038" y="342900"/>
                </a:cubicBezTo>
                <a:lnTo>
                  <a:pt x="1072661" y="334107"/>
                </a:lnTo>
                <a:cubicBezTo>
                  <a:pt x="1070985" y="332850"/>
                  <a:pt x="1019437" y="293172"/>
                  <a:pt x="1011115" y="290146"/>
                </a:cubicBezTo>
                <a:cubicBezTo>
                  <a:pt x="964437" y="273172"/>
                  <a:pt x="927173" y="271145"/>
                  <a:pt x="879230" y="263769"/>
                </a:cubicBezTo>
                <a:cubicBezTo>
                  <a:pt x="861610" y="261058"/>
                  <a:pt x="844061" y="257908"/>
                  <a:pt x="826476" y="254977"/>
                </a:cubicBezTo>
                <a:cubicBezTo>
                  <a:pt x="814753" y="257908"/>
                  <a:pt x="799171" y="254594"/>
                  <a:pt x="791307" y="263769"/>
                </a:cubicBezTo>
                <a:cubicBezTo>
                  <a:pt x="779244" y="277843"/>
                  <a:pt x="777358" y="298347"/>
                  <a:pt x="773723" y="316523"/>
                </a:cubicBezTo>
                <a:cubicBezTo>
                  <a:pt x="767861" y="345831"/>
                  <a:pt x="763387" y="375450"/>
                  <a:pt x="756138" y="404446"/>
                </a:cubicBezTo>
                <a:cubicBezTo>
                  <a:pt x="753207" y="416169"/>
                  <a:pt x="752106" y="428508"/>
                  <a:pt x="747346" y="439615"/>
                </a:cubicBezTo>
                <a:cubicBezTo>
                  <a:pt x="743183" y="449328"/>
                  <a:pt x="736781" y="458094"/>
                  <a:pt x="729761" y="465992"/>
                </a:cubicBezTo>
                <a:cubicBezTo>
                  <a:pt x="713239" y="484579"/>
                  <a:pt x="701133" y="512715"/>
                  <a:pt x="677007" y="518746"/>
                </a:cubicBezTo>
                <a:cubicBezTo>
                  <a:pt x="635016" y="529243"/>
                  <a:pt x="636182" y="527997"/>
                  <a:pt x="589084" y="545123"/>
                </a:cubicBezTo>
                <a:cubicBezTo>
                  <a:pt x="574252" y="550517"/>
                  <a:pt x="560349" y="558554"/>
                  <a:pt x="545123" y="562707"/>
                </a:cubicBezTo>
                <a:cubicBezTo>
                  <a:pt x="523662" y="568560"/>
                  <a:pt x="437690" y="578335"/>
                  <a:pt x="422030" y="580292"/>
                </a:cubicBezTo>
                <a:cubicBezTo>
                  <a:pt x="300846" y="566827"/>
                  <a:pt x="370184" y="594977"/>
                  <a:pt x="325315" y="545123"/>
                </a:cubicBezTo>
                <a:cubicBezTo>
                  <a:pt x="305906" y="523558"/>
                  <a:pt x="263769" y="483577"/>
                  <a:pt x="263769" y="483577"/>
                </a:cubicBezTo>
                <a:cubicBezTo>
                  <a:pt x="260838" y="474785"/>
                  <a:pt x="258627" y="465719"/>
                  <a:pt x="254976" y="457200"/>
                </a:cubicBezTo>
                <a:cubicBezTo>
                  <a:pt x="249813" y="445153"/>
                  <a:pt x="241537" y="434464"/>
                  <a:pt x="237392" y="422030"/>
                </a:cubicBezTo>
                <a:cubicBezTo>
                  <a:pt x="232666" y="407853"/>
                  <a:pt x="231531" y="392723"/>
                  <a:pt x="228600" y="378069"/>
                </a:cubicBezTo>
                <a:cubicBezTo>
                  <a:pt x="231531" y="345830"/>
                  <a:pt x="231044" y="313096"/>
                  <a:pt x="237392" y="281353"/>
                </a:cubicBezTo>
                <a:cubicBezTo>
                  <a:pt x="239962" y="268501"/>
                  <a:pt x="246676" y="256328"/>
                  <a:pt x="254976" y="246184"/>
                </a:cubicBezTo>
                <a:cubicBezTo>
                  <a:pt x="270612" y="227074"/>
                  <a:pt x="321734" y="175380"/>
                  <a:pt x="351692" y="158261"/>
                </a:cubicBezTo>
                <a:cubicBezTo>
                  <a:pt x="359739" y="153663"/>
                  <a:pt x="369277" y="152400"/>
                  <a:pt x="378069" y="149469"/>
                </a:cubicBezTo>
                <a:cubicBezTo>
                  <a:pt x="401515" y="131884"/>
                  <a:pt x="423092" y="111482"/>
                  <a:pt x="448407" y="96715"/>
                </a:cubicBezTo>
                <a:cubicBezTo>
                  <a:pt x="458845" y="90626"/>
                  <a:pt x="471492" y="87923"/>
                  <a:pt x="483576" y="87923"/>
                </a:cubicBezTo>
                <a:cubicBezTo>
                  <a:pt x="530560" y="87923"/>
                  <a:pt x="577361" y="93784"/>
                  <a:pt x="624253" y="96715"/>
                </a:cubicBezTo>
                <a:cubicBezTo>
                  <a:pt x="635976" y="99646"/>
                  <a:pt x="648108" y="101264"/>
                  <a:pt x="659423" y="105507"/>
                </a:cubicBezTo>
                <a:cubicBezTo>
                  <a:pt x="695412" y="119003"/>
                  <a:pt x="697843" y="127127"/>
                  <a:pt x="729761" y="149469"/>
                </a:cubicBezTo>
                <a:cubicBezTo>
                  <a:pt x="747075" y="161589"/>
                  <a:pt x="765608" y="171957"/>
                  <a:pt x="782515" y="184638"/>
                </a:cubicBezTo>
                <a:cubicBezTo>
                  <a:pt x="794238" y="193430"/>
                  <a:pt x="805381" y="203054"/>
                  <a:pt x="817684" y="211015"/>
                </a:cubicBezTo>
                <a:cubicBezTo>
                  <a:pt x="855243" y="235318"/>
                  <a:pt x="889544" y="267206"/>
                  <a:pt x="931984" y="281353"/>
                </a:cubicBezTo>
                <a:lnTo>
                  <a:pt x="1011115" y="307730"/>
                </a:lnTo>
                <a:cubicBezTo>
                  <a:pt x="1019907" y="310661"/>
                  <a:pt x="1029780" y="311382"/>
                  <a:pt x="1037492" y="316523"/>
                </a:cubicBezTo>
                <a:cubicBezTo>
                  <a:pt x="1065192" y="334989"/>
                  <a:pt x="1059447" y="334500"/>
                  <a:pt x="1090246" y="342900"/>
                </a:cubicBezTo>
                <a:cubicBezTo>
                  <a:pt x="1113562" y="349259"/>
                  <a:pt x="1160584" y="360484"/>
                  <a:pt x="1160584" y="360484"/>
                </a:cubicBezTo>
                <a:cubicBezTo>
                  <a:pt x="1167453" y="363919"/>
                  <a:pt x="1209191" y="386861"/>
                  <a:pt x="1222130" y="386861"/>
                </a:cubicBezTo>
                <a:cubicBezTo>
                  <a:pt x="1245759" y="386861"/>
                  <a:pt x="1269023" y="381000"/>
                  <a:pt x="1292469" y="378069"/>
                </a:cubicBezTo>
                <a:cubicBezTo>
                  <a:pt x="1306258" y="371174"/>
                  <a:pt x="1341589" y="355325"/>
                  <a:pt x="1354015" y="342900"/>
                </a:cubicBezTo>
                <a:cubicBezTo>
                  <a:pt x="1412637" y="284279"/>
                  <a:pt x="1327633" y="345836"/>
                  <a:pt x="1397976" y="298938"/>
                </a:cubicBezTo>
                <a:cubicBezTo>
                  <a:pt x="1400907" y="284284"/>
                  <a:pt x="1405282" y="269847"/>
                  <a:pt x="1406769" y="254977"/>
                </a:cubicBezTo>
                <a:cubicBezTo>
                  <a:pt x="1421045" y="112222"/>
                  <a:pt x="1372739" y="137366"/>
                  <a:pt x="1441938" y="114300"/>
                </a:cubicBezTo>
                <a:cubicBezTo>
                  <a:pt x="1474176" y="117231"/>
                  <a:pt x="1506607" y="118514"/>
                  <a:pt x="1538653" y="123092"/>
                </a:cubicBezTo>
                <a:cubicBezTo>
                  <a:pt x="1547828" y="124403"/>
                  <a:pt x="1565030" y="131884"/>
                  <a:pt x="1565030" y="131884"/>
                </a:cubicBezTo>
              </a:path>
            </a:pathLst>
          </a:custGeom>
          <a:noFill/>
          <a:ln>
            <a:solidFill>
              <a:srgbClr val="639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rgbClr val="639539"/>
              </a:solidFill>
            </a:endParaRPr>
          </a:p>
        </p:txBody>
      </p:sp>
      <p:sp>
        <p:nvSpPr>
          <p:cNvPr id="13" name="Forme libre 84">
            <a:extLst>
              <a:ext uri="{FF2B5EF4-FFF2-40B4-BE49-F238E27FC236}">
                <a16:creationId xmlns:a16="http://schemas.microsoft.com/office/drawing/2014/main" id="{5084209F-C5C7-4EA6-9D09-2E517B4C3A56}"/>
              </a:ext>
            </a:extLst>
          </p:cNvPr>
          <p:cNvSpPr>
            <a:spLocks noChangeAspect="1"/>
          </p:cNvSpPr>
          <p:nvPr/>
        </p:nvSpPr>
        <p:spPr>
          <a:xfrm>
            <a:off x="7777347" y="2375583"/>
            <a:ext cx="626012" cy="256950"/>
          </a:xfrm>
          <a:custGeom>
            <a:avLst/>
            <a:gdLst>
              <a:gd name="connsiteX0" fmla="*/ 0 w 1565030"/>
              <a:gd name="connsiteY0" fmla="*/ 175846 h 642376"/>
              <a:gd name="connsiteX1" fmla="*/ 43961 w 1565030"/>
              <a:gd name="connsiteY1" fmla="*/ 43961 h 642376"/>
              <a:gd name="connsiteX2" fmla="*/ 140676 w 1565030"/>
              <a:gd name="connsiteY2" fmla="*/ 0 h 642376"/>
              <a:gd name="connsiteX3" fmla="*/ 219807 w 1565030"/>
              <a:gd name="connsiteY3" fmla="*/ 8792 h 642376"/>
              <a:gd name="connsiteX4" fmla="*/ 290146 w 1565030"/>
              <a:gd name="connsiteY4" fmla="*/ 61546 h 642376"/>
              <a:gd name="connsiteX5" fmla="*/ 316523 w 1565030"/>
              <a:gd name="connsiteY5" fmla="*/ 79130 h 642376"/>
              <a:gd name="connsiteX6" fmla="*/ 351692 w 1565030"/>
              <a:gd name="connsiteY6" fmla="*/ 131884 h 642376"/>
              <a:gd name="connsiteX7" fmla="*/ 369276 w 1565030"/>
              <a:gd name="connsiteY7" fmla="*/ 158261 h 642376"/>
              <a:gd name="connsiteX8" fmla="*/ 395653 w 1565030"/>
              <a:gd name="connsiteY8" fmla="*/ 175846 h 642376"/>
              <a:gd name="connsiteX9" fmla="*/ 439615 w 1565030"/>
              <a:gd name="connsiteY9" fmla="*/ 211015 h 642376"/>
              <a:gd name="connsiteX10" fmla="*/ 518746 w 1565030"/>
              <a:gd name="connsiteY10" fmla="*/ 254977 h 642376"/>
              <a:gd name="connsiteX11" fmla="*/ 571500 w 1565030"/>
              <a:gd name="connsiteY11" fmla="*/ 263769 h 642376"/>
              <a:gd name="connsiteX12" fmla="*/ 633046 w 1565030"/>
              <a:gd name="connsiteY12" fmla="*/ 281353 h 642376"/>
              <a:gd name="connsiteX13" fmla="*/ 668215 w 1565030"/>
              <a:gd name="connsiteY13" fmla="*/ 272561 h 642376"/>
              <a:gd name="connsiteX14" fmla="*/ 703384 w 1565030"/>
              <a:gd name="connsiteY14" fmla="*/ 219807 h 642376"/>
              <a:gd name="connsiteX15" fmla="*/ 729761 w 1565030"/>
              <a:gd name="connsiteY15" fmla="*/ 193430 h 642376"/>
              <a:gd name="connsiteX16" fmla="*/ 764930 w 1565030"/>
              <a:gd name="connsiteY16" fmla="*/ 123092 h 642376"/>
              <a:gd name="connsiteX17" fmla="*/ 773723 w 1565030"/>
              <a:gd name="connsiteY17" fmla="*/ 96715 h 642376"/>
              <a:gd name="connsiteX18" fmla="*/ 826476 w 1565030"/>
              <a:gd name="connsiteY18" fmla="*/ 61546 h 642376"/>
              <a:gd name="connsiteX19" fmla="*/ 923192 w 1565030"/>
              <a:gd name="connsiteY19" fmla="*/ 52753 h 642376"/>
              <a:gd name="connsiteX20" fmla="*/ 1090246 w 1565030"/>
              <a:gd name="connsiteY20" fmla="*/ 61546 h 642376"/>
              <a:gd name="connsiteX21" fmla="*/ 1116623 w 1565030"/>
              <a:gd name="connsiteY21" fmla="*/ 87923 h 642376"/>
              <a:gd name="connsiteX22" fmla="*/ 1143000 w 1565030"/>
              <a:gd name="connsiteY22" fmla="*/ 105507 h 642376"/>
              <a:gd name="connsiteX23" fmla="*/ 1195753 w 1565030"/>
              <a:gd name="connsiteY23" fmla="*/ 158261 h 642376"/>
              <a:gd name="connsiteX24" fmla="*/ 1239715 w 1565030"/>
              <a:gd name="connsiteY24" fmla="*/ 211015 h 642376"/>
              <a:gd name="connsiteX25" fmla="*/ 1266092 w 1565030"/>
              <a:gd name="connsiteY25" fmla="*/ 237392 h 642376"/>
              <a:gd name="connsiteX26" fmla="*/ 1301261 w 1565030"/>
              <a:gd name="connsiteY26" fmla="*/ 290146 h 642376"/>
              <a:gd name="connsiteX27" fmla="*/ 1310053 w 1565030"/>
              <a:gd name="connsiteY27" fmla="*/ 316523 h 642376"/>
              <a:gd name="connsiteX28" fmla="*/ 1274884 w 1565030"/>
              <a:gd name="connsiteY28" fmla="*/ 395653 h 642376"/>
              <a:gd name="connsiteX29" fmla="*/ 1266092 w 1565030"/>
              <a:gd name="connsiteY29" fmla="*/ 422030 h 642376"/>
              <a:gd name="connsiteX30" fmla="*/ 1222130 w 1565030"/>
              <a:gd name="connsiteY30" fmla="*/ 474784 h 642376"/>
              <a:gd name="connsiteX31" fmla="*/ 1178169 w 1565030"/>
              <a:gd name="connsiteY31" fmla="*/ 509953 h 642376"/>
              <a:gd name="connsiteX32" fmla="*/ 1072661 w 1565030"/>
              <a:gd name="connsiteY32" fmla="*/ 580292 h 642376"/>
              <a:gd name="connsiteX33" fmla="*/ 1037492 w 1565030"/>
              <a:gd name="connsiteY33" fmla="*/ 589084 h 642376"/>
              <a:gd name="connsiteX34" fmla="*/ 967153 w 1565030"/>
              <a:gd name="connsiteY34" fmla="*/ 615461 h 642376"/>
              <a:gd name="connsiteX35" fmla="*/ 914400 w 1565030"/>
              <a:gd name="connsiteY35" fmla="*/ 624253 h 642376"/>
              <a:gd name="connsiteX36" fmla="*/ 888023 w 1565030"/>
              <a:gd name="connsiteY36" fmla="*/ 633046 h 642376"/>
              <a:gd name="connsiteX37" fmla="*/ 685800 w 1565030"/>
              <a:gd name="connsiteY37" fmla="*/ 624253 h 642376"/>
              <a:gd name="connsiteX38" fmla="*/ 615461 w 1565030"/>
              <a:gd name="connsiteY38" fmla="*/ 589084 h 642376"/>
              <a:gd name="connsiteX39" fmla="*/ 589084 w 1565030"/>
              <a:gd name="connsiteY39" fmla="*/ 562707 h 642376"/>
              <a:gd name="connsiteX40" fmla="*/ 580292 w 1565030"/>
              <a:gd name="connsiteY40" fmla="*/ 527538 h 642376"/>
              <a:gd name="connsiteX41" fmla="*/ 589084 w 1565030"/>
              <a:gd name="connsiteY41" fmla="*/ 457200 h 642376"/>
              <a:gd name="connsiteX42" fmla="*/ 641838 w 1565030"/>
              <a:gd name="connsiteY42" fmla="*/ 422030 h 642376"/>
              <a:gd name="connsiteX43" fmla="*/ 685800 w 1565030"/>
              <a:gd name="connsiteY43" fmla="*/ 404446 h 642376"/>
              <a:gd name="connsiteX44" fmla="*/ 879230 w 1565030"/>
              <a:gd name="connsiteY44" fmla="*/ 413238 h 642376"/>
              <a:gd name="connsiteX45" fmla="*/ 931984 w 1565030"/>
              <a:gd name="connsiteY45" fmla="*/ 448407 h 642376"/>
              <a:gd name="connsiteX46" fmla="*/ 949569 w 1565030"/>
              <a:gd name="connsiteY46" fmla="*/ 474784 h 642376"/>
              <a:gd name="connsiteX47" fmla="*/ 1028700 w 1565030"/>
              <a:gd name="connsiteY47" fmla="*/ 527538 h 642376"/>
              <a:gd name="connsiteX48" fmla="*/ 1055076 w 1565030"/>
              <a:gd name="connsiteY48" fmla="*/ 553915 h 642376"/>
              <a:gd name="connsiteX49" fmla="*/ 1143000 w 1565030"/>
              <a:gd name="connsiteY49" fmla="*/ 571500 h 642376"/>
              <a:gd name="connsiteX50" fmla="*/ 1186961 w 1565030"/>
              <a:gd name="connsiteY50" fmla="*/ 562707 h 642376"/>
              <a:gd name="connsiteX51" fmla="*/ 1204546 w 1565030"/>
              <a:gd name="connsiteY51" fmla="*/ 509953 h 642376"/>
              <a:gd name="connsiteX52" fmla="*/ 1195753 w 1565030"/>
              <a:gd name="connsiteY52" fmla="*/ 483577 h 642376"/>
              <a:gd name="connsiteX53" fmla="*/ 1186961 w 1565030"/>
              <a:gd name="connsiteY53" fmla="*/ 448407 h 642376"/>
              <a:gd name="connsiteX54" fmla="*/ 1099038 w 1565030"/>
              <a:gd name="connsiteY54" fmla="*/ 342900 h 642376"/>
              <a:gd name="connsiteX55" fmla="*/ 1072661 w 1565030"/>
              <a:gd name="connsiteY55" fmla="*/ 334107 h 642376"/>
              <a:gd name="connsiteX56" fmla="*/ 1011115 w 1565030"/>
              <a:gd name="connsiteY56" fmla="*/ 290146 h 642376"/>
              <a:gd name="connsiteX57" fmla="*/ 879230 w 1565030"/>
              <a:gd name="connsiteY57" fmla="*/ 263769 h 642376"/>
              <a:gd name="connsiteX58" fmla="*/ 826476 w 1565030"/>
              <a:gd name="connsiteY58" fmla="*/ 254977 h 642376"/>
              <a:gd name="connsiteX59" fmla="*/ 791307 w 1565030"/>
              <a:gd name="connsiteY59" fmla="*/ 263769 h 642376"/>
              <a:gd name="connsiteX60" fmla="*/ 773723 w 1565030"/>
              <a:gd name="connsiteY60" fmla="*/ 316523 h 642376"/>
              <a:gd name="connsiteX61" fmla="*/ 756138 w 1565030"/>
              <a:gd name="connsiteY61" fmla="*/ 404446 h 642376"/>
              <a:gd name="connsiteX62" fmla="*/ 747346 w 1565030"/>
              <a:gd name="connsiteY62" fmla="*/ 439615 h 642376"/>
              <a:gd name="connsiteX63" fmla="*/ 729761 w 1565030"/>
              <a:gd name="connsiteY63" fmla="*/ 465992 h 642376"/>
              <a:gd name="connsiteX64" fmla="*/ 677007 w 1565030"/>
              <a:gd name="connsiteY64" fmla="*/ 518746 h 642376"/>
              <a:gd name="connsiteX65" fmla="*/ 589084 w 1565030"/>
              <a:gd name="connsiteY65" fmla="*/ 545123 h 642376"/>
              <a:gd name="connsiteX66" fmla="*/ 545123 w 1565030"/>
              <a:gd name="connsiteY66" fmla="*/ 562707 h 642376"/>
              <a:gd name="connsiteX67" fmla="*/ 422030 w 1565030"/>
              <a:gd name="connsiteY67" fmla="*/ 580292 h 642376"/>
              <a:gd name="connsiteX68" fmla="*/ 325315 w 1565030"/>
              <a:gd name="connsiteY68" fmla="*/ 545123 h 642376"/>
              <a:gd name="connsiteX69" fmla="*/ 263769 w 1565030"/>
              <a:gd name="connsiteY69" fmla="*/ 483577 h 642376"/>
              <a:gd name="connsiteX70" fmla="*/ 254976 w 1565030"/>
              <a:gd name="connsiteY70" fmla="*/ 457200 h 642376"/>
              <a:gd name="connsiteX71" fmla="*/ 237392 w 1565030"/>
              <a:gd name="connsiteY71" fmla="*/ 422030 h 642376"/>
              <a:gd name="connsiteX72" fmla="*/ 228600 w 1565030"/>
              <a:gd name="connsiteY72" fmla="*/ 378069 h 642376"/>
              <a:gd name="connsiteX73" fmla="*/ 237392 w 1565030"/>
              <a:gd name="connsiteY73" fmla="*/ 281353 h 642376"/>
              <a:gd name="connsiteX74" fmla="*/ 254976 w 1565030"/>
              <a:gd name="connsiteY74" fmla="*/ 246184 h 642376"/>
              <a:gd name="connsiteX75" fmla="*/ 351692 w 1565030"/>
              <a:gd name="connsiteY75" fmla="*/ 158261 h 642376"/>
              <a:gd name="connsiteX76" fmla="*/ 378069 w 1565030"/>
              <a:gd name="connsiteY76" fmla="*/ 149469 h 642376"/>
              <a:gd name="connsiteX77" fmla="*/ 448407 w 1565030"/>
              <a:gd name="connsiteY77" fmla="*/ 96715 h 642376"/>
              <a:gd name="connsiteX78" fmla="*/ 483576 w 1565030"/>
              <a:gd name="connsiteY78" fmla="*/ 87923 h 642376"/>
              <a:gd name="connsiteX79" fmla="*/ 624253 w 1565030"/>
              <a:gd name="connsiteY79" fmla="*/ 96715 h 642376"/>
              <a:gd name="connsiteX80" fmla="*/ 659423 w 1565030"/>
              <a:gd name="connsiteY80" fmla="*/ 105507 h 642376"/>
              <a:gd name="connsiteX81" fmla="*/ 729761 w 1565030"/>
              <a:gd name="connsiteY81" fmla="*/ 149469 h 642376"/>
              <a:gd name="connsiteX82" fmla="*/ 782515 w 1565030"/>
              <a:gd name="connsiteY82" fmla="*/ 184638 h 642376"/>
              <a:gd name="connsiteX83" fmla="*/ 817684 w 1565030"/>
              <a:gd name="connsiteY83" fmla="*/ 211015 h 642376"/>
              <a:gd name="connsiteX84" fmla="*/ 931984 w 1565030"/>
              <a:gd name="connsiteY84" fmla="*/ 281353 h 642376"/>
              <a:gd name="connsiteX85" fmla="*/ 1011115 w 1565030"/>
              <a:gd name="connsiteY85" fmla="*/ 307730 h 642376"/>
              <a:gd name="connsiteX86" fmla="*/ 1037492 w 1565030"/>
              <a:gd name="connsiteY86" fmla="*/ 316523 h 642376"/>
              <a:gd name="connsiteX87" fmla="*/ 1090246 w 1565030"/>
              <a:gd name="connsiteY87" fmla="*/ 342900 h 642376"/>
              <a:gd name="connsiteX88" fmla="*/ 1160584 w 1565030"/>
              <a:gd name="connsiteY88" fmla="*/ 360484 h 642376"/>
              <a:gd name="connsiteX89" fmla="*/ 1222130 w 1565030"/>
              <a:gd name="connsiteY89" fmla="*/ 386861 h 642376"/>
              <a:gd name="connsiteX90" fmla="*/ 1292469 w 1565030"/>
              <a:gd name="connsiteY90" fmla="*/ 378069 h 642376"/>
              <a:gd name="connsiteX91" fmla="*/ 1354015 w 1565030"/>
              <a:gd name="connsiteY91" fmla="*/ 342900 h 642376"/>
              <a:gd name="connsiteX92" fmla="*/ 1397976 w 1565030"/>
              <a:gd name="connsiteY92" fmla="*/ 298938 h 642376"/>
              <a:gd name="connsiteX93" fmla="*/ 1406769 w 1565030"/>
              <a:gd name="connsiteY93" fmla="*/ 254977 h 642376"/>
              <a:gd name="connsiteX94" fmla="*/ 1441938 w 1565030"/>
              <a:gd name="connsiteY94" fmla="*/ 114300 h 642376"/>
              <a:gd name="connsiteX95" fmla="*/ 1538653 w 1565030"/>
              <a:gd name="connsiteY95" fmla="*/ 123092 h 642376"/>
              <a:gd name="connsiteX96" fmla="*/ 1565030 w 1565030"/>
              <a:gd name="connsiteY96" fmla="*/ 131884 h 64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565030" h="642376">
                <a:moveTo>
                  <a:pt x="0" y="175846"/>
                </a:moveTo>
                <a:cubicBezTo>
                  <a:pt x="14654" y="131884"/>
                  <a:pt x="20743" y="84065"/>
                  <a:pt x="43961" y="43961"/>
                </a:cubicBezTo>
                <a:cubicBezTo>
                  <a:pt x="63879" y="9556"/>
                  <a:pt x="108001" y="6535"/>
                  <a:pt x="140676" y="0"/>
                </a:cubicBezTo>
                <a:cubicBezTo>
                  <a:pt x="167053" y="2931"/>
                  <a:pt x="195267" y="-1313"/>
                  <a:pt x="219807" y="8792"/>
                </a:cubicBezTo>
                <a:cubicBezTo>
                  <a:pt x="246907" y="19951"/>
                  <a:pt x="265760" y="45289"/>
                  <a:pt x="290146" y="61546"/>
                </a:cubicBezTo>
                <a:lnTo>
                  <a:pt x="316523" y="79130"/>
                </a:lnTo>
                <a:lnTo>
                  <a:pt x="351692" y="131884"/>
                </a:lnTo>
                <a:cubicBezTo>
                  <a:pt x="357553" y="140676"/>
                  <a:pt x="360484" y="152399"/>
                  <a:pt x="369276" y="158261"/>
                </a:cubicBezTo>
                <a:lnTo>
                  <a:pt x="395653" y="175846"/>
                </a:lnTo>
                <a:cubicBezTo>
                  <a:pt x="428145" y="224583"/>
                  <a:pt x="394648" y="186033"/>
                  <a:pt x="439615" y="211015"/>
                </a:cubicBezTo>
                <a:cubicBezTo>
                  <a:pt x="484940" y="236195"/>
                  <a:pt x="478959" y="246135"/>
                  <a:pt x="518746" y="254977"/>
                </a:cubicBezTo>
                <a:cubicBezTo>
                  <a:pt x="536149" y="258844"/>
                  <a:pt x="553915" y="260838"/>
                  <a:pt x="571500" y="263769"/>
                </a:cubicBezTo>
                <a:cubicBezTo>
                  <a:pt x="583940" y="267916"/>
                  <a:pt x="622004" y="281353"/>
                  <a:pt x="633046" y="281353"/>
                </a:cubicBezTo>
                <a:cubicBezTo>
                  <a:pt x="645130" y="281353"/>
                  <a:pt x="656492" y="275492"/>
                  <a:pt x="668215" y="272561"/>
                </a:cubicBezTo>
                <a:cubicBezTo>
                  <a:pt x="679938" y="254976"/>
                  <a:pt x="688440" y="234751"/>
                  <a:pt x="703384" y="219807"/>
                </a:cubicBezTo>
                <a:cubicBezTo>
                  <a:pt x="712176" y="211015"/>
                  <a:pt x="723085" y="203920"/>
                  <a:pt x="729761" y="193430"/>
                </a:cubicBezTo>
                <a:cubicBezTo>
                  <a:pt x="743834" y="171315"/>
                  <a:pt x="756640" y="147960"/>
                  <a:pt x="764930" y="123092"/>
                </a:cubicBezTo>
                <a:cubicBezTo>
                  <a:pt x="767861" y="114300"/>
                  <a:pt x="767170" y="103268"/>
                  <a:pt x="773723" y="96715"/>
                </a:cubicBezTo>
                <a:cubicBezTo>
                  <a:pt x="788667" y="81771"/>
                  <a:pt x="805429" y="63460"/>
                  <a:pt x="826476" y="61546"/>
                </a:cubicBezTo>
                <a:lnTo>
                  <a:pt x="923192" y="52753"/>
                </a:lnTo>
                <a:cubicBezTo>
                  <a:pt x="978877" y="55684"/>
                  <a:pt x="1035384" y="51571"/>
                  <a:pt x="1090246" y="61546"/>
                </a:cubicBezTo>
                <a:cubicBezTo>
                  <a:pt x="1102480" y="63770"/>
                  <a:pt x="1107071" y="79963"/>
                  <a:pt x="1116623" y="87923"/>
                </a:cubicBezTo>
                <a:cubicBezTo>
                  <a:pt x="1124741" y="94688"/>
                  <a:pt x="1135102" y="98487"/>
                  <a:pt x="1143000" y="105507"/>
                </a:cubicBezTo>
                <a:cubicBezTo>
                  <a:pt x="1161587" y="122029"/>
                  <a:pt x="1178169" y="140676"/>
                  <a:pt x="1195753" y="158261"/>
                </a:cubicBezTo>
                <a:cubicBezTo>
                  <a:pt x="1272818" y="235327"/>
                  <a:pt x="1178506" y="137564"/>
                  <a:pt x="1239715" y="211015"/>
                </a:cubicBezTo>
                <a:cubicBezTo>
                  <a:pt x="1247675" y="220567"/>
                  <a:pt x="1258458" y="227577"/>
                  <a:pt x="1266092" y="237392"/>
                </a:cubicBezTo>
                <a:cubicBezTo>
                  <a:pt x="1279067" y="254074"/>
                  <a:pt x="1301261" y="290146"/>
                  <a:pt x="1301261" y="290146"/>
                </a:cubicBezTo>
                <a:cubicBezTo>
                  <a:pt x="1304192" y="298938"/>
                  <a:pt x="1311076" y="307312"/>
                  <a:pt x="1310053" y="316523"/>
                </a:cubicBezTo>
                <a:cubicBezTo>
                  <a:pt x="1305868" y="354193"/>
                  <a:pt x="1293208" y="368168"/>
                  <a:pt x="1274884" y="395653"/>
                </a:cubicBezTo>
                <a:cubicBezTo>
                  <a:pt x="1271953" y="404445"/>
                  <a:pt x="1270237" y="413741"/>
                  <a:pt x="1266092" y="422030"/>
                </a:cubicBezTo>
                <a:cubicBezTo>
                  <a:pt x="1255688" y="442839"/>
                  <a:pt x="1239414" y="459661"/>
                  <a:pt x="1222130" y="474784"/>
                </a:cubicBezTo>
                <a:cubicBezTo>
                  <a:pt x="1208007" y="487141"/>
                  <a:pt x="1193182" y="498693"/>
                  <a:pt x="1178169" y="509953"/>
                </a:cubicBezTo>
                <a:cubicBezTo>
                  <a:pt x="1160788" y="522989"/>
                  <a:pt x="1098879" y="568640"/>
                  <a:pt x="1072661" y="580292"/>
                </a:cubicBezTo>
                <a:cubicBezTo>
                  <a:pt x="1061619" y="585200"/>
                  <a:pt x="1048956" y="585263"/>
                  <a:pt x="1037492" y="589084"/>
                </a:cubicBezTo>
                <a:cubicBezTo>
                  <a:pt x="1023794" y="593650"/>
                  <a:pt x="985679" y="611344"/>
                  <a:pt x="967153" y="615461"/>
                </a:cubicBezTo>
                <a:cubicBezTo>
                  <a:pt x="949751" y="619328"/>
                  <a:pt x="931984" y="621322"/>
                  <a:pt x="914400" y="624253"/>
                </a:cubicBezTo>
                <a:cubicBezTo>
                  <a:pt x="905608" y="627184"/>
                  <a:pt x="897070" y="631035"/>
                  <a:pt x="888023" y="633046"/>
                </a:cubicBezTo>
                <a:cubicBezTo>
                  <a:pt x="802500" y="652052"/>
                  <a:pt x="805938" y="638387"/>
                  <a:pt x="685800" y="624253"/>
                </a:cubicBezTo>
                <a:cubicBezTo>
                  <a:pt x="653345" y="613435"/>
                  <a:pt x="648683" y="614000"/>
                  <a:pt x="615461" y="589084"/>
                </a:cubicBezTo>
                <a:cubicBezTo>
                  <a:pt x="605514" y="581623"/>
                  <a:pt x="597876" y="571499"/>
                  <a:pt x="589084" y="562707"/>
                </a:cubicBezTo>
                <a:cubicBezTo>
                  <a:pt x="586153" y="550984"/>
                  <a:pt x="580292" y="539622"/>
                  <a:pt x="580292" y="527538"/>
                </a:cubicBezTo>
                <a:cubicBezTo>
                  <a:pt x="580292" y="503910"/>
                  <a:pt x="581009" y="479406"/>
                  <a:pt x="589084" y="457200"/>
                </a:cubicBezTo>
                <a:cubicBezTo>
                  <a:pt x="598648" y="430899"/>
                  <a:pt x="621082" y="429814"/>
                  <a:pt x="641838" y="422030"/>
                </a:cubicBezTo>
                <a:cubicBezTo>
                  <a:pt x="656616" y="416488"/>
                  <a:pt x="671146" y="410307"/>
                  <a:pt x="685800" y="404446"/>
                </a:cubicBezTo>
                <a:cubicBezTo>
                  <a:pt x="750277" y="407377"/>
                  <a:pt x="815692" y="401892"/>
                  <a:pt x="879230" y="413238"/>
                </a:cubicBezTo>
                <a:cubicBezTo>
                  <a:pt x="900035" y="416953"/>
                  <a:pt x="931984" y="448407"/>
                  <a:pt x="931984" y="448407"/>
                </a:cubicBezTo>
                <a:cubicBezTo>
                  <a:pt x="937846" y="457199"/>
                  <a:pt x="942097" y="467312"/>
                  <a:pt x="949569" y="474784"/>
                </a:cubicBezTo>
                <a:cubicBezTo>
                  <a:pt x="978655" y="503870"/>
                  <a:pt x="995210" y="502420"/>
                  <a:pt x="1028700" y="527538"/>
                </a:cubicBezTo>
                <a:cubicBezTo>
                  <a:pt x="1038647" y="534998"/>
                  <a:pt x="1044730" y="547018"/>
                  <a:pt x="1055076" y="553915"/>
                </a:cubicBezTo>
                <a:cubicBezTo>
                  <a:pt x="1071815" y="565075"/>
                  <a:pt x="1137793" y="570756"/>
                  <a:pt x="1143000" y="571500"/>
                </a:cubicBezTo>
                <a:cubicBezTo>
                  <a:pt x="1157654" y="568569"/>
                  <a:pt x="1176394" y="573274"/>
                  <a:pt x="1186961" y="562707"/>
                </a:cubicBezTo>
                <a:cubicBezTo>
                  <a:pt x="1200068" y="549600"/>
                  <a:pt x="1204546" y="509953"/>
                  <a:pt x="1204546" y="509953"/>
                </a:cubicBezTo>
                <a:cubicBezTo>
                  <a:pt x="1201615" y="501161"/>
                  <a:pt x="1198299" y="492488"/>
                  <a:pt x="1195753" y="483577"/>
                </a:cubicBezTo>
                <a:cubicBezTo>
                  <a:pt x="1192433" y="471958"/>
                  <a:pt x="1192365" y="459215"/>
                  <a:pt x="1186961" y="448407"/>
                </a:cubicBezTo>
                <a:cubicBezTo>
                  <a:pt x="1175699" y="425882"/>
                  <a:pt x="1122374" y="350679"/>
                  <a:pt x="1099038" y="342900"/>
                </a:cubicBezTo>
                <a:lnTo>
                  <a:pt x="1072661" y="334107"/>
                </a:lnTo>
                <a:cubicBezTo>
                  <a:pt x="1070985" y="332850"/>
                  <a:pt x="1019437" y="293172"/>
                  <a:pt x="1011115" y="290146"/>
                </a:cubicBezTo>
                <a:cubicBezTo>
                  <a:pt x="964437" y="273172"/>
                  <a:pt x="927173" y="271145"/>
                  <a:pt x="879230" y="263769"/>
                </a:cubicBezTo>
                <a:cubicBezTo>
                  <a:pt x="861610" y="261058"/>
                  <a:pt x="844061" y="257908"/>
                  <a:pt x="826476" y="254977"/>
                </a:cubicBezTo>
                <a:cubicBezTo>
                  <a:pt x="814753" y="257908"/>
                  <a:pt x="799171" y="254594"/>
                  <a:pt x="791307" y="263769"/>
                </a:cubicBezTo>
                <a:cubicBezTo>
                  <a:pt x="779244" y="277843"/>
                  <a:pt x="777358" y="298347"/>
                  <a:pt x="773723" y="316523"/>
                </a:cubicBezTo>
                <a:cubicBezTo>
                  <a:pt x="767861" y="345831"/>
                  <a:pt x="763387" y="375450"/>
                  <a:pt x="756138" y="404446"/>
                </a:cubicBezTo>
                <a:cubicBezTo>
                  <a:pt x="753207" y="416169"/>
                  <a:pt x="752106" y="428508"/>
                  <a:pt x="747346" y="439615"/>
                </a:cubicBezTo>
                <a:cubicBezTo>
                  <a:pt x="743183" y="449328"/>
                  <a:pt x="736781" y="458094"/>
                  <a:pt x="729761" y="465992"/>
                </a:cubicBezTo>
                <a:cubicBezTo>
                  <a:pt x="713239" y="484579"/>
                  <a:pt x="701133" y="512715"/>
                  <a:pt x="677007" y="518746"/>
                </a:cubicBezTo>
                <a:cubicBezTo>
                  <a:pt x="635016" y="529243"/>
                  <a:pt x="636182" y="527997"/>
                  <a:pt x="589084" y="545123"/>
                </a:cubicBezTo>
                <a:cubicBezTo>
                  <a:pt x="574252" y="550517"/>
                  <a:pt x="560349" y="558554"/>
                  <a:pt x="545123" y="562707"/>
                </a:cubicBezTo>
                <a:cubicBezTo>
                  <a:pt x="523662" y="568560"/>
                  <a:pt x="437690" y="578335"/>
                  <a:pt x="422030" y="580292"/>
                </a:cubicBezTo>
                <a:cubicBezTo>
                  <a:pt x="300846" y="566827"/>
                  <a:pt x="370184" y="594977"/>
                  <a:pt x="325315" y="545123"/>
                </a:cubicBezTo>
                <a:cubicBezTo>
                  <a:pt x="305906" y="523558"/>
                  <a:pt x="263769" y="483577"/>
                  <a:pt x="263769" y="483577"/>
                </a:cubicBezTo>
                <a:cubicBezTo>
                  <a:pt x="260838" y="474785"/>
                  <a:pt x="258627" y="465719"/>
                  <a:pt x="254976" y="457200"/>
                </a:cubicBezTo>
                <a:cubicBezTo>
                  <a:pt x="249813" y="445153"/>
                  <a:pt x="241537" y="434464"/>
                  <a:pt x="237392" y="422030"/>
                </a:cubicBezTo>
                <a:cubicBezTo>
                  <a:pt x="232666" y="407853"/>
                  <a:pt x="231531" y="392723"/>
                  <a:pt x="228600" y="378069"/>
                </a:cubicBezTo>
                <a:cubicBezTo>
                  <a:pt x="231531" y="345830"/>
                  <a:pt x="231044" y="313096"/>
                  <a:pt x="237392" y="281353"/>
                </a:cubicBezTo>
                <a:cubicBezTo>
                  <a:pt x="239962" y="268501"/>
                  <a:pt x="246676" y="256328"/>
                  <a:pt x="254976" y="246184"/>
                </a:cubicBezTo>
                <a:cubicBezTo>
                  <a:pt x="270612" y="227074"/>
                  <a:pt x="321734" y="175380"/>
                  <a:pt x="351692" y="158261"/>
                </a:cubicBezTo>
                <a:cubicBezTo>
                  <a:pt x="359739" y="153663"/>
                  <a:pt x="369277" y="152400"/>
                  <a:pt x="378069" y="149469"/>
                </a:cubicBezTo>
                <a:cubicBezTo>
                  <a:pt x="401515" y="131884"/>
                  <a:pt x="423092" y="111482"/>
                  <a:pt x="448407" y="96715"/>
                </a:cubicBezTo>
                <a:cubicBezTo>
                  <a:pt x="458845" y="90626"/>
                  <a:pt x="471492" y="87923"/>
                  <a:pt x="483576" y="87923"/>
                </a:cubicBezTo>
                <a:cubicBezTo>
                  <a:pt x="530560" y="87923"/>
                  <a:pt x="577361" y="93784"/>
                  <a:pt x="624253" y="96715"/>
                </a:cubicBezTo>
                <a:cubicBezTo>
                  <a:pt x="635976" y="99646"/>
                  <a:pt x="648108" y="101264"/>
                  <a:pt x="659423" y="105507"/>
                </a:cubicBezTo>
                <a:cubicBezTo>
                  <a:pt x="695412" y="119003"/>
                  <a:pt x="697843" y="127127"/>
                  <a:pt x="729761" y="149469"/>
                </a:cubicBezTo>
                <a:cubicBezTo>
                  <a:pt x="747075" y="161589"/>
                  <a:pt x="765608" y="171957"/>
                  <a:pt x="782515" y="184638"/>
                </a:cubicBezTo>
                <a:cubicBezTo>
                  <a:pt x="794238" y="193430"/>
                  <a:pt x="805381" y="203054"/>
                  <a:pt x="817684" y="211015"/>
                </a:cubicBezTo>
                <a:cubicBezTo>
                  <a:pt x="855243" y="235318"/>
                  <a:pt x="889544" y="267206"/>
                  <a:pt x="931984" y="281353"/>
                </a:cubicBezTo>
                <a:lnTo>
                  <a:pt x="1011115" y="307730"/>
                </a:lnTo>
                <a:cubicBezTo>
                  <a:pt x="1019907" y="310661"/>
                  <a:pt x="1029780" y="311382"/>
                  <a:pt x="1037492" y="316523"/>
                </a:cubicBezTo>
                <a:cubicBezTo>
                  <a:pt x="1065192" y="334989"/>
                  <a:pt x="1059447" y="334500"/>
                  <a:pt x="1090246" y="342900"/>
                </a:cubicBezTo>
                <a:cubicBezTo>
                  <a:pt x="1113562" y="349259"/>
                  <a:pt x="1160584" y="360484"/>
                  <a:pt x="1160584" y="360484"/>
                </a:cubicBezTo>
                <a:cubicBezTo>
                  <a:pt x="1167453" y="363919"/>
                  <a:pt x="1209191" y="386861"/>
                  <a:pt x="1222130" y="386861"/>
                </a:cubicBezTo>
                <a:cubicBezTo>
                  <a:pt x="1245759" y="386861"/>
                  <a:pt x="1269023" y="381000"/>
                  <a:pt x="1292469" y="378069"/>
                </a:cubicBezTo>
                <a:cubicBezTo>
                  <a:pt x="1306258" y="371174"/>
                  <a:pt x="1341589" y="355325"/>
                  <a:pt x="1354015" y="342900"/>
                </a:cubicBezTo>
                <a:cubicBezTo>
                  <a:pt x="1412637" y="284279"/>
                  <a:pt x="1327633" y="345836"/>
                  <a:pt x="1397976" y="298938"/>
                </a:cubicBezTo>
                <a:cubicBezTo>
                  <a:pt x="1400907" y="284284"/>
                  <a:pt x="1405282" y="269847"/>
                  <a:pt x="1406769" y="254977"/>
                </a:cubicBezTo>
                <a:cubicBezTo>
                  <a:pt x="1421045" y="112222"/>
                  <a:pt x="1372739" y="137366"/>
                  <a:pt x="1441938" y="114300"/>
                </a:cubicBezTo>
                <a:cubicBezTo>
                  <a:pt x="1474176" y="117231"/>
                  <a:pt x="1506607" y="118514"/>
                  <a:pt x="1538653" y="123092"/>
                </a:cubicBezTo>
                <a:cubicBezTo>
                  <a:pt x="1547828" y="124403"/>
                  <a:pt x="1565030" y="131884"/>
                  <a:pt x="1565030" y="131884"/>
                </a:cubicBezTo>
              </a:path>
            </a:pathLst>
          </a:custGeom>
          <a:noFill/>
          <a:ln>
            <a:solidFill>
              <a:srgbClr val="639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rgbClr val="639539"/>
              </a:solidFill>
            </a:endParaRPr>
          </a:p>
        </p:txBody>
      </p:sp>
      <p:sp>
        <p:nvSpPr>
          <p:cNvPr id="14" name="Forme libre 85">
            <a:extLst>
              <a:ext uri="{FF2B5EF4-FFF2-40B4-BE49-F238E27FC236}">
                <a16:creationId xmlns:a16="http://schemas.microsoft.com/office/drawing/2014/main" id="{7B283C20-0230-4D94-A9A3-51F1D37225EF}"/>
              </a:ext>
            </a:extLst>
          </p:cNvPr>
          <p:cNvSpPr>
            <a:spLocks noChangeAspect="1"/>
          </p:cNvSpPr>
          <p:nvPr/>
        </p:nvSpPr>
        <p:spPr>
          <a:xfrm>
            <a:off x="7777347" y="2838713"/>
            <a:ext cx="626012" cy="256950"/>
          </a:xfrm>
          <a:custGeom>
            <a:avLst/>
            <a:gdLst>
              <a:gd name="connsiteX0" fmla="*/ 0 w 1565030"/>
              <a:gd name="connsiteY0" fmla="*/ 175846 h 642376"/>
              <a:gd name="connsiteX1" fmla="*/ 43961 w 1565030"/>
              <a:gd name="connsiteY1" fmla="*/ 43961 h 642376"/>
              <a:gd name="connsiteX2" fmla="*/ 140676 w 1565030"/>
              <a:gd name="connsiteY2" fmla="*/ 0 h 642376"/>
              <a:gd name="connsiteX3" fmla="*/ 219807 w 1565030"/>
              <a:gd name="connsiteY3" fmla="*/ 8792 h 642376"/>
              <a:gd name="connsiteX4" fmla="*/ 290146 w 1565030"/>
              <a:gd name="connsiteY4" fmla="*/ 61546 h 642376"/>
              <a:gd name="connsiteX5" fmla="*/ 316523 w 1565030"/>
              <a:gd name="connsiteY5" fmla="*/ 79130 h 642376"/>
              <a:gd name="connsiteX6" fmla="*/ 351692 w 1565030"/>
              <a:gd name="connsiteY6" fmla="*/ 131884 h 642376"/>
              <a:gd name="connsiteX7" fmla="*/ 369276 w 1565030"/>
              <a:gd name="connsiteY7" fmla="*/ 158261 h 642376"/>
              <a:gd name="connsiteX8" fmla="*/ 395653 w 1565030"/>
              <a:gd name="connsiteY8" fmla="*/ 175846 h 642376"/>
              <a:gd name="connsiteX9" fmla="*/ 439615 w 1565030"/>
              <a:gd name="connsiteY9" fmla="*/ 211015 h 642376"/>
              <a:gd name="connsiteX10" fmla="*/ 518746 w 1565030"/>
              <a:gd name="connsiteY10" fmla="*/ 254977 h 642376"/>
              <a:gd name="connsiteX11" fmla="*/ 571500 w 1565030"/>
              <a:gd name="connsiteY11" fmla="*/ 263769 h 642376"/>
              <a:gd name="connsiteX12" fmla="*/ 633046 w 1565030"/>
              <a:gd name="connsiteY12" fmla="*/ 281353 h 642376"/>
              <a:gd name="connsiteX13" fmla="*/ 668215 w 1565030"/>
              <a:gd name="connsiteY13" fmla="*/ 272561 h 642376"/>
              <a:gd name="connsiteX14" fmla="*/ 703384 w 1565030"/>
              <a:gd name="connsiteY14" fmla="*/ 219807 h 642376"/>
              <a:gd name="connsiteX15" fmla="*/ 729761 w 1565030"/>
              <a:gd name="connsiteY15" fmla="*/ 193430 h 642376"/>
              <a:gd name="connsiteX16" fmla="*/ 764930 w 1565030"/>
              <a:gd name="connsiteY16" fmla="*/ 123092 h 642376"/>
              <a:gd name="connsiteX17" fmla="*/ 773723 w 1565030"/>
              <a:gd name="connsiteY17" fmla="*/ 96715 h 642376"/>
              <a:gd name="connsiteX18" fmla="*/ 826476 w 1565030"/>
              <a:gd name="connsiteY18" fmla="*/ 61546 h 642376"/>
              <a:gd name="connsiteX19" fmla="*/ 923192 w 1565030"/>
              <a:gd name="connsiteY19" fmla="*/ 52753 h 642376"/>
              <a:gd name="connsiteX20" fmla="*/ 1090246 w 1565030"/>
              <a:gd name="connsiteY20" fmla="*/ 61546 h 642376"/>
              <a:gd name="connsiteX21" fmla="*/ 1116623 w 1565030"/>
              <a:gd name="connsiteY21" fmla="*/ 87923 h 642376"/>
              <a:gd name="connsiteX22" fmla="*/ 1143000 w 1565030"/>
              <a:gd name="connsiteY22" fmla="*/ 105507 h 642376"/>
              <a:gd name="connsiteX23" fmla="*/ 1195753 w 1565030"/>
              <a:gd name="connsiteY23" fmla="*/ 158261 h 642376"/>
              <a:gd name="connsiteX24" fmla="*/ 1239715 w 1565030"/>
              <a:gd name="connsiteY24" fmla="*/ 211015 h 642376"/>
              <a:gd name="connsiteX25" fmla="*/ 1266092 w 1565030"/>
              <a:gd name="connsiteY25" fmla="*/ 237392 h 642376"/>
              <a:gd name="connsiteX26" fmla="*/ 1301261 w 1565030"/>
              <a:gd name="connsiteY26" fmla="*/ 290146 h 642376"/>
              <a:gd name="connsiteX27" fmla="*/ 1310053 w 1565030"/>
              <a:gd name="connsiteY27" fmla="*/ 316523 h 642376"/>
              <a:gd name="connsiteX28" fmla="*/ 1274884 w 1565030"/>
              <a:gd name="connsiteY28" fmla="*/ 395653 h 642376"/>
              <a:gd name="connsiteX29" fmla="*/ 1266092 w 1565030"/>
              <a:gd name="connsiteY29" fmla="*/ 422030 h 642376"/>
              <a:gd name="connsiteX30" fmla="*/ 1222130 w 1565030"/>
              <a:gd name="connsiteY30" fmla="*/ 474784 h 642376"/>
              <a:gd name="connsiteX31" fmla="*/ 1178169 w 1565030"/>
              <a:gd name="connsiteY31" fmla="*/ 509953 h 642376"/>
              <a:gd name="connsiteX32" fmla="*/ 1072661 w 1565030"/>
              <a:gd name="connsiteY32" fmla="*/ 580292 h 642376"/>
              <a:gd name="connsiteX33" fmla="*/ 1037492 w 1565030"/>
              <a:gd name="connsiteY33" fmla="*/ 589084 h 642376"/>
              <a:gd name="connsiteX34" fmla="*/ 967153 w 1565030"/>
              <a:gd name="connsiteY34" fmla="*/ 615461 h 642376"/>
              <a:gd name="connsiteX35" fmla="*/ 914400 w 1565030"/>
              <a:gd name="connsiteY35" fmla="*/ 624253 h 642376"/>
              <a:gd name="connsiteX36" fmla="*/ 888023 w 1565030"/>
              <a:gd name="connsiteY36" fmla="*/ 633046 h 642376"/>
              <a:gd name="connsiteX37" fmla="*/ 685800 w 1565030"/>
              <a:gd name="connsiteY37" fmla="*/ 624253 h 642376"/>
              <a:gd name="connsiteX38" fmla="*/ 615461 w 1565030"/>
              <a:gd name="connsiteY38" fmla="*/ 589084 h 642376"/>
              <a:gd name="connsiteX39" fmla="*/ 589084 w 1565030"/>
              <a:gd name="connsiteY39" fmla="*/ 562707 h 642376"/>
              <a:gd name="connsiteX40" fmla="*/ 580292 w 1565030"/>
              <a:gd name="connsiteY40" fmla="*/ 527538 h 642376"/>
              <a:gd name="connsiteX41" fmla="*/ 589084 w 1565030"/>
              <a:gd name="connsiteY41" fmla="*/ 457200 h 642376"/>
              <a:gd name="connsiteX42" fmla="*/ 641838 w 1565030"/>
              <a:gd name="connsiteY42" fmla="*/ 422030 h 642376"/>
              <a:gd name="connsiteX43" fmla="*/ 685800 w 1565030"/>
              <a:gd name="connsiteY43" fmla="*/ 404446 h 642376"/>
              <a:gd name="connsiteX44" fmla="*/ 879230 w 1565030"/>
              <a:gd name="connsiteY44" fmla="*/ 413238 h 642376"/>
              <a:gd name="connsiteX45" fmla="*/ 931984 w 1565030"/>
              <a:gd name="connsiteY45" fmla="*/ 448407 h 642376"/>
              <a:gd name="connsiteX46" fmla="*/ 949569 w 1565030"/>
              <a:gd name="connsiteY46" fmla="*/ 474784 h 642376"/>
              <a:gd name="connsiteX47" fmla="*/ 1028700 w 1565030"/>
              <a:gd name="connsiteY47" fmla="*/ 527538 h 642376"/>
              <a:gd name="connsiteX48" fmla="*/ 1055076 w 1565030"/>
              <a:gd name="connsiteY48" fmla="*/ 553915 h 642376"/>
              <a:gd name="connsiteX49" fmla="*/ 1143000 w 1565030"/>
              <a:gd name="connsiteY49" fmla="*/ 571500 h 642376"/>
              <a:gd name="connsiteX50" fmla="*/ 1186961 w 1565030"/>
              <a:gd name="connsiteY50" fmla="*/ 562707 h 642376"/>
              <a:gd name="connsiteX51" fmla="*/ 1204546 w 1565030"/>
              <a:gd name="connsiteY51" fmla="*/ 509953 h 642376"/>
              <a:gd name="connsiteX52" fmla="*/ 1195753 w 1565030"/>
              <a:gd name="connsiteY52" fmla="*/ 483577 h 642376"/>
              <a:gd name="connsiteX53" fmla="*/ 1186961 w 1565030"/>
              <a:gd name="connsiteY53" fmla="*/ 448407 h 642376"/>
              <a:gd name="connsiteX54" fmla="*/ 1099038 w 1565030"/>
              <a:gd name="connsiteY54" fmla="*/ 342900 h 642376"/>
              <a:gd name="connsiteX55" fmla="*/ 1072661 w 1565030"/>
              <a:gd name="connsiteY55" fmla="*/ 334107 h 642376"/>
              <a:gd name="connsiteX56" fmla="*/ 1011115 w 1565030"/>
              <a:gd name="connsiteY56" fmla="*/ 290146 h 642376"/>
              <a:gd name="connsiteX57" fmla="*/ 879230 w 1565030"/>
              <a:gd name="connsiteY57" fmla="*/ 263769 h 642376"/>
              <a:gd name="connsiteX58" fmla="*/ 826476 w 1565030"/>
              <a:gd name="connsiteY58" fmla="*/ 254977 h 642376"/>
              <a:gd name="connsiteX59" fmla="*/ 791307 w 1565030"/>
              <a:gd name="connsiteY59" fmla="*/ 263769 h 642376"/>
              <a:gd name="connsiteX60" fmla="*/ 773723 w 1565030"/>
              <a:gd name="connsiteY60" fmla="*/ 316523 h 642376"/>
              <a:gd name="connsiteX61" fmla="*/ 756138 w 1565030"/>
              <a:gd name="connsiteY61" fmla="*/ 404446 h 642376"/>
              <a:gd name="connsiteX62" fmla="*/ 747346 w 1565030"/>
              <a:gd name="connsiteY62" fmla="*/ 439615 h 642376"/>
              <a:gd name="connsiteX63" fmla="*/ 729761 w 1565030"/>
              <a:gd name="connsiteY63" fmla="*/ 465992 h 642376"/>
              <a:gd name="connsiteX64" fmla="*/ 677007 w 1565030"/>
              <a:gd name="connsiteY64" fmla="*/ 518746 h 642376"/>
              <a:gd name="connsiteX65" fmla="*/ 589084 w 1565030"/>
              <a:gd name="connsiteY65" fmla="*/ 545123 h 642376"/>
              <a:gd name="connsiteX66" fmla="*/ 545123 w 1565030"/>
              <a:gd name="connsiteY66" fmla="*/ 562707 h 642376"/>
              <a:gd name="connsiteX67" fmla="*/ 422030 w 1565030"/>
              <a:gd name="connsiteY67" fmla="*/ 580292 h 642376"/>
              <a:gd name="connsiteX68" fmla="*/ 325315 w 1565030"/>
              <a:gd name="connsiteY68" fmla="*/ 545123 h 642376"/>
              <a:gd name="connsiteX69" fmla="*/ 263769 w 1565030"/>
              <a:gd name="connsiteY69" fmla="*/ 483577 h 642376"/>
              <a:gd name="connsiteX70" fmla="*/ 254976 w 1565030"/>
              <a:gd name="connsiteY70" fmla="*/ 457200 h 642376"/>
              <a:gd name="connsiteX71" fmla="*/ 237392 w 1565030"/>
              <a:gd name="connsiteY71" fmla="*/ 422030 h 642376"/>
              <a:gd name="connsiteX72" fmla="*/ 228600 w 1565030"/>
              <a:gd name="connsiteY72" fmla="*/ 378069 h 642376"/>
              <a:gd name="connsiteX73" fmla="*/ 237392 w 1565030"/>
              <a:gd name="connsiteY73" fmla="*/ 281353 h 642376"/>
              <a:gd name="connsiteX74" fmla="*/ 254976 w 1565030"/>
              <a:gd name="connsiteY74" fmla="*/ 246184 h 642376"/>
              <a:gd name="connsiteX75" fmla="*/ 351692 w 1565030"/>
              <a:gd name="connsiteY75" fmla="*/ 158261 h 642376"/>
              <a:gd name="connsiteX76" fmla="*/ 378069 w 1565030"/>
              <a:gd name="connsiteY76" fmla="*/ 149469 h 642376"/>
              <a:gd name="connsiteX77" fmla="*/ 448407 w 1565030"/>
              <a:gd name="connsiteY77" fmla="*/ 96715 h 642376"/>
              <a:gd name="connsiteX78" fmla="*/ 483576 w 1565030"/>
              <a:gd name="connsiteY78" fmla="*/ 87923 h 642376"/>
              <a:gd name="connsiteX79" fmla="*/ 624253 w 1565030"/>
              <a:gd name="connsiteY79" fmla="*/ 96715 h 642376"/>
              <a:gd name="connsiteX80" fmla="*/ 659423 w 1565030"/>
              <a:gd name="connsiteY80" fmla="*/ 105507 h 642376"/>
              <a:gd name="connsiteX81" fmla="*/ 729761 w 1565030"/>
              <a:gd name="connsiteY81" fmla="*/ 149469 h 642376"/>
              <a:gd name="connsiteX82" fmla="*/ 782515 w 1565030"/>
              <a:gd name="connsiteY82" fmla="*/ 184638 h 642376"/>
              <a:gd name="connsiteX83" fmla="*/ 817684 w 1565030"/>
              <a:gd name="connsiteY83" fmla="*/ 211015 h 642376"/>
              <a:gd name="connsiteX84" fmla="*/ 931984 w 1565030"/>
              <a:gd name="connsiteY84" fmla="*/ 281353 h 642376"/>
              <a:gd name="connsiteX85" fmla="*/ 1011115 w 1565030"/>
              <a:gd name="connsiteY85" fmla="*/ 307730 h 642376"/>
              <a:gd name="connsiteX86" fmla="*/ 1037492 w 1565030"/>
              <a:gd name="connsiteY86" fmla="*/ 316523 h 642376"/>
              <a:gd name="connsiteX87" fmla="*/ 1090246 w 1565030"/>
              <a:gd name="connsiteY87" fmla="*/ 342900 h 642376"/>
              <a:gd name="connsiteX88" fmla="*/ 1160584 w 1565030"/>
              <a:gd name="connsiteY88" fmla="*/ 360484 h 642376"/>
              <a:gd name="connsiteX89" fmla="*/ 1222130 w 1565030"/>
              <a:gd name="connsiteY89" fmla="*/ 386861 h 642376"/>
              <a:gd name="connsiteX90" fmla="*/ 1292469 w 1565030"/>
              <a:gd name="connsiteY90" fmla="*/ 378069 h 642376"/>
              <a:gd name="connsiteX91" fmla="*/ 1354015 w 1565030"/>
              <a:gd name="connsiteY91" fmla="*/ 342900 h 642376"/>
              <a:gd name="connsiteX92" fmla="*/ 1397976 w 1565030"/>
              <a:gd name="connsiteY92" fmla="*/ 298938 h 642376"/>
              <a:gd name="connsiteX93" fmla="*/ 1406769 w 1565030"/>
              <a:gd name="connsiteY93" fmla="*/ 254977 h 642376"/>
              <a:gd name="connsiteX94" fmla="*/ 1441938 w 1565030"/>
              <a:gd name="connsiteY94" fmla="*/ 114300 h 642376"/>
              <a:gd name="connsiteX95" fmla="*/ 1538653 w 1565030"/>
              <a:gd name="connsiteY95" fmla="*/ 123092 h 642376"/>
              <a:gd name="connsiteX96" fmla="*/ 1565030 w 1565030"/>
              <a:gd name="connsiteY96" fmla="*/ 131884 h 64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565030" h="642376">
                <a:moveTo>
                  <a:pt x="0" y="175846"/>
                </a:moveTo>
                <a:cubicBezTo>
                  <a:pt x="14654" y="131884"/>
                  <a:pt x="20743" y="84065"/>
                  <a:pt x="43961" y="43961"/>
                </a:cubicBezTo>
                <a:cubicBezTo>
                  <a:pt x="63879" y="9556"/>
                  <a:pt x="108001" y="6535"/>
                  <a:pt x="140676" y="0"/>
                </a:cubicBezTo>
                <a:cubicBezTo>
                  <a:pt x="167053" y="2931"/>
                  <a:pt x="195267" y="-1313"/>
                  <a:pt x="219807" y="8792"/>
                </a:cubicBezTo>
                <a:cubicBezTo>
                  <a:pt x="246907" y="19951"/>
                  <a:pt x="265760" y="45289"/>
                  <a:pt x="290146" y="61546"/>
                </a:cubicBezTo>
                <a:lnTo>
                  <a:pt x="316523" y="79130"/>
                </a:lnTo>
                <a:lnTo>
                  <a:pt x="351692" y="131884"/>
                </a:lnTo>
                <a:cubicBezTo>
                  <a:pt x="357553" y="140676"/>
                  <a:pt x="360484" y="152399"/>
                  <a:pt x="369276" y="158261"/>
                </a:cubicBezTo>
                <a:lnTo>
                  <a:pt x="395653" y="175846"/>
                </a:lnTo>
                <a:cubicBezTo>
                  <a:pt x="428145" y="224583"/>
                  <a:pt x="394648" y="186033"/>
                  <a:pt x="439615" y="211015"/>
                </a:cubicBezTo>
                <a:cubicBezTo>
                  <a:pt x="484940" y="236195"/>
                  <a:pt x="478959" y="246135"/>
                  <a:pt x="518746" y="254977"/>
                </a:cubicBezTo>
                <a:cubicBezTo>
                  <a:pt x="536149" y="258844"/>
                  <a:pt x="553915" y="260838"/>
                  <a:pt x="571500" y="263769"/>
                </a:cubicBezTo>
                <a:cubicBezTo>
                  <a:pt x="583940" y="267916"/>
                  <a:pt x="622004" y="281353"/>
                  <a:pt x="633046" y="281353"/>
                </a:cubicBezTo>
                <a:cubicBezTo>
                  <a:pt x="645130" y="281353"/>
                  <a:pt x="656492" y="275492"/>
                  <a:pt x="668215" y="272561"/>
                </a:cubicBezTo>
                <a:cubicBezTo>
                  <a:pt x="679938" y="254976"/>
                  <a:pt x="688440" y="234751"/>
                  <a:pt x="703384" y="219807"/>
                </a:cubicBezTo>
                <a:cubicBezTo>
                  <a:pt x="712176" y="211015"/>
                  <a:pt x="723085" y="203920"/>
                  <a:pt x="729761" y="193430"/>
                </a:cubicBezTo>
                <a:cubicBezTo>
                  <a:pt x="743834" y="171315"/>
                  <a:pt x="756640" y="147960"/>
                  <a:pt x="764930" y="123092"/>
                </a:cubicBezTo>
                <a:cubicBezTo>
                  <a:pt x="767861" y="114300"/>
                  <a:pt x="767170" y="103268"/>
                  <a:pt x="773723" y="96715"/>
                </a:cubicBezTo>
                <a:cubicBezTo>
                  <a:pt x="788667" y="81771"/>
                  <a:pt x="805429" y="63460"/>
                  <a:pt x="826476" y="61546"/>
                </a:cubicBezTo>
                <a:lnTo>
                  <a:pt x="923192" y="52753"/>
                </a:lnTo>
                <a:cubicBezTo>
                  <a:pt x="978877" y="55684"/>
                  <a:pt x="1035384" y="51571"/>
                  <a:pt x="1090246" y="61546"/>
                </a:cubicBezTo>
                <a:cubicBezTo>
                  <a:pt x="1102480" y="63770"/>
                  <a:pt x="1107071" y="79963"/>
                  <a:pt x="1116623" y="87923"/>
                </a:cubicBezTo>
                <a:cubicBezTo>
                  <a:pt x="1124741" y="94688"/>
                  <a:pt x="1135102" y="98487"/>
                  <a:pt x="1143000" y="105507"/>
                </a:cubicBezTo>
                <a:cubicBezTo>
                  <a:pt x="1161587" y="122029"/>
                  <a:pt x="1178169" y="140676"/>
                  <a:pt x="1195753" y="158261"/>
                </a:cubicBezTo>
                <a:cubicBezTo>
                  <a:pt x="1272818" y="235327"/>
                  <a:pt x="1178506" y="137564"/>
                  <a:pt x="1239715" y="211015"/>
                </a:cubicBezTo>
                <a:cubicBezTo>
                  <a:pt x="1247675" y="220567"/>
                  <a:pt x="1258458" y="227577"/>
                  <a:pt x="1266092" y="237392"/>
                </a:cubicBezTo>
                <a:cubicBezTo>
                  <a:pt x="1279067" y="254074"/>
                  <a:pt x="1301261" y="290146"/>
                  <a:pt x="1301261" y="290146"/>
                </a:cubicBezTo>
                <a:cubicBezTo>
                  <a:pt x="1304192" y="298938"/>
                  <a:pt x="1311076" y="307312"/>
                  <a:pt x="1310053" y="316523"/>
                </a:cubicBezTo>
                <a:cubicBezTo>
                  <a:pt x="1305868" y="354193"/>
                  <a:pt x="1293208" y="368168"/>
                  <a:pt x="1274884" y="395653"/>
                </a:cubicBezTo>
                <a:cubicBezTo>
                  <a:pt x="1271953" y="404445"/>
                  <a:pt x="1270237" y="413741"/>
                  <a:pt x="1266092" y="422030"/>
                </a:cubicBezTo>
                <a:cubicBezTo>
                  <a:pt x="1255688" y="442839"/>
                  <a:pt x="1239414" y="459661"/>
                  <a:pt x="1222130" y="474784"/>
                </a:cubicBezTo>
                <a:cubicBezTo>
                  <a:pt x="1208007" y="487141"/>
                  <a:pt x="1193182" y="498693"/>
                  <a:pt x="1178169" y="509953"/>
                </a:cubicBezTo>
                <a:cubicBezTo>
                  <a:pt x="1160788" y="522989"/>
                  <a:pt x="1098879" y="568640"/>
                  <a:pt x="1072661" y="580292"/>
                </a:cubicBezTo>
                <a:cubicBezTo>
                  <a:pt x="1061619" y="585200"/>
                  <a:pt x="1048956" y="585263"/>
                  <a:pt x="1037492" y="589084"/>
                </a:cubicBezTo>
                <a:cubicBezTo>
                  <a:pt x="1023794" y="593650"/>
                  <a:pt x="985679" y="611344"/>
                  <a:pt x="967153" y="615461"/>
                </a:cubicBezTo>
                <a:cubicBezTo>
                  <a:pt x="949751" y="619328"/>
                  <a:pt x="931984" y="621322"/>
                  <a:pt x="914400" y="624253"/>
                </a:cubicBezTo>
                <a:cubicBezTo>
                  <a:pt x="905608" y="627184"/>
                  <a:pt x="897070" y="631035"/>
                  <a:pt x="888023" y="633046"/>
                </a:cubicBezTo>
                <a:cubicBezTo>
                  <a:pt x="802500" y="652052"/>
                  <a:pt x="805938" y="638387"/>
                  <a:pt x="685800" y="624253"/>
                </a:cubicBezTo>
                <a:cubicBezTo>
                  <a:pt x="653345" y="613435"/>
                  <a:pt x="648683" y="614000"/>
                  <a:pt x="615461" y="589084"/>
                </a:cubicBezTo>
                <a:cubicBezTo>
                  <a:pt x="605514" y="581623"/>
                  <a:pt x="597876" y="571499"/>
                  <a:pt x="589084" y="562707"/>
                </a:cubicBezTo>
                <a:cubicBezTo>
                  <a:pt x="586153" y="550984"/>
                  <a:pt x="580292" y="539622"/>
                  <a:pt x="580292" y="527538"/>
                </a:cubicBezTo>
                <a:cubicBezTo>
                  <a:pt x="580292" y="503910"/>
                  <a:pt x="581009" y="479406"/>
                  <a:pt x="589084" y="457200"/>
                </a:cubicBezTo>
                <a:cubicBezTo>
                  <a:pt x="598648" y="430899"/>
                  <a:pt x="621082" y="429814"/>
                  <a:pt x="641838" y="422030"/>
                </a:cubicBezTo>
                <a:cubicBezTo>
                  <a:pt x="656616" y="416488"/>
                  <a:pt x="671146" y="410307"/>
                  <a:pt x="685800" y="404446"/>
                </a:cubicBezTo>
                <a:cubicBezTo>
                  <a:pt x="750277" y="407377"/>
                  <a:pt x="815692" y="401892"/>
                  <a:pt x="879230" y="413238"/>
                </a:cubicBezTo>
                <a:cubicBezTo>
                  <a:pt x="900035" y="416953"/>
                  <a:pt x="931984" y="448407"/>
                  <a:pt x="931984" y="448407"/>
                </a:cubicBezTo>
                <a:cubicBezTo>
                  <a:pt x="937846" y="457199"/>
                  <a:pt x="942097" y="467312"/>
                  <a:pt x="949569" y="474784"/>
                </a:cubicBezTo>
                <a:cubicBezTo>
                  <a:pt x="978655" y="503870"/>
                  <a:pt x="995210" y="502420"/>
                  <a:pt x="1028700" y="527538"/>
                </a:cubicBezTo>
                <a:cubicBezTo>
                  <a:pt x="1038647" y="534998"/>
                  <a:pt x="1044730" y="547018"/>
                  <a:pt x="1055076" y="553915"/>
                </a:cubicBezTo>
                <a:cubicBezTo>
                  <a:pt x="1071815" y="565075"/>
                  <a:pt x="1137793" y="570756"/>
                  <a:pt x="1143000" y="571500"/>
                </a:cubicBezTo>
                <a:cubicBezTo>
                  <a:pt x="1157654" y="568569"/>
                  <a:pt x="1176394" y="573274"/>
                  <a:pt x="1186961" y="562707"/>
                </a:cubicBezTo>
                <a:cubicBezTo>
                  <a:pt x="1200068" y="549600"/>
                  <a:pt x="1204546" y="509953"/>
                  <a:pt x="1204546" y="509953"/>
                </a:cubicBezTo>
                <a:cubicBezTo>
                  <a:pt x="1201615" y="501161"/>
                  <a:pt x="1198299" y="492488"/>
                  <a:pt x="1195753" y="483577"/>
                </a:cubicBezTo>
                <a:cubicBezTo>
                  <a:pt x="1192433" y="471958"/>
                  <a:pt x="1192365" y="459215"/>
                  <a:pt x="1186961" y="448407"/>
                </a:cubicBezTo>
                <a:cubicBezTo>
                  <a:pt x="1175699" y="425882"/>
                  <a:pt x="1122374" y="350679"/>
                  <a:pt x="1099038" y="342900"/>
                </a:cubicBezTo>
                <a:lnTo>
                  <a:pt x="1072661" y="334107"/>
                </a:lnTo>
                <a:cubicBezTo>
                  <a:pt x="1070985" y="332850"/>
                  <a:pt x="1019437" y="293172"/>
                  <a:pt x="1011115" y="290146"/>
                </a:cubicBezTo>
                <a:cubicBezTo>
                  <a:pt x="964437" y="273172"/>
                  <a:pt x="927173" y="271145"/>
                  <a:pt x="879230" y="263769"/>
                </a:cubicBezTo>
                <a:cubicBezTo>
                  <a:pt x="861610" y="261058"/>
                  <a:pt x="844061" y="257908"/>
                  <a:pt x="826476" y="254977"/>
                </a:cubicBezTo>
                <a:cubicBezTo>
                  <a:pt x="814753" y="257908"/>
                  <a:pt x="799171" y="254594"/>
                  <a:pt x="791307" y="263769"/>
                </a:cubicBezTo>
                <a:cubicBezTo>
                  <a:pt x="779244" y="277843"/>
                  <a:pt x="777358" y="298347"/>
                  <a:pt x="773723" y="316523"/>
                </a:cubicBezTo>
                <a:cubicBezTo>
                  <a:pt x="767861" y="345831"/>
                  <a:pt x="763387" y="375450"/>
                  <a:pt x="756138" y="404446"/>
                </a:cubicBezTo>
                <a:cubicBezTo>
                  <a:pt x="753207" y="416169"/>
                  <a:pt x="752106" y="428508"/>
                  <a:pt x="747346" y="439615"/>
                </a:cubicBezTo>
                <a:cubicBezTo>
                  <a:pt x="743183" y="449328"/>
                  <a:pt x="736781" y="458094"/>
                  <a:pt x="729761" y="465992"/>
                </a:cubicBezTo>
                <a:cubicBezTo>
                  <a:pt x="713239" y="484579"/>
                  <a:pt x="701133" y="512715"/>
                  <a:pt x="677007" y="518746"/>
                </a:cubicBezTo>
                <a:cubicBezTo>
                  <a:pt x="635016" y="529243"/>
                  <a:pt x="636182" y="527997"/>
                  <a:pt x="589084" y="545123"/>
                </a:cubicBezTo>
                <a:cubicBezTo>
                  <a:pt x="574252" y="550517"/>
                  <a:pt x="560349" y="558554"/>
                  <a:pt x="545123" y="562707"/>
                </a:cubicBezTo>
                <a:cubicBezTo>
                  <a:pt x="523662" y="568560"/>
                  <a:pt x="437690" y="578335"/>
                  <a:pt x="422030" y="580292"/>
                </a:cubicBezTo>
                <a:cubicBezTo>
                  <a:pt x="300846" y="566827"/>
                  <a:pt x="370184" y="594977"/>
                  <a:pt x="325315" y="545123"/>
                </a:cubicBezTo>
                <a:cubicBezTo>
                  <a:pt x="305906" y="523558"/>
                  <a:pt x="263769" y="483577"/>
                  <a:pt x="263769" y="483577"/>
                </a:cubicBezTo>
                <a:cubicBezTo>
                  <a:pt x="260838" y="474785"/>
                  <a:pt x="258627" y="465719"/>
                  <a:pt x="254976" y="457200"/>
                </a:cubicBezTo>
                <a:cubicBezTo>
                  <a:pt x="249813" y="445153"/>
                  <a:pt x="241537" y="434464"/>
                  <a:pt x="237392" y="422030"/>
                </a:cubicBezTo>
                <a:cubicBezTo>
                  <a:pt x="232666" y="407853"/>
                  <a:pt x="231531" y="392723"/>
                  <a:pt x="228600" y="378069"/>
                </a:cubicBezTo>
                <a:cubicBezTo>
                  <a:pt x="231531" y="345830"/>
                  <a:pt x="231044" y="313096"/>
                  <a:pt x="237392" y="281353"/>
                </a:cubicBezTo>
                <a:cubicBezTo>
                  <a:pt x="239962" y="268501"/>
                  <a:pt x="246676" y="256328"/>
                  <a:pt x="254976" y="246184"/>
                </a:cubicBezTo>
                <a:cubicBezTo>
                  <a:pt x="270612" y="227074"/>
                  <a:pt x="321734" y="175380"/>
                  <a:pt x="351692" y="158261"/>
                </a:cubicBezTo>
                <a:cubicBezTo>
                  <a:pt x="359739" y="153663"/>
                  <a:pt x="369277" y="152400"/>
                  <a:pt x="378069" y="149469"/>
                </a:cubicBezTo>
                <a:cubicBezTo>
                  <a:pt x="401515" y="131884"/>
                  <a:pt x="423092" y="111482"/>
                  <a:pt x="448407" y="96715"/>
                </a:cubicBezTo>
                <a:cubicBezTo>
                  <a:pt x="458845" y="90626"/>
                  <a:pt x="471492" y="87923"/>
                  <a:pt x="483576" y="87923"/>
                </a:cubicBezTo>
                <a:cubicBezTo>
                  <a:pt x="530560" y="87923"/>
                  <a:pt x="577361" y="93784"/>
                  <a:pt x="624253" y="96715"/>
                </a:cubicBezTo>
                <a:cubicBezTo>
                  <a:pt x="635976" y="99646"/>
                  <a:pt x="648108" y="101264"/>
                  <a:pt x="659423" y="105507"/>
                </a:cubicBezTo>
                <a:cubicBezTo>
                  <a:pt x="695412" y="119003"/>
                  <a:pt x="697843" y="127127"/>
                  <a:pt x="729761" y="149469"/>
                </a:cubicBezTo>
                <a:cubicBezTo>
                  <a:pt x="747075" y="161589"/>
                  <a:pt x="765608" y="171957"/>
                  <a:pt x="782515" y="184638"/>
                </a:cubicBezTo>
                <a:cubicBezTo>
                  <a:pt x="794238" y="193430"/>
                  <a:pt x="805381" y="203054"/>
                  <a:pt x="817684" y="211015"/>
                </a:cubicBezTo>
                <a:cubicBezTo>
                  <a:pt x="855243" y="235318"/>
                  <a:pt x="889544" y="267206"/>
                  <a:pt x="931984" y="281353"/>
                </a:cubicBezTo>
                <a:lnTo>
                  <a:pt x="1011115" y="307730"/>
                </a:lnTo>
                <a:cubicBezTo>
                  <a:pt x="1019907" y="310661"/>
                  <a:pt x="1029780" y="311382"/>
                  <a:pt x="1037492" y="316523"/>
                </a:cubicBezTo>
                <a:cubicBezTo>
                  <a:pt x="1065192" y="334989"/>
                  <a:pt x="1059447" y="334500"/>
                  <a:pt x="1090246" y="342900"/>
                </a:cubicBezTo>
                <a:cubicBezTo>
                  <a:pt x="1113562" y="349259"/>
                  <a:pt x="1160584" y="360484"/>
                  <a:pt x="1160584" y="360484"/>
                </a:cubicBezTo>
                <a:cubicBezTo>
                  <a:pt x="1167453" y="363919"/>
                  <a:pt x="1209191" y="386861"/>
                  <a:pt x="1222130" y="386861"/>
                </a:cubicBezTo>
                <a:cubicBezTo>
                  <a:pt x="1245759" y="386861"/>
                  <a:pt x="1269023" y="381000"/>
                  <a:pt x="1292469" y="378069"/>
                </a:cubicBezTo>
                <a:cubicBezTo>
                  <a:pt x="1306258" y="371174"/>
                  <a:pt x="1341589" y="355325"/>
                  <a:pt x="1354015" y="342900"/>
                </a:cubicBezTo>
                <a:cubicBezTo>
                  <a:pt x="1412637" y="284279"/>
                  <a:pt x="1327633" y="345836"/>
                  <a:pt x="1397976" y="298938"/>
                </a:cubicBezTo>
                <a:cubicBezTo>
                  <a:pt x="1400907" y="284284"/>
                  <a:pt x="1405282" y="269847"/>
                  <a:pt x="1406769" y="254977"/>
                </a:cubicBezTo>
                <a:cubicBezTo>
                  <a:pt x="1421045" y="112222"/>
                  <a:pt x="1372739" y="137366"/>
                  <a:pt x="1441938" y="114300"/>
                </a:cubicBezTo>
                <a:cubicBezTo>
                  <a:pt x="1474176" y="117231"/>
                  <a:pt x="1506607" y="118514"/>
                  <a:pt x="1538653" y="123092"/>
                </a:cubicBezTo>
                <a:cubicBezTo>
                  <a:pt x="1547828" y="124403"/>
                  <a:pt x="1565030" y="131884"/>
                  <a:pt x="1565030" y="131884"/>
                </a:cubicBezTo>
              </a:path>
            </a:pathLst>
          </a:custGeom>
          <a:noFill/>
          <a:ln>
            <a:solidFill>
              <a:srgbClr val="639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rgbClr val="639539"/>
              </a:solidFill>
            </a:endParaRPr>
          </a:p>
        </p:txBody>
      </p:sp>
      <p:sp>
        <p:nvSpPr>
          <p:cNvPr id="15" name="Forme libre 86">
            <a:extLst>
              <a:ext uri="{FF2B5EF4-FFF2-40B4-BE49-F238E27FC236}">
                <a16:creationId xmlns:a16="http://schemas.microsoft.com/office/drawing/2014/main" id="{58598214-C2DC-4245-B211-3E31B1122055}"/>
              </a:ext>
            </a:extLst>
          </p:cNvPr>
          <p:cNvSpPr>
            <a:spLocks noChangeAspect="1"/>
          </p:cNvSpPr>
          <p:nvPr/>
        </p:nvSpPr>
        <p:spPr>
          <a:xfrm>
            <a:off x="6530523" y="1151447"/>
            <a:ext cx="312998" cy="128475"/>
          </a:xfrm>
          <a:custGeom>
            <a:avLst/>
            <a:gdLst>
              <a:gd name="connsiteX0" fmla="*/ 0 w 1565030"/>
              <a:gd name="connsiteY0" fmla="*/ 175846 h 642376"/>
              <a:gd name="connsiteX1" fmla="*/ 43961 w 1565030"/>
              <a:gd name="connsiteY1" fmla="*/ 43961 h 642376"/>
              <a:gd name="connsiteX2" fmla="*/ 140676 w 1565030"/>
              <a:gd name="connsiteY2" fmla="*/ 0 h 642376"/>
              <a:gd name="connsiteX3" fmla="*/ 219807 w 1565030"/>
              <a:gd name="connsiteY3" fmla="*/ 8792 h 642376"/>
              <a:gd name="connsiteX4" fmla="*/ 290146 w 1565030"/>
              <a:gd name="connsiteY4" fmla="*/ 61546 h 642376"/>
              <a:gd name="connsiteX5" fmla="*/ 316523 w 1565030"/>
              <a:gd name="connsiteY5" fmla="*/ 79130 h 642376"/>
              <a:gd name="connsiteX6" fmla="*/ 351692 w 1565030"/>
              <a:gd name="connsiteY6" fmla="*/ 131884 h 642376"/>
              <a:gd name="connsiteX7" fmla="*/ 369276 w 1565030"/>
              <a:gd name="connsiteY7" fmla="*/ 158261 h 642376"/>
              <a:gd name="connsiteX8" fmla="*/ 395653 w 1565030"/>
              <a:gd name="connsiteY8" fmla="*/ 175846 h 642376"/>
              <a:gd name="connsiteX9" fmla="*/ 439615 w 1565030"/>
              <a:gd name="connsiteY9" fmla="*/ 211015 h 642376"/>
              <a:gd name="connsiteX10" fmla="*/ 518746 w 1565030"/>
              <a:gd name="connsiteY10" fmla="*/ 254977 h 642376"/>
              <a:gd name="connsiteX11" fmla="*/ 571500 w 1565030"/>
              <a:gd name="connsiteY11" fmla="*/ 263769 h 642376"/>
              <a:gd name="connsiteX12" fmla="*/ 633046 w 1565030"/>
              <a:gd name="connsiteY12" fmla="*/ 281353 h 642376"/>
              <a:gd name="connsiteX13" fmla="*/ 668215 w 1565030"/>
              <a:gd name="connsiteY13" fmla="*/ 272561 h 642376"/>
              <a:gd name="connsiteX14" fmla="*/ 703384 w 1565030"/>
              <a:gd name="connsiteY14" fmla="*/ 219807 h 642376"/>
              <a:gd name="connsiteX15" fmla="*/ 729761 w 1565030"/>
              <a:gd name="connsiteY15" fmla="*/ 193430 h 642376"/>
              <a:gd name="connsiteX16" fmla="*/ 764930 w 1565030"/>
              <a:gd name="connsiteY16" fmla="*/ 123092 h 642376"/>
              <a:gd name="connsiteX17" fmla="*/ 773723 w 1565030"/>
              <a:gd name="connsiteY17" fmla="*/ 96715 h 642376"/>
              <a:gd name="connsiteX18" fmla="*/ 826476 w 1565030"/>
              <a:gd name="connsiteY18" fmla="*/ 61546 h 642376"/>
              <a:gd name="connsiteX19" fmla="*/ 923192 w 1565030"/>
              <a:gd name="connsiteY19" fmla="*/ 52753 h 642376"/>
              <a:gd name="connsiteX20" fmla="*/ 1090246 w 1565030"/>
              <a:gd name="connsiteY20" fmla="*/ 61546 h 642376"/>
              <a:gd name="connsiteX21" fmla="*/ 1116623 w 1565030"/>
              <a:gd name="connsiteY21" fmla="*/ 87923 h 642376"/>
              <a:gd name="connsiteX22" fmla="*/ 1143000 w 1565030"/>
              <a:gd name="connsiteY22" fmla="*/ 105507 h 642376"/>
              <a:gd name="connsiteX23" fmla="*/ 1195753 w 1565030"/>
              <a:gd name="connsiteY23" fmla="*/ 158261 h 642376"/>
              <a:gd name="connsiteX24" fmla="*/ 1239715 w 1565030"/>
              <a:gd name="connsiteY24" fmla="*/ 211015 h 642376"/>
              <a:gd name="connsiteX25" fmla="*/ 1266092 w 1565030"/>
              <a:gd name="connsiteY25" fmla="*/ 237392 h 642376"/>
              <a:gd name="connsiteX26" fmla="*/ 1301261 w 1565030"/>
              <a:gd name="connsiteY26" fmla="*/ 290146 h 642376"/>
              <a:gd name="connsiteX27" fmla="*/ 1310053 w 1565030"/>
              <a:gd name="connsiteY27" fmla="*/ 316523 h 642376"/>
              <a:gd name="connsiteX28" fmla="*/ 1274884 w 1565030"/>
              <a:gd name="connsiteY28" fmla="*/ 395653 h 642376"/>
              <a:gd name="connsiteX29" fmla="*/ 1266092 w 1565030"/>
              <a:gd name="connsiteY29" fmla="*/ 422030 h 642376"/>
              <a:gd name="connsiteX30" fmla="*/ 1222130 w 1565030"/>
              <a:gd name="connsiteY30" fmla="*/ 474784 h 642376"/>
              <a:gd name="connsiteX31" fmla="*/ 1178169 w 1565030"/>
              <a:gd name="connsiteY31" fmla="*/ 509953 h 642376"/>
              <a:gd name="connsiteX32" fmla="*/ 1072661 w 1565030"/>
              <a:gd name="connsiteY32" fmla="*/ 580292 h 642376"/>
              <a:gd name="connsiteX33" fmla="*/ 1037492 w 1565030"/>
              <a:gd name="connsiteY33" fmla="*/ 589084 h 642376"/>
              <a:gd name="connsiteX34" fmla="*/ 967153 w 1565030"/>
              <a:gd name="connsiteY34" fmla="*/ 615461 h 642376"/>
              <a:gd name="connsiteX35" fmla="*/ 914400 w 1565030"/>
              <a:gd name="connsiteY35" fmla="*/ 624253 h 642376"/>
              <a:gd name="connsiteX36" fmla="*/ 888023 w 1565030"/>
              <a:gd name="connsiteY36" fmla="*/ 633046 h 642376"/>
              <a:gd name="connsiteX37" fmla="*/ 685800 w 1565030"/>
              <a:gd name="connsiteY37" fmla="*/ 624253 h 642376"/>
              <a:gd name="connsiteX38" fmla="*/ 615461 w 1565030"/>
              <a:gd name="connsiteY38" fmla="*/ 589084 h 642376"/>
              <a:gd name="connsiteX39" fmla="*/ 589084 w 1565030"/>
              <a:gd name="connsiteY39" fmla="*/ 562707 h 642376"/>
              <a:gd name="connsiteX40" fmla="*/ 580292 w 1565030"/>
              <a:gd name="connsiteY40" fmla="*/ 527538 h 642376"/>
              <a:gd name="connsiteX41" fmla="*/ 589084 w 1565030"/>
              <a:gd name="connsiteY41" fmla="*/ 457200 h 642376"/>
              <a:gd name="connsiteX42" fmla="*/ 641838 w 1565030"/>
              <a:gd name="connsiteY42" fmla="*/ 422030 h 642376"/>
              <a:gd name="connsiteX43" fmla="*/ 685800 w 1565030"/>
              <a:gd name="connsiteY43" fmla="*/ 404446 h 642376"/>
              <a:gd name="connsiteX44" fmla="*/ 879230 w 1565030"/>
              <a:gd name="connsiteY44" fmla="*/ 413238 h 642376"/>
              <a:gd name="connsiteX45" fmla="*/ 931984 w 1565030"/>
              <a:gd name="connsiteY45" fmla="*/ 448407 h 642376"/>
              <a:gd name="connsiteX46" fmla="*/ 949569 w 1565030"/>
              <a:gd name="connsiteY46" fmla="*/ 474784 h 642376"/>
              <a:gd name="connsiteX47" fmla="*/ 1028700 w 1565030"/>
              <a:gd name="connsiteY47" fmla="*/ 527538 h 642376"/>
              <a:gd name="connsiteX48" fmla="*/ 1055076 w 1565030"/>
              <a:gd name="connsiteY48" fmla="*/ 553915 h 642376"/>
              <a:gd name="connsiteX49" fmla="*/ 1143000 w 1565030"/>
              <a:gd name="connsiteY49" fmla="*/ 571500 h 642376"/>
              <a:gd name="connsiteX50" fmla="*/ 1186961 w 1565030"/>
              <a:gd name="connsiteY50" fmla="*/ 562707 h 642376"/>
              <a:gd name="connsiteX51" fmla="*/ 1204546 w 1565030"/>
              <a:gd name="connsiteY51" fmla="*/ 509953 h 642376"/>
              <a:gd name="connsiteX52" fmla="*/ 1195753 w 1565030"/>
              <a:gd name="connsiteY52" fmla="*/ 483577 h 642376"/>
              <a:gd name="connsiteX53" fmla="*/ 1186961 w 1565030"/>
              <a:gd name="connsiteY53" fmla="*/ 448407 h 642376"/>
              <a:gd name="connsiteX54" fmla="*/ 1099038 w 1565030"/>
              <a:gd name="connsiteY54" fmla="*/ 342900 h 642376"/>
              <a:gd name="connsiteX55" fmla="*/ 1072661 w 1565030"/>
              <a:gd name="connsiteY55" fmla="*/ 334107 h 642376"/>
              <a:gd name="connsiteX56" fmla="*/ 1011115 w 1565030"/>
              <a:gd name="connsiteY56" fmla="*/ 290146 h 642376"/>
              <a:gd name="connsiteX57" fmla="*/ 879230 w 1565030"/>
              <a:gd name="connsiteY57" fmla="*/ 263769 h 642376"/>
              <a:gd name="connsiteX58" fmla="*/ 826476 w 1565030"/>
              <a:gd name="connsiteY58" fmla="*/ 254977 h 642376"/>
              <a:gd name="connsiteX59" fmla="*/ 791307 w 1565030"/>
              <a:gd name="connsiteY59" fmla="*/ 263769 h 642376"/>
              <a:gd name="connsiteX60" fmla="*/ 773723 w 1565030"/>
              <a:gd name="connsiteY60" fmla="*/ 316523 h 642376"/>
              <a:gd name="connsiteX61" fmla="*/ 756138 w 1565030"/>
              <a:gd name="connsiteY61" fmla="*/ 404446 h 642376"/>
              <a:gd name="connsiteX62" fmla="*/ 747346 w 1565030"/>
              <a:gd name="connsiteY62" fmla="*/ 439615 h 642376"/>
              <a:gd name="connsiteX63" fmla="*/ 729761 w 1565030"/>
              <a:gd name="connsiteY63" fmla="*/ 465992 h 642376"/>
              <a:gd name="connsiteX64" fmla="*/ 677007 w 1565030"/>
              <a:gd name="connsiteY64" fmla="*/ 518746 h 642376"/>
              <a:gd name="connsiteX65" fmla="*/ 589084 w 1565030"/>
              <a:gd name="connsiteY65" fmla="*/ 545123 h 642376"/>
              <a:gd name="connsiteX66" fmla="*/ 545123 w 1565030"/>
              <a:gd name="connsiteY66" fmla="*/ 562707 h 642376"/>
              <a:gd name="connsiteX67" fmla="*/ 422030 w 1565030"/>
              <a:gd name="connsiteY67" fmla="*/ 580292 h 642376"/>
              <a:gd name="connsiteX68" fmla="*/ 325315 w 1565030"/>
              <a:gd name="connsiteY68" fmla="*/ 545123 h 642376"/>
              <a:gd name="connsiteX69" fmla="*/ 263769 w 1565030"/>
              <a:gd name="connsiteY69" fmla="*/ 483577 h 642376"/>
              <a:gd name="connsiteX70" fmla="*/ 254976 w 1565030"/>
              <a:gd name="connsiteY70" fmla="*/ 457200 h 642376"/>
              <a:gd name="connsiteX71" fmla="*/ 237392 w 1565030"/>
              <a:gd name="connsiteY71" fmla="*/ 422030 h 642376"/>
              <a:gd name="connsiteX72" fmla="*/ 228600 w 1565030"/>
              <a:gd name="connsiteY72" fmla="*/ 378069 h 642376"/>
              <a:gd name="connsiteX73" fmla="*/ 237392 w 1565030"/>
              <a:gd name="connsiteY73" fmla="*/ 281353 h 642376"/>
              <a:gd name="connsiteX74" fmla="*/ 254976 w 1565030"/>
              <a:gd name="connsiteY74" fmla="*/ 246184 h 642376"/>
              <a:gd name="connsiteX75" fmla="*/ 351692 w 1565030"/>
              <a:gd name="connsiteY75" fmla="*/ 158261 h 642376"/>
              <a:gd name="connsiteX76" fmla="*/ 378069 w 1565030"/>
              <a:gd name="connsiteY76" fmla="*/ 149469 h 642376"/>
              <a:gd name="connsiteX77" fmla="*/ 448407 w 1565030"/>
              <a:gd name="connsiteY77" fmla="*/ 96715 h 642376"/>
              <a:gd name="connsiteX78" fmla="*/ 483576 w 1565030"/>
              <a:gd name="connsiteY78" fmla="*/ 87923 h 642376"/>
              <a:gd name="connsiteX79" fmla="*/ 624253 w 1565030"/>
              <a:gd name="connsiteY79" fmla="*/ 96715 h 642376"/>
              <a:gd name="connsiteX80" fmla="*/ 659423 w 1565030"/>
              <a:gd name="connsiteY80" fmla="*/ 105507 h 642376"/>
              <a:gd name="connsiteX81" fmla="*/ 729761 w 1565030"/>
              <a:gd name="connsiteY81" fmla="*/ 149469 h 642376"/>
              <a:gd name="connsiteX82" fmla="*/ 782515 w 1565030"/>
              <a:gd name="connsiteY82" fmla="*/ 184638 h 642376"/>
              <a:gd name="connsiteX83" fmla="*/ 817684 w 1565030"/>
              <a:gd name="connsiteY83" fmla="*/ 211015 h 642376"/>
              <a:gd name="connsiteX84" fmla="*/ 931984 w 1565030"/>
              <a:gd name="connsiteY84" fmla="*/ 281353 h 642376"/>
              <a:gd name="connsiteX85" fmla="*/ 1011115 w 1565030"/>
              <a:gd name="connsiteY85" fmla="*/ 307730 h 642376"/>
              <a:gd name="connsiteX86" fmla="*/ 1037492 w 1565030"/>
              <a:gd name="connsiteY86" fmla="*/ 316523 h 642376"/>
              <a:gd name="connsiteX87" fmla="*/ 1090246 w 1565030"/>
              <a:gd name="connsiteY87" fmla="*/ 342900 h 642376"/>
              <a:gd name="connsiteX88" fmla="*/ 1160584 w 1565030"/>
              <a:gd name="connsiteY88" fmla="*/ 360484 h 642376"/>
              <a:gd name="connsiteX89" fmla="*/ 1222130 w 1565030"/>
              <a:gd name="connsiteY89" fmla="*/ 386861 h 642376"/>
              <a:gd name="connsiteX90" fmla="*/ 1292469 w 1565030"/>
              <a:gd name="connsiteY90" fmla="*/ 378069 h 642376"/>
              <a:gd name="connsiteX91" fmla="*/ 1354015 w 1565030"/>
              <a:gd name="connsiteY91" fmla="*/ 342900 h 642376"/>
              <a:gd name="connsiteX92" fmla="*/ 1397976 w 1565030"/>
              <a:gd name="connsiteY92" fmla="*/ 298938 h 642376"/>
              <a:gd name="connsiteX93" fmla="*/ 1406769 w 1565030"/>
              <a:gd name="connsiteY93" fmla="*/ 254977 h 642376"/>
              <a:gd name="connsiteX94" fmla="*/ 1441938 w 1565030"/>
              <a:gd name="connsiteY94" fmla="*/ 114300 h 642376"/>
              <a:gd name="connsiteX95" fmla="*/ 1538653 w 1565030"/>
              <a:gd name="connsiteY95" fmla="*/ 123092 h 642376"/>
              <a:gd name="connsiteX96" fmla="*/ 1565030 w 1565030"/>
              <a:gd name="connsiteY96" fmla="*/ 131884 h 64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565030" h="642376">
                <a:moveTo>
                  <a:pt x="0" y="175846"/>
                </a:moveTo>
                <a:cubicBezTo>
                  <a:pt x="14654" y="131884"/>
                  <a:pt x="20743" y="84065"/>
                  <a:pt x="43961" y="43961"/>
                </a:cubicBezTo>
                <a:cubicBezTo>
                  <a:pt x="63879" y="9556"/>
                  <a:pt x="108001" y="6535"/>
                  <a:pt x="140676" y="0"/>
                </a:cubicBezTo>
                <a:cubicBezTo>
                  <a:pt x="167053" y="2931"/>
                  <a:pt x="195267" y="-1313"/>
                  <a:pt x="219807" y="8792"/>
                </a:cubicBezTo>
                <a:cubicBezTo>
                  <a:pt x="246907" y="19951"/>
                  <a:pt x="265760" y="45289"/>
                  <a:pt x="290146" y="61546"/>
                </a:cubicBezTo>
                <a:lnTo>
                  <a:pt x="316523" y="79130"/>
                </a:lnTo>
                <a:lnTo>
                  <a:pt x="351692" y="131884"/>
                </a:lnTo>
                <a:cubicBezTo>
                  <a:pt x="357553" y="140676"/>
                  <a:pt x="360484" y="152399"/>
                  <a:pt x="369276" y="158261"/>
                </a:cubicBezTo>
                <a:lnTo>
                  <a:pt x="395653" y="175846"/>
                </a:lnTo>
                <a:cubicBezTo>
                  <a:pt x="428145" y="224583"/>
                  <a:pt x="394648" y="186033"/>
                  <a:pt x="439615" y="211015"/>
                </a:cubicBezTo>
                <a:cubicBezTo>
                  <a:pt x="484940" y="236195"/>
                  <a:pt x="478959" y="246135"/>
                  <a:pt x="518746" y="254977"/>
                </a:cubicBezTo>
                <a:cubicBezTo>
                  <a:pt x="536149" y="258844"/>
                  <a:pt x="553915" y="260838"/>
                  <a:pt x="571500" y="263769"/>
                </a:cubicBezTo>
                <a:cubicBezTo>
                  <a:pt x="583940" y="267916"/>
                  <a:pt x="622004" y="281353"/>
                  <a:pt x="633046" y="281353"/>
                </a:cubicBezTo>
                <a:cubicBezTo>
                  <a:pt x="645130" y="281353"/>
                  <a:pt x="656492" y="275492"/>
                  <a:pt x="668215" y="272561"/>
                </a:cubicBezTo>
                <a:cubicBezTo>
                  <a:pt x="679938" y="254976"/>
                  <a:pt x="688440" y="234751"/>
                  <a:pt x="703384" y="219807"/>
                </a:cubicBezTo>
                <a:cubicBezTo>
                  <a:pt x="712176" y="211015"/>
                  <a:pt x="723085" y="203920"/>
                  <a:pt x="729761" y="193430"/>
                </a:cubicBezTo>
                <a:cubicBezTo>
                  <a:pt x="743834" y="171315"/>
                  <a:pt x="756640" y="147960"/>
                  <a:pt x="764930" y="123092"/>
                </a:cubicBezTo>
                <a:cubicBezTo>
                  <a:pt x="767861" y="114300"/>
                  <a:pt x="767170" y="103268"/>
                  <a:pt x="773723" y="96715"/>
                </a:cubicBezTo>
                <a:cubicBezTo>
                  <a:pt x="788667" y="81771"/>
                  <a:pt x="805429" y="63460"/>
                  <a:pt x="826476" y="61546"/>
                </a:cubicBezTo>
                <a:lnTo>
                  <a:pt x="923192" y="52753"/>
                </a:lnTo>
                <a:cubicBezTo>
                  <a:pt x="978877" y="55684"/>
                  <a:pt x="1035384" y="51571"/>
                  <a:pt x="1090246" y="61546"/>
                </a:cubicBezTo>
                <a:cubicBezTo>
                  <a:pt x="1102480" y="63770"/>
                  <a:pt x="1107071" y="79963"/>
                  <a:pt x="1116623" y="87923"/>
                </a:cubicBezTo>
                <a:cubicBezTo>
                  <a:pt x="1124741" y="94688"/>
                  <a:pt x="1135102" y="98487"/>
                  <a:pt x="1143000" y="105507"/>
                </a:cubicBezTo>
                <a:cubicBezTo>
                  <a:pt x="1161587" y="122029"/>
                  <a:pt x="1178169" y="140676"/>
                  <a:pt x="1195753" y="158261"/>
                </a:cubicBezTo>
                <a:cubicBezTo>
                  <a:pt x="1272818" y="235327"/>
                  <a:pt x="1178506" y="137564"/>
                  <a:pt x="1239715" y="211015"/>
                </a:cubicBezTo>
                <a:cubicBezTo>
                  <a:pt x="1247675" y="220567"/>
                  <a:pt x="1258458" y="227577"/>
                  <a:pt x="1266092" y="237392"/>
                </a:cubicBezTo>
                <a:cubicBezTo>
                  <a:pt x="1279067" y="254074"/>
                  <a:pt x="1301261" y="290146"/>
                  <a:pt x="1301261" y="290146"/>
                </a:cubicBezTo>
                <a:cubicBezTo>
                  <a:pt x="1304192" y="298938"/>
                  <a:pt x="1311076" y="307312"/>
                  <a:pt x="1310053" y="316523"/>
                </a:cubicBezTo>
                <a:cubicBezTo>
                  <a:pt x="1305868" y="354193"/>
                  <a:pt x="1293208" y="368168"/>
                  <a:pt x="1274884" y="395653"/>
                </a:cubicBezTo>
                <a:cubicBezTo>
                  <a:pt x="1271953" y="404445"/>
                  <a:pt x="1270237" y="413741"/>
                  <a:pt x="1266092" y="422030"/>
                </a:cubicBezTo>
                <a:cubicBezTo>
                  <a:pt x="1255688" y="442839"/>
                  <a:pt x="1239414" y="459661"/>
                  <a:pt x="1222130" y="474784"/>
                </a:cubicBezTo>
                <a:cubicBezTo>
                  <a:pt x="1208007" y="487141"/>
                  <a:pt x="1193182" y="498693"/>
                  <a:pt x="1178169" y="509953"/>
                </a:cubicBezTo>
                <a:cubicBezTo>
                  <a:pt x="1160788" y="522989"/>
                  <a:pt x="1098879" y="568640"/>
                  <a:pt x="1072661" y="580292"/>
                </a:cubicBezTo>
                <a:cubicBezTo>
                  <a:pt x="1061619" y="585200"/>
                  <a:pt x="1048956" y="585263"/>
                  <a:pt x="1037492" y="589084"/>
                </a:cubicBezTo>
                <a:cubicBezTo>
                  <a:pt x="1023794" y="593650"/>
                  <a:pt x="985679" y="611344"/>
                  <a:pt x="967153" y="615461"/>
                </a:cubicBezTo>
                <a:cubicBezTo>
                  <a:pt x="949751" y="619328"/>
                  <a:pt x="931984" y="621322"/>
                  <a:pt x="914400" y="624253"/>
                </a:cubicBezTo>
                <a:cubicBezTo>
                  <a:pt x="905608" y="627184"/>
                  <a:pt x="897070" y="631035"/>
                  <a:pt x="888023" y="633046"/>
                </a:cubicBezTo>
                <a:cubicBezTo>
                  <a:pt x="802500" y="652052"/>
                  <a:pt x="805938" y="638387"/>
                  <a:pt x="685800" y="624253"/>
                </a:cubicBezTo>
                <a:cubicBezTo>
                  <a:pt x="653345" y="613435"/>
                  <a:pt x="648683" y="614000"/>
                  <a:pt x="615461" y="589084"/>
                </a:cubicBezTo>
                <a:cubicBezTo>
                  <a:pt x="605514" y="581623"/>
                  <a:pt x="597876" y="571499"/>
                  <a:pt x="589084" y="562707"/>
                </a:cubicBezTo>
                <a:cubicBezTo>
                  <a:pt x="586153" y="550984"/>
                  <a:pt x="580292" y="539622"/>
                  <a:pt x="580292" y="527538"/>
                </a:cubicBezTo>
                <a:cubicBezTo>
                  <a:pt x="580292" y="503910"/>
                  <a:pt x="581009" y="479406"/>
                  <a:pt x="589084" y="457200"/>
                </a:cubicBezTo>
                <a:cubicBezTo>
                  <a:pt x="598648" y="430899"/>
                  <a:pt x="621082" y="429814"/>
                  <a:pt x="641838" y="422030"/>
                </a:cubicBezTo>
                <a:cubicBezTo>
                  <a:pt x="656616" y="416488"/>
                  <a:pt x="671146" y="410307"/>
                  <a:pt x="685800" y="404446"/>
                </a:cubicBezTo>
                <a:cubicBezTo>
                  <a:pt x="750277" y="407377"/>
                  <a:pt x="815692" y="401892"/>
                  <a:pt x="879230" y="413238"/>
                </a:cubicBezTo>
                <a:cubicBezTo>
                  <a:pt x="900035" y="416953"/>
                  <a:pt x="931984" y="448407"/>
                  <a:pt x="931984" y="448407"/>
                </a:cubicBezTo>
                <a:cubicBezTo>
                  <a:pt x="937846" y="457199"/>
                  <a:pt x="942097" y="467312"/>
                  <a:pt x="949569" y="474784"/>
                </a:cubicBezTo>
                <a:cubicBezTo>
                  <a:pt x="978655" y="503870"/>
                  <a:pt x="995210" y="502420"/>
                  <a:pt x="1028700" y="527538"/>
                </a:cubicBezTo>
                <a:cubicBezTo>
                  <a:pt x="1038647" y="534998"/>
                  <a:pt x="1044730" y="547018"/>
                  <a:pt x="1055076" y="553915"/>
                </a:cubicBezTo>
                <a:cubicBezTo>
                  <a:pt x="1071815" y="565075"/>
                  <a:pt x="1137793" y="570756"/>
                  <a:pt x="1143000" y="571500"/>
                </a:cubicBezTo>
                <a:cubicBezTo>
                  <a:pt x="1157654" y="568569"/>
                  <a:pt x="1176394" y="573274"/>
                  <a:pt x="1186961" y="562707"/>
                </a:cubicBezTo>
                <a:cubicBezTo>
                  <a:pt x="1200068" y="549600"/>
                  <a:pt x="1204546" y="509953"/>
                  <a:pt x="1204546" y="509953"/>
                </a:cubicBezTo>
                <a:cubicBezTo>
                  <a:pt x="1201615" y="501161"/>
                  <a:pt x="1198299" y="492488"/>
                  <a:pt x="1195753" y="483577"/>
                </a:cubicBezTo>
                <a:cubicBezTo>
                  <a:pt x="1192433" y="471958"/>
                  <a:pt x="1192365" y="459215"/>
                  <a:pt x="1186961" y="448407"/>
                </a:cubicBezTo>
                <a:cubicBezTo>
                  <a:pt x="1175699" y="425882"/>
                  <a:pt x="1122374" y="350679"/>
                  <a:pt x="1099038" y="342900"/>
                </a:cubicBezTo>
                <a:lnTo>
                  <a:pt x="1072661" y="334107"/>
                </a:lnTo>
                <a:cubicBezTo>
                  <a:pt x="1070985" y="332850"/>
                  <a:pt x="1019437" y="293172"/>
                  <a:pt x="1011115" y="290146"/>
                </a:cubicBezTo>
                <a:cubicBezTo>
                  <a:pt x="964437" y="273172"/>
                  <a:pt x="927173" y="271145"/>
                  <a:pt x="879230" y="263769"/>
                </a:cubicBezTo>
                <a:cubicBezTo>
                  <a:pt x="861610" y="261058"/>
                  <a:pt x="844061" y="257908"/>
                  <a:pt x="826476" y="254977"/>
                </a:cubicBezTo>
                <a:cubicBezTo>
                  <a:pt x="814753" y="257908"/>
                  <a:pt x="799171" y="254594"/>
                  <a:pt x="791307" y="263769"/>
                </a:cubicBezTo>
                <a:cubicBezTo>
                  <a:pt x="779244" y="277843"/>
                  <a:pt x="777358" y="298347"/>
                  <a:pt x="773723" y="316523"/>
                </a:cubicBezTo>
                <a:cubicBezTo>
                  <a:pt x="767861" y="345831"/>
                  <a:pt x="763387" y="375450"/>
                  <a:pt x="756138" y="404446"/>
                </a:cubicBezTo>
                <a:cubicBezTo>
                  <a:pt x="753207" y="416169"/>
                  <a:pt x="752106" y="428508"/>
                  <a:pt x="747346" y="439615"/>
                </a:cubicBezTo>
                <a:cubicBezTo>
                  <a:pt x="743183" y="449328"/>
                  <a:pt x="736781" y="458094"/>
                  <a:pt x="729761" y="465992"/>
                </a:cubicBezTo>
                <a:cubicBezTo>
                  <a:pt x="713239" y="484579"/>
                  <a:pt x="701133" y="512715"/>
                  <a:pt x="677007" y="518746"/>
                </a:cubicBezTo>
                <a:cubicBezTo>
                  <a:pt x="635016" y="529243"/>
                  <a:pt x="636182" y="527997"/>
                  <a:pt x="589084" y="545123"/>
                </a:cubicBezTo>
                <a:cubicBezTo>
                  <a:pt x="574252" y="550517"/>
                  <a:pt x="560349" y="558554"/>
                  <a:pt x="545123" y="562707"/>
                </a:cubicBezTo>
                <a:cubicBezTo>
                  <a:pt x="523662" y="568560"/>
                  <a:pt x="437690" y="578335"/>
                  <a:pt x="422030" y="580292"/>
                </a:cubicBezTo>
                <a:cubicBezTo>
                  <a:pt x="300846" y="566827"/>
                  <a:pt x="370184" y="594977"/>
                  <a:pt x="325315" y="545123"/>
                </a:cubicBezTo>
                <a:cubicBezTo>
                  <a:pt x="305906" y="523558"/>
                  <a:pt x="263769" y="483577"/>
                  <a:pt x="263769" y="483577"/>
                </a:cubicBezTo>
                <a:cubicBezTo>
                  <a:pt x="260838" y="474785"/>
                  <a:pt x="258627" y="465719"/>
                  <a:pt x="254976" y="457200"/>
                </a:cubicBezTo>
                <a:cubicBezTo>
                  <a:pt x="249813" y="445153"/>
                  <a:pt x="241537" y="434464"/>
                  <a:pt x="237392" y="422030"/>
                </a:cubicBezTo>
                <a:cubicBezTo>
                  <a:pt x="232666" y="407853"/>
                  <a:pt x="231531" y="392723"/>
                  <a:pt x="228600" y="378069"/>
                </a:cubicBezTo>
                <a:cubicBezTo>
                  <a:pt x="231531" y="345830"/>
                  <a:pt x="231044" y="313096"/>
                  <a:pt x="237392" y="281353"/>
                </a:cubicBezTo>
                <a:cubicBezTo>
                  <a:pt x="239962" y="268501"/>
                  <a:pt x="246676" y="256328"/>
                  <a:pt x="254976" y="246184"/>
                </a:cubicBezTo>
                <a:cubicBezTo>
                  <a:pt x="270612" y="227074"/>
                  <a:pt x="321734" y="175380"/>
                  <a:pt x="351692" y="158261"/>
                </a:cubicBezTo>
                <a:cubicBezTo>
                  <a:pt x="359739" y="153663"/>
                  <a:pt x="369277" y="152400"/>
                  <a:pt x="378069" y="149469"/>
                </a:cubicBezTo>
                <a:cubicBezTo>
                  <a:pt x="401515" y="131884"/>
                  <a:pt x="423092" y="111482"/>
                  <a:pt x="448407" y="96715"/>
                </a:cubicBezTo>
                <a:cubicBezTo>
                  <a:pt x="458845" y="90626"/>
                  <a:pt x="471492" y="87923"/>
                  <a:pt x="483576" y="87923"/>
                </a:cubicBezTo>
                <a:cubicBezTo>
                  <a:pt x="530560" y="87923"/>
                  <a:pt x="577361" y="93784"/>
                  <a:pt x="624253" y="96715"/>
                </a:cubicBezTo>
                <a:cubicBezTo>
                  <a:pt x="635976" y="99646"/>
                  <a:pt x="648108" y="101264"/>
                  <a:pt x="659423" y="105507"/>
                </a:cubicBezTo>
                <a:cubicBezTo>
                  <a:pt x="695412" y="119003"/>
                  <a:pt x="697843" y="127127"/>
                  <a:pt x="729761" y="149469"/>
                </a:cubicBezTo>
                <a:cubicBezTo>
                  <a:pt x="747075" y="161589"/>
                  <a:pt x="765608" y="171957"/>
                  <a:pt x="782515" y="184638"/>
                </a:cubicBezTo>
                <a:cubicBezTo>
                  <a:pt x="794238" y="193430"/>
                  <a:pt x="805381" y="203054"/>
                  <a:pt x="817684" y="211015"/>
                </a:cubicBezTo>
                <a:cubicBezTo>
                  <a:pt x="855243" y="235318"/>
                  <a:pt x="889544" y="267206"/>
                  <a:pt x="931984" y="281353"/>
                </a:cubicBezTo>
                <a:lnTo>
                  <a:pt x="1011115" y="307730"/>
                </a:lnTo>
                <a:cubicBezTo>
                  <a:pt x="1019907" y="310661"/>
                  <a:pt x="1029780" y="311382"/>
                  <a:pt x="1037492" y="316523"/>
                </a:cubicBezTo>
                <a:cubicBezTo>
                  <a:pt x="1065192" y="334989"/>
                  <a:pt x="1059447" y="334500"/>
                  <a:pt x="1090246" y="342900"/>
                </a:cubicBezTo>
                <a:cubicBezTo>
                  <a:pt x="1113562" y="349259"/>
                  <a:pt x="1160584" y="360484"/>
                  <a:pt x="1160584" y="360484"/>
                </a:cubicBezTo>
                <a:cubicBezTo>
                  <a:pt x="1167453" y="363919"/>
                  <a:pt x="1209191" y="386861"/>
                  <a:pt x="1222130" y="386861"/>
                </a:cubicBezTo>
                <a:cubicBezTo>
                  <a:pt x="1245759" y="386861"/>
                  <a:pt x="1269023" y="381000"/>
                  <a:pt x="1292469" y="378069"/>
                </a:cubicBezTo>
                <a:cubicBezTo>
                  <a:pt x="1306258" y="371174"/>
                  <a:pt x="1341589" y="355325"/>
                  <a:pt x="1354015" y="342900"/>
                </a:cubicBezTo>
                <a:cubicBezTo>
                  <a:pt x="1412637" y="284279"/>
                  <a:pt x="1327633" y="345836"/>
                  <a:pt x="1397976" y="298938"/>
                </a:cubicBezTo>
                <a:cubicBezTo>
                  <a:pt x="1400907" y="284284"/>
                  <a:pt x="1405282" y="269847"/>
                  <a:pt x="1406769" y="254977"/>
                </a:cubicBezTo>
                <a:cubicBezTo>
                  <a:pt x="1421045" y="112222"/>
                  <a:pt x="1372739" y="137366"/>
                  <a:pt x="1441938" y="114300"/>
                </a:cubicBezTo>
                <a:cubicBezTo>
                  <a:pt x="1474176" y="117231"/>
                  <a:pt x="1506607" y="118514"/>
                  <a:pt x="1538653" y="123092"/>
                </a:cubicBezTo>
                <a:cubicBezTo>
                  <a:pt x="1547828" y="124403"/>
                  <a:pt x="1565030" y="131884"/>
                  <a:pt x="1565030" y="131884"/>
                </a:cubicBezTo>
              </a:path>
            </a:pathLst>
          </a:custGeom>
          <a:noFill/>
          <a:ln>
            <a:solidFill>
              <a:srgbClr val="639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rgbClr val="639539"/>
              </a:solidFill>
            </a:endParaRPr>
          </a:p>
        </p:txBody>
      </p:sp>
      <p:sp>
        <p:nvSpPr>
          <p:cNvPr id="16" name="Forme libre 87">
            <a:extLst>
              <a:ext uri="{FF2B5EF4-FFF2-40B4-BE49-F238E27FC236}">
                <a16:creationId xmlns:a16="http://schemas.microsoft.com/office/drawing/2014/main" id="{EC16AB02-9C20-49F3-9172-6678B5FDC77B}"/>
              </a:ext>
            </a:extLst>
          </p:cNvPr>
          <p:cNvSpPr>
            <a:spLocks noChangeAspect="1"/>
          </p:cNvSpPr>
          <p:nvPr/>
        </p:nvSpPr>
        <p:spPr>
          <a:xfrm>
            <a:off x="6481203" y="1303847"/>
            <a:ext cx="312998" cy="128475"/>
          </a:xfrm>
          <a:custGeom>
            <a:avLst/>
            <a:gdLst>
              <a:gd name="connsiteX0" fmla="*/ 0 w 1565030"/>
              <a:gd name="connsiteY0" fmla="*/ 175846 h 642376"/>
              <a:gd name="connsiteX1" fmla="*/ 43961 w 1565030"/>
              <a:gd name="connsiteY1" fmla="*/ 43961 h 642376"/>
              <a:gd name="connsiteX2" fmla="*/ 140676 w 1565030"/>
              <a:gd name="connsiteY2" fmla="*/ 0 h 642376"/>
              <a:gd name="connsiteX3" fmla="*/ 219807 w 1565030"/>
              <a:gd name="connsiteY3" fmla="*/ 8792 h 642376"/>
              <a:gd name="connsiteX4" fmla="*/ 290146 w 1565030"/>
              <a:gd name="connsiteY4" fmla="*/ 61546 h 642376"/>
              <a:gd name="connsiteX5" fmla="*/ 316523 w 1565030"/>
              <a:gd name="connsiteY5" fmla="*/ 79130 h 642376"/>
              <a:gd name="connsiteX6" fmla="*/ 351692 w 1565030"/>
              <a:gd name="connsiteY6" fmla="*/ 131884 h 642376"/>
              <a:gd name="connsiteX7" fmla="*/ 369276 w 1565030"/>
              <a:gd name="connsiteY7" fmla="*/ 158261 h 642376"/>
              <a:gd name="connsiteX8" fmla="*/ 395653 w 1565030"/>
              <a:gd name="connsiteY8" fmla="*/ 175846 h 642376"/>
              <a:gd name="connsiteX9" fmla="*/ 439615 w 1565030"/>
              <a:gd name="connsiteY9" fmla="*/ 211015 h 642376"/>
              <a:gd name="connsiteX10" fmla="*/ 518746 w 1565030"/>
              <a:gd name="connsiteY10" fmla="*/ 254977 h 642376"/>
              <a:gd name="connsiteX11" fmla="*/ 571500 w 1565030"/>
              <a:gd name="connsiteY11" fmla="*/ 263769 h 642376"/>
              <a:gd name="connsiteX12" fmla="*/ 633046 w 1565030"/>
              <a:gd name="connsiteY12" fmla="*/ 281353 h 642376"/>
              <a:gd name="connsiteX13" fmla="*/ 668215 w 1565030"/>
              <a:gd name="connsiteY13" fmla="*/ 272561 h 642376"/>
              <a:gd name="connsiteX14" fmla="*/ 703384 w 1565030"/>
              <a:gd name="connsiteY14" fmla="*/ 219807 h 642376"/>
              <a:gd name="connsiteX15" fmla="*/ 729761 w 1565030"/>
              <a:gd name="connsiteY15" fmla="*/ 193430 h 642376"/>
              <a:gd name="connsiteX16" fmla="*/ 764930 w 1565030"/>
              <a:gd name="connsiteY16" fmla="*/ 123092 h 642376"/>
              <a:gd name="connsiteX17" fmla="*/ 773723 w 1565030"/>
              <a:gd name="connsiteY17" fmla="*/ 96715 h 642376"/>
              <a:gd name="connsiteX18" fmla="*/ 826476 w 1565030"/>
              <a:gd name="connsiteY18" fmla="*/ 61546 h 642376"/>
              <a:gd name="connsiteX19" fmla="*/ 923192 w 1565030"/>
              <a:gd name="connsiteY19" fmla="*/ 52753 h 642376"/>
              <a:gd name="connsiteX20" fmla="*/ 1090246 w 1565030"/>
              <a:gd name="connsiteY20" fmla="*/ 61546 h 642376"/>
              <a:gd name="connsiteX21" fmla="*/ 1116623 w 1565030"/>
              <a:gd name="connsiteY21" fmla="*/ 87923 h 642376"/>
              <a:gd name="connsiteX22" fmla="*/ 1143000 w 1565030"/>
              <a:gd name="connsiteY22" fmla="*/ 105507 h 642376"/>
              <a:gd name="connsiteX23" fmla="*/ 1195753 w 1565030"/>
              <a:gd name="connsiteY23" fmla="*/ 158261 h 642376"/>
              <a:gd name="connsiteX24" fmla="*/ 1239715 w 1565030"/>
              <a:gd name="connsiteY24" fmla="*/ 211015 h 642376"/>
              <a:gd name="connsiteX25" fmla="*/ 1266092 w 1565030"/>
              <a:gd name="connsiteY25" fmla="*/ 237392 h 642376"/>
              <a:gd name="connsiteX26" fmla="*/ 1301261 w 1565030"/>
              <a:gd name="connsiteY26" fmla="*/ 290146 h 642376"/>
              <a:gd name="connsiteX27" fmla="*/ 1310053 w 1565030"/>
              <a:gd name="connsiteY27" fmla="*/ 316523 h 642376"/>
              <a:gd name="connsiteX28" fmla="*/ 1274884 w 1565030"/>
              <a:gd name="connsiteY28" fmla="*/ 395653 h 642376"/>
              <a:gd name="connsiteX29" fmla="*/ 1266092 w 1565030"/>
              <a:gd name="connsiteY29" fmla="*/ 422030 h 642376"/>
              <a:gd name="connsiteX30" fmla="*/ 1222130 w 1565030"/>
              <a:gd name="connsiteY30" fmla="*/ 474784 h 642376"/>
              <a:gd name="connsiteX31" fmla="*/ 1178169 w 1565030"/>
              <a:gd name="connsiteY31" fmla="*/ 509953 h 642376"/>
              <a:gd name="connsiteX32" fmla="*/ 1072661 w 1565030"/>
              <a:gd name="connsiteY32" fmla="*/ 580292 h 642376"/>
              <a:gd name="connsiteX33" fmla="*/ 1037492 w 1565030"/>
              <a:gd name="connsiteY33" fmla="*/ 589084 h 642376"/>
              <a:gd name="connsiteX34" fmla="*/ 967153 w 1565030"/>
              <a:gd name="connsiteY34" fmla="*/ 615461 h 642376"/>
              <a:gd name="connsiteX35" fmla="*/ 914400 w 1565030"/>
              <a:gd name="connsiteY35" fmla="*/ 624253 h 642376"/>
              <a:gd name="connsiteX36" fmla="*/ 888023 w 1565030"/>
              <a:gd name="connsiteY36" fmla="*/ 633046 h 642376"/>
              <a:gd name="connsiteX37" fmla="*/ 685800 w 1565030"/>
              <a:gd name="connsiteY37" fmla="*/ 624253 h 642376"/>
              <a:gd name="connsiteX38" fmla="*/ 615461 w 1565030"/>
              <a:gd name="connsiteY38" fmla="*/ 589084 h 642376"/>
              <a:gd name="connsiteX39" fmla="*/ 589084 w 1565030"/>
              <a:gd name="connsiteY39" fmla="*/ 562707 h 642376"/>
              <a:gd name="connsiteX40" fmla="*/ 580292 w 1565030"/>
              <a:gd name="connsiteY40" fmla="*/ 527538 h 642376"/>
              <a:gd name="connsiteX41" fmla="*/ 589084 w 1565030"/>
              <a:gd name="connsiteY41" fmla="*/ 457200 h 642376"/>
              <a:gd name="connsiteX42" fmla="*/ 641838 w 1565030"/>
              <a:gd name="connsiteY42" fmla="*/ 422030 h 642376"/>
              <a:gd name="connsiteX43" fmla="*/ 685800 w 1565030"/>
              <a:gd name="connsiteY43" fmla="*/ 404446 h 642376"/>
              <a:gd name="connsiteX44" fmla="*/ 879230 w 1565030"/>
              <a:gd name="connsiteY44" fmla="*/ 413238 h 642376"/>
              <a:gd name="connsiteX45" fmla="*/ 931984 w 1565030"/>
              <a:gd name="connsiteY45" fmla="*/ 448407 h 642376"/>
              <a:gd name="connsiteX46" fmla="*/ 949569 w 1565030"/>
              <a:gd name="connsiteY46" fmla="*/ 474784 h 642376"/>
              <a:gd name="connsiteX47" fmla="*/ 1028700 w 1565030"/>
              <a:gd name="connsiteY47" fmla="*/ 527538 h 642376"/>
              <a:gd name="connsiteX48" fmla="*/ 1055076 w 1565030"/>
              <a:gd name="connsiteY48" fmla="*/ 553915 h 642376"/>
              <a:gd name="connsiteX49" fmla="*/ 1143000 w 1565030"/>
              <a:gd name="connsiteY49" fmla="*/ 571500 h 642376"/>
              <a:gd name="connsiteX50" fmla="*/ 1186961 w 1565030"/>
              <a:gd name="connsiteY50" fmla="*/ 562707 h 642376"/>
              <a:gd name="connsiteX51" fmla="*/ 1204546 w 1565030"/>
              <a:gd name="connsiteY51" fmla="*/ 509953 h 642376"/>
              <a:gd name="connsiteX52" fmla="*/ 1195753 w 1565030"/>
              <a:gd name="connsiteY52" fmla="*/ 483577 h 642376"/>
              <a:gd name="connsiteX53" fmla="*/ 1186961 w 1565030"/>
              <a:gd name="connsiteY53" fmla="*/ 448407 h 642376"/>
              <a:gd name="connsiteX54" fmla="*/ 1099038 w 1565030"/>
              <a:gd name="connsiteY54" fmla="*/ 342900 h 642376"/>
              <a:gd name="connsiteX55" fmla="*/ 1072661 w 1565030"/>
              <a:gd name="connsiteY55" fmla="*/ 334107 h 642376"/>
              <a:gd name="connsiteX56" fmla="*/ 1011115 w 1565030"/>
              <a:gd name="connsiteY56" fmla="*/ 290146 h 642376"/>
              <a:gd name="connsiteX57" fmla="*/ 879230 w 1565030"/>
              <a:gd name="connsiteY57" fmla="*/ 263769 h 642376"/>
              <a:gd name="connsiteX58" fmla="*/ 826476 w 1565030"/>
              <a:gd name="connsiteY58" fmla="*/ 254977 h 642376"/>
              <a:gd name="connsiteX59" fmla="*/ 791307 w 1565030"/>
              <a:gd name="connsiteY59" fmla="*/ 263769 h 642376"/>
              <a:gd name="connsiteX60" fmla="*/ 773723 w 1565030"/>
              <a:gd name="connsiteY60" fmla="*/ 316523 h 642376"/>
              <a:gd name="connsiteX61" fmla="*/ 756138 w 1565030"/>
              <a:gd name="connsiteY61" fmla="*/ 404446 h 642376"/>
              <a:gd name="connsiteX62" fmla="*/ 747346 w 1565030"/>
              <a:gd name="connsiteY62" fmla="*/ 439615 h 642376"/>
              <a:gd name="connsiteX63" fmla="*/ 729761 w 1565030"/>
              <a:gd name="connsiteY63" fmla="*/ 465992 h 642376"/>
              <a:gd name="connsiteX64" fmla="*/ 677007 w 1565030"/>
              <a:gd name="connsiteY64" fmla="*/ 518746 h 642376"/>
              <a:gd name="connsiteX65" fmla="*/ 589084 w 1565030"/>
              <a:gd name="connsiteY65" fmla="*/ 545123 h 642376"/>
              <a:gd name="connsiteX66" fmla="*/ 545123 w 1565030"/>
              <a:gd name="connsiteY66" fmla="*/ 562707 h 642376"/>
              <a:gd name="connsiteX67" fmla="*/ 422030 w 1565030"/>
              <a:gd name="connsiteY67" fmla="*/ 580292 h 642376"/>
              <a:gd name="connsiteX68" fmla="*/ 325315 w 1565030"/>
              <a:gd name="connsiteY68" fmla="*/ 545123 h 642376"/>
              <a:gd name="connsiteX69" fmla="*/ 263769 w 1565030"/>
              <a:gd name="connsiteY69" fmla="*/ 483577 h 642376"/>
              <a:gd name="connsiteX70" fmla="*/ 254976 w 1565030"/>
              <a:gd name="connsiteY70" fmla="*/ 457200 h 642376"/>
              <a:gd name="connsiteX71" fmla="*/ 237392 w 1565030"/>
              <a:gd name="connsiteY71" fmla="*/ 422030 h 642376"/>
              <a:gd name="connsiteX72" fmla="*/ 228600 w 1565030"/>
              <a:gd name="connsiteY72" fmla="*/ 378069 h 642376"/>
              <a:gd name="connsiteX73" fmla="*/ 237392 w 1565030"/>
              <a:gd name="connsiteY73" fmla="*/ 281353 h 642376"/>
              <a:gd name="connsiteX74" fmla="*/ 254976 w 1565030"/>
              <a:gd name="connsiteY74" fmla="*/ 246184 h 642376"/>
              <a:gd name="connsiteX75" fmla="*/ 351692 w 1565030"/>
              <a:gd name="connsiteY75" fmla="*/ 158261 h 642376"/>
              <a:gd name="connsiteX76" fmla="*/ 378069 w 1565030"/>
              <a:gd name="connsiteY76" fmla="*/ 149469 h 642376"/>
              <a:gd name="connsiteX77" fmla="*/ 448407 w 1565030"/>
              <a:gd name="connsiteY77" fmla="*/ 96715 h 642376"/>
              <a:gd name="connsiteX78" fmla="*/ 483576 w 1565030"/>
              <a:gd name="connsiteY78" fmla="*/ 87923 h 642376"/>
              <a:gd name="connsiteX79" fmla="*/ 624253 w 1565030"/>
              <a:gd name="connsiteY79" fmla="*/ 96715 h 642376"/>
              <a:gd name="connsiteX80" fmla="*/ 659423 w 1565030"/>
              <a:gd name="connsiteY80" fmla="*/ 105507 h 642376"/>
              <a:gd name="connsiteX81" fmla="*/ 729761 w 1565030"/>
              <a:gd name="connsiteY81" fmla="*/ 149469 h 642376"/>
              <a:gd name="connsiteX82" fmla="*/ 782515 w 1565030"/>
              <a:gd name="connsiteY82" fmla="*/ 184638 h 642376"/>
              <a:gd name="connsiteX83" fmla="*/ 817684 w 1565030"/>
              <a:gd name="connsiteY83" fmla="*/ 211015 h 642376"/>
              <a:gd name="connsiteX84" fmla="*/ 931984 w 1565030"/>
              <a:gd name="connsiteY84" fmla="*/ 281353 h 642376"/>
              <a:gd name="connsiteX85" fmla="*/ 1011115 w 1565030"/>
              <a:gd name="connsiteY85" fmla="*/ 307730 h 642376"/>
              <a:gd name="connsiteX86" fmla="*/ 1037492 w 1565030"/>
              <a:gd name="connsiteY86" fmla="*/ 316523 h 642376"/>
              <a:gd name="connsiteX87" fmla="*/ 1090246 w 1565030"/>
              <a:gd name="connsiteY87" fmla="*/ 342900 h 642376"/>
              <a:gd name="connsiteX88" fmla="*/ 1160584 w 1565030"/>
              <a:gd name="connsiteY88" fmla="*/ 360484 h 642376"/>
              <a:gd name="connsiteX89" fmla="*/ 1222130 w 1565030"/>
              <a:gd name="connsiteY89" fmla="*/ 386861 h 642376"/>
              <a:gd name="connsiteX90" fmla="*/ 1292469 w 1565030"/>
              <a:gd name="connsiteY90" fmla="*/ 378069 h 642376"/>
              <a:gd name="connsiteX91" fmla="*/ 1354015 w 1565030"/>
              <a:gd name="connsiteY91" fmla="*/ 342900 h 642376"/>
              <a:gd name="connsiteX92" fmla="*/ 1397976 w 1565030"/>
              <a:gd name="connsiteY92" fmla="*/ 298938 h 642376"/>
              <a:gd name="connsiteX93" fmla="*/ 1406769 w 1565030"/>
              <a:gd name="connsiteY93" fmla="*/ 254977 h 642376"/>
              <a:gd name="connsiteX94" fmla="*/ 1441938 w 1565030"/>
              <a:gd name="connsiteY94" fmla="*/ 114300 h 642376"/>
              <a:gd name="connsiteX95" fmla="*/ 1538653 w 1565030"/>
              <a:gd name="connsiteY95" fmla="*/ 123092 h 642376"/>
              <a:gd name="connsiteX96" fmla="*/ 1565030 w 1565030"/>
              <a:gd name="connsiteY96" fmla="*/ 131884 h 64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565030" h="642376">
                <a:moveTo>
                  <a:pt x="0" y="175846"/>
                </a:moveTo>
                <a:cubicBezTo>
                  <a:pt x="14654" y="131884"/>
                  <a:pt x="20743" y="84065"/>
                  <a:pt x="43961" y="43961"/>
                </a:cubicBezTo>
                <a:cubicBezTo>
                  <a:pt x="63879" y="9556"/>
                  <a:pt x="108001" y="6535"/>
                  <a:pt x="140676" y="0"/>
                </a:cubicBezTo>
                <a:cubicBezTo>
                  <a:pt x="167053" y="2931"/>
                  <a:pt x="195267" y="-1313"/>
                  <a:pt x="219807" y="8792"/>
                </a:cubicBezTo>
                <a:cubicBezTo>
                  <a:pt x="246907" y="19951"/>
                  <a:pt x="265760" y="45289"/>
                  <a:pt x="290146" y="61546"/>
                </a:cubicBezTo>
                <a:lnTo>
                  <a:pt x="316523" y="79130"/>
                </a:lnTo>
                <a:lnTo>
                  <a:pt x="351692" y="131884"/>
                </a:lnTo>
                <a:cubicBezTo>
                  <a:pt x="357553" y="140676"/>
                  <a:pt x="360484" y="152399"/>
                  <a:pt x="369276" y="158261"/>
                </a:cubicBezTo>
                <a:lnTo>
                  <a:pt x="395653" y="175846"/>
                </a:lnTo>
                <a:cubicBezTo>
                  <a:pt x="428145" y="224583"/>
                  <a:pt x="394648" y="186033"/>
                  <a:pt x="439615" y="211015"/>
                </a:cubicBezTo>
                <a:cubicBezTo>
                  <a:pt x="484940" y="236195"/>
                  <a:pt x="478959" y="246135"/>
                  <a:pt x="518746" y="254977"/>
                </a:cubicBezTo>
                <a:cubicBezTo>
                  <a:pt x="536149" y="258844"/>
                  <a:pt x="553915" y="260838"/>
                  <a:pt x="571500" y="263769"/>
                </a:cubicBezTo>
                <a:cubicBezTo>
                  <a:pt x="583940" y="267916"/>
                  <a:pt x="622004" y="281353"/>
                  <a:pt x="633046" y="281353"/>
                </a:cubicBezTo>
                <a:cubicBezTo>
                  <a:pt x="645130" y="281353"/>
                  <a:pt x="656492" y="275492"/>
                  <a:pt x="668215" y="272561"/>
                </a:cubicBezTo>
                <a:cubicBezTo>
                  <a:pt x="679938" y="254976"/>
                  <a:pt x="688440" y="234751"/>
                  <a:pt x="703384" y="219807"/>
                </a:cubicBezTo>
                <a:cubicBezTo>
                  <a:pt x="712176" y="211015"/>
                  <a:pt x="723085" y="203920"/>
                  <a:pt x="729761" y="193430"/>
                </a:cubicBezTo>
                <a:cubicBezTo>
                  <a:pt x="743834" y="171315"/>
                  <a:pt x="756640" y="147960"/>
                  <a:pt x="764930" y="123092"/>
                </a:cubicBezTo>
                <a:cubicBezTo>
                  <a:pt x="767861" y="114300"/>
                  <a:pt x="767170" y="103268"/>
                  <a:pt x="773723" y="96715"/>
                </a:cubicBezTo>
                <a:cubicBezTo>
                  <a:pt x="788667" y="81771"/>
                  <a:pt x="805429" y="63460"/>
                  <a:pt x="826476" y="61546"/>
                </a:cubicBezTo>
                <a:lnTo>
                  <a:pt x="923192" y="52753"/>
                </a:lnTo>
                <a:cubicBezTo>
                  <a:pt x="978877" y="55684"/>
                  <a:pt x="1035384" y="51571"/>
                  <a:pt x="1090246" y="61546"/>
                </a:cubicBezTo>
                <a:cubicBezTo>
                  <a:pt x="1102480" y="63770"/>
                  <a:pt x="1107071" y="79963"/>
                  <a:pt x="1116623" y="87923"/>
                </a:cubicBezTo>
                <a:cubicBezTo>
                  <a:pt x="1124741" y="94688"/>
                  <a:pt x="1135102" y="98487"/>
                  <a:pt x="1143000" y="105507"/>
                </a:cubicBezTo>
                <a:cubicBezTo>
                  <a:pt x="1161587" y="122029"/>
                  <a:pt x="1178169" y="140676"/>
                  <a:pt x="1195753" y="158261"/>
                </a:cubicBezTo>
                <a:cubicBezTo>
                  <a:pt x="1272818" y="235327"/>
                  <a:pt x="1178506" y="137564"/>
                  <a:pt x="1239715" y="211015"/>
                </a:cubicBezTo>
                <a:cubicBezTo>
                  <a:pt x="1247675" y="220567"/>
                  <a:pt x="1258458" y="227577"/>
                  <a:pt x="1266092" y="237392"/>
                </a:cubicBezTo>
                <a:cubicBezTo>
                  <a:pt x="1279067" y="254074"/>
                  <a:pt x="1301261" y="290146"/>
                  <a:pt x="1301261" y="290146"/>
                </a:cubicBezTo>
                <a:cubicBezTo>
                  <a:pt x="1304192" y="298938"/>
                  <a:pt x="1311076" y="307312"/>
                  <a:pt x="1310053" y="316523"/>
                </a:cubicBezTo>
                <a:cubicBezTo>
                  <a:pt x="1305868" y="354193"/>
                  <a:pt x="1293208" y="368168"/>
                  <a:pt x="1274884" y="395653"/>
                </a:cubicBezTo>
                <a:cubicBezTo>
                  <a:pt x="1271953" y="404445"/>
                  <a:pt x="1270237" y="413741"/>
                  <a:pt x="1266092" y="422030"/>
                </a:cubicBezTo>
                <a:cubicBezTo>
                  <a:pt x="1255688" y="442839"/>
                  <a:pt x="1239414" y="459661"/>
                  <a:pt x="1222130" y="474784"/>
                </a:cubicBezTo>
                <a:cubicBezTo>
                  <a:pt x="1208007" y="487141"/>
                  <a:pt x="1193182" y="498693"/>
                  <a:pt x="1178169" y="509953"/>
                </a:cubicBezTo>
                <a:cubicBezTo>
                  <a:pt x="1160788" y="522989"/>
                  <a:pt x="1098879" y="568640"/>
                  <a:pt x="1072661" y="580292"/>
                </a:cubicBezTo>
                <a:cubicBezTo>
                  <a:pt x="1061619" y="585200"/>
                  <a:pt x="1048956" y="585263"/>
                  <a:pt x="1037492" y="589084"/>
                </a:cubicBezTo>
                <a:cubicBezTo>
                  <a:pt x="1023794" y="593650"/>
                  <a:pt x="985679" y="611344"/>
                  <a:pt x="967153" y="615461"/>
                </a:cubicBezTo>
                <a:cubicBezTo>
                  <a:pt x="949751" y="619328"/>
                  <a:pt x="931984" y="621322"/>
                  <a:pt x="914400" y="624253"/>
                </a:cubicBezTo>
                <a:cubicBezTo>
                  <a:pt x="905608" y="627184"/>
                  <a:pt x="897070" y="631035"/>
                  <a:pt x="888023" y="633046"/>
                </a:cubicBezTo>
                <a:cubicBezTo>
                  <a:pt x="802500" y="652052"/>
                  <a:pt x="805938" y="638387"/>
                  <a:pt x="685800" y="624253"/>
                </a:cubicBezTo>
                <a:cubicBezTo>
                  <a:pt x="653345" y="613435"/>
                  <a:pt x="648683" y="614000"/>
                  <a:pt x="615461" y="589084"/>
                </a:cubicBezTo>
                <a:cubicBezTo>
                  <a:pt x="605514" y="581623"/>
                  <a:pt x="597876" y="571499"/>
                  <a:pt x="589084" y="562707"/>
                </a:cubicBezTo>
                <a:cubicBezTo>
                  <a:pt x="586153" y="550984"/>
                  <a:pt x="580292" y="539622"/>
                  <a:pt x="580292" y="527538"/>
                </a:cubicBezTo>
                <a:cubicBezTo>
                  <a:pt x="580292" y="503910"/>
                  <a:pt x="581009" y="479406"/>
                  <a:pt x="589084" y="457200"/>
                </a:cubicBezTo>
                <a:cubicBezTo>
                  <a:pt x="598648" y="430899"/>
                  <a:pt x="621082" y="429814"/>
                  <a:pt x="641838" y="422030"/>
                </a:cubicBezTo>
                <a:cubicBezTo>
                  <a:pt x="656616" y="416488"/>
                  <a:pt x="671146" y="410307"/>
                  <a:pt x="685800" y="404446"/>
                </a:cubicBezTo>
                <a:cubicBezTo>
                  <a:pt x="750277" y="407377"/>
                  <a:pt x="815692" y="401892"/>
                  <a:pt x="879230" y="413238"/>
                </a:cubicBezTo>
                <a:cubicBezTo>
                  <a:pt x="900035" y="416953"/>
                  <a:pt x="931984" y="448407"/>
                  <a:pt x="931984" y="448407"/>
                </a:cubicBezTo>
                <a:cubicBezTo>
                  <a:pt x="937846" y="457199"/>
                  <a:pt x="942097" y="467312"/>
                  <a:pt x="949569" y="474784"/>
                </a:cubicBezTo>
                <a:cubicBezTo>
                  <a:pt x="978655" y="503870"/>
                  <a:pt x="995210" y="502420"/>
                  <a:pt x="1028700" y="527538"/>
                </a:cubicBezTo>
                <a:cubicBezTo>
                  <a:pt x="1038647" y="534998"/>
                  <a:pt x="1044730" y="547018"/>
                  <a:pt x="1055076" y="553915"/>
                </a:cubicBezTo>
                <a:cubicBezTo>
                  <a:pt x="1071815" y="565075"/>
                  <a:pt x="1137793" y="570756"/>
                  <a:pt x="1143000" y="571500"/>
                </a:cubicBezTo>
                <a:cubicBezTo>
                  <a:pt x="1157654" y="568569"/>
                  <a:pt x="1176394" y="573274"/>
                  <a:pt x="1186961" y="562707"/>
                </a:cubicBezTo>
                <a:cubicBezTo>
                  <a:pt x="1200068" y="549600"/>
                  <a:pt x="1204546" y="509953"/>
                  <a:pt x="1204546" y="509953"/>
                </a:cubicBezTo>
                <a:cubicBezTo>
                  <a:pt x="1201615" y="501161"/>
                  <a:pt x="1198299" y="492488"/>
                  <a:pt x="1195753" y="483577"/>
                </a:cubicBezTo>
                <a:cubicBezTo>
                  <a:pt x="1192433" y="471958"/>
                  <a:pt x="1192365" y="459215"/>
                  <a:pt x="1186961" y="448407"/>
                </a:cubicBezTo>
                <a:cubicBezTo>
                  <a:pt x="1175699" y="425882"/>
                  <a:pt x="1122374" y="350679"/>
                  <a:pt x="1099038" y="342900"/>
                </a:cubicBezTo>
                <a:lnTo>
                  <a:pt x="1072661" y="334107"/>
                </a:lnTo>
                <a:cubicBezTo>
                  <a:pt x="1070985" y="332850"/>
                  <a:pt x="1019437" y="293172"/>
                  <a:pt x="1011115" y="290146"/>
                </a:cubicBezTo>
                <a:cubicBezTo>
                  <a:pt x="964437" y="273172"/>
                  <a:pt x="927173" y="271145"/>
                  <a:pt x="879230" y="263769"/>
                </a:cubicBezTo>
                <a:cubicBezTo>
                  <a:pt x="861610" y="261058"/>
                  <a:pt x="844061" y="257908"/>
                  <a:pt x="826476" y="254977"/>
                </a:cubicBezTo>
                <a:cubicBezTo>
                  <a:pt x="814753" y="257908"/>
                  <a:pt x="799171" y="254594"/>
                  <a:pt x="791307" y="263769"/>
                </a:cubicBezTo>
                <a:cubicBezTo>
                  <a:pt x="779244" y="277843"/>
                  <a:pt x="777358" y="298347"/>
                  <a:pt x="773723" y="316523"/>
                </a:cubicBezTo>
                <a:cubicBezTo>
                  <a:pt x="767861" y="345831"/>
                  <a:pt x="763387" y="375450"/>
                  <a:pt x="756138" y="404446"/>
                </a:cubicBezTo>
                <a:cubicBezTo>
                  <a:pt x="753207" y="416169"/>
                  <a:pt x="752106" y="428508"/>
                  <a:pt x="747346" y="439615"/>
                </a:cubicBezTo>
                <a:cubicBezTo>
                  <a:pt x="743183" y="449328"/>
                  <a:pt x="736781" y="458094"/>
                  <a:pt x="729761" y="465992"/>
                </a:cubicBezTo>
                <a:cubicBezTo>
                  <a:pt x="713239" y="484579"/>
                  <a:pt x="701133" y="512715"/>
                  <a:pt x="677007" y="518746"/>
                </a:cubicBezTo>
                <a:cubicBezTo>
                  <a:pt x="635016" y="529243"/>
                  <a:pt x="636182" y="527997"/>
                  <a:pt x="589084" y="545123"/>
                </a:cubicBezTo>
                <a:cubicBezTo>
                  <a:pt x="574252" y="550517"/>
                  <a:pt x="560349" y="558554"/>
                  <a:pt x="545123" y="562707"/>
                </a:cubicBezTo>
                <a:cubicBezTo>
                  <a:pt x="523662" y="568560"/>
                  <a:pt x="437690" y="578335"/>
                  <a:pt x="422030" y="580292"/>
                </a:cubicBezTo>
                <a:cubicBezTo>
                  <a:pt x="300846" y="566827"/>
                  <a:pt x="370184" y="594977"/>
                  <a:pt x="325315" y="545123"/>
                </a:cubicBezTo>
                <a:cubicBezTo>
                  <a:pt x="305906" y="523558"/>
                  <a:pt x="263769" y="483577"/>
                  <a:pt x="263769" y="483577"/>
                </a:cubicBezTo>
                <a:cubicBezTo>
                  <a:pt x="260838" y="474785"/>
                  <a:pt x="258627" y="465719"/>
                  <a:pt x="254976" y="457200"/>
                </a:cubicBezTo>
                <a:cubicBezTo>
                  <a:pt x="249813" y="445153"/>
                  <a:pt x="241537" y="434464"/>
                  <a:pt x="237392" y="422030"/>
                </a:cubicBezTo>
                <a:cubicBezTo>
                  <a:pt x="232666" y="407853"/>
                  <a:pt x="231531" y="392723"/>
                  <a:pt x="228600" y="378069"/>
                </a:cubicBezTo>
                <a:cubicBezTo>
                  <a:pt x="231531" y="345830"/>
                  <a:pt x="231044" y="313096"/>
                  <a:pt x="237392" y="281353"/>
                </a:cubicBezTo>
                <a:cubicBezTo>
                  <a:pt x="239962" y="268501"/>
                  <a:pt x="246676" y="256328"/>
                  <a:pt x="254976" y="246184"/>
                </a:cubicBezTo>
                <a:cubicBezTo>
                  <a:pt x="270612" y="227074"/>
                  <a:pt x="321734" y="175380"/>
                  <a:pt x="351692" y="158261"/>
                </a:cubicBezTo>
                <a:cubicBezTo>
                  <a:pt x="359739" y="153663"/>
                  <a:pt x="369277" y="152400"/>
                  <a:pt x="378069" y="149469"/>
                </a:cubicBezTo>
                <a:cubicBezTo>
                  <a:pt x="401515" y="131884"/>
                  <a:pt x="423092" y="111482"/>
                  <a:pt x="448407" y="96715"/>
                </a:cubicBezTo>
                <a:cubicBezTo>
                  <a:pt x="458845" y="90626"/>
                  <a:pt x="471492" y="87923"/>
                  <a:pt x="483576" y="87923"/>
                </a:cubicBezTo>
                <a:cubicBezTo>
                  <a:pt x="530560" y="87923"/>
                  <a:pt x="577361" y="93784"/>
                  <a:pt x="624253" y="96715"/>
                </a:cubicBezTo>
                <a:cubicBezTo>
                  <a:pt x="635976" y="99646"/>
                  <a:pt x="648108" y="101264"/>
                  <a:pt x="659423" y="105507"/>
                </a:cubicBezTo>
                <a:cubicBezTo>
                  <a:pt x="695412" y="119003"/>
                  <a:pt x="697843" y="127127"/>
                  <a:pt x="729761" y="149469"/>
                </a:cubicBezTo>
                <a:cubicBezTo>
                  <a:pt x="747075" y="161589"/>
                  <a:pt x="765608" y="171957"/>
                  <a:pt x="782515" y="184638"/>
                </a:cubicBezTo>
                <a:cubicBezTo>
                  <a:pt x="794238" y="193430"/>
                  <a:pt x="805381" y="203054"/>
                  <a:pt x="817684" y="211015"/>
                </a:cubicBezTo>
                <a:cubicBezTo>
                  <a:pt x="855243" y="235318"/>
                  <a:pt x="889544" y="267206"/>
                  <a:pt x="931984" y="281353"/>
                </a:cubicBezTo>
                <a:lnTo>
                  <a:pt x="1011115" y="307730"/>
                </a:lnTo>
                <a:cubicBezTo>
                  <a:pt x="1019907" y="310661"/>
                  <a:pt x="1029780" y="311382"/>
                  <a:pt x="1037492" y="316523"/>
                </a:cubicBezTo>
                <a:cubicBezTo>
                  <a:pt x="1065192" y="334989"/>
                  <a:pt x="1059447" y="334500"/>
                  <a:pt x="1090246" y="342900"/>
                </a:cubicBezTo>
                <a:cubicBezTo>
                  <a:pt x="1113562" y="349259"/>
                  <a:pt x="1160584" y="360484"/>
                  <a:pt x="1160584" y="360484"/>
                </a:cubicBezTo>
                <a:cubicBezTo>
                  <a:pt x="1167453" y="363919"/>
                  <a:pt x="1209191" y="386861"/>
                  <a:pt x="1222130" y="386861"/>
                </a:cubicBezTo>
                <a:cubicBezTo>
                  <a:pt x="1245759" y="386861"/>
                  <a:pt x="1269023" y="381000"/>
                  <a:pt x="1292469" y="378069"/>
                </a:cubicBezTo>
                <a:cubicBezTo>
                  <a:pt x="1306258" y="371174"/>
                  <a:pt x="1341589" y="355325"/>
                  <a:pt x="1354015" y="342900"/>
                </a:cubicBezTo>
                <a:cubicBezTo>
                  <a:pt x="1412637" y="284279"/>
                  <a:pt x="1327633" y="345836"/>
                  <a:pt x="1397976" y="298938"/>
                </a:cubicBezTo>
                <a:cubicBezTo>
                  <a:pt x="1400907" y="284284"/>
                  <a:pt x="1405282" y="269847"/>
                  <a:pt x="1406769" y="254977"/>
                </a:cubicBezTo>
                <a:cubicBezTo>
                  <a:pt x="1421045" y="112222"/>
                  <a:pt x="1372739" y="137366"/>
                  <a:pt x="1441938" y="114300"/>
                </a:cubicBezTo>
                <a:cubicBezTo>
                  <a:pt x="1474176" y="117231"/>
                  <a:pt x="1506607" y="118514"/>
                  <a:pt x="1538653" y="123092"/>
                </a:cubicBezTo>
                <a:cubicBezTo>
                  <a:pt x="1547828" y="124403"/>
                  <a:pt x="1565030" y="131884"/>
                  <a:pt x="1565030" y="131884"/>
                </a:cubicBezTo>
              </a:path>
            </a:pathLst>
          </a:custGeom>
          <a:noFill/>
          <a:ln>
            <a:solidFill>
              <a:srgbClr val="639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rgbClr val="639539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F455632-B7DE-47A0-83DA-F8022388AA73}"/>
              </a:ext>
            </a:extLst>
          </p:cNvPr>
          <p:cNvSpPr>
            <a:spLocks noChangeAspect="1"/>
          </p:cNvSpPr>
          <p:nvPr/>
        </p:nvSpPr>
        <p:spPr>
          <a:xfrm>
            <a:off x="6561595" y="2195563"/>
            <a:ext cx="468052" cy="4680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/>
          </a:p>
        </p:txBody>
      </p:sp>
      <p:sp>
        <p:nvSpPr>
          <p:cNvPr id="18" name="Forme libre 89">
            <a:extLst>
              <a:ext uri="{FF2B5EF4-FFF2-40B4-BE49-F238E27FC236}">
                <a16:creationId xmlns:a16="http://schemas.microsoft.com/office/drawing/2014/main" id="{2535479B-59E9-4B8F-85CD-F2B6E75D9727}"/>
              </a:ext>
            </a:extLst>
          </p:cNvPr>
          <p:cNvSpPr>
            <a:spLocks noChangeAspect="1"/>
          </p:cNvSpPr>
          <p:nvPr/>
        </p:nvSpPr>
        <p:spPr>
          <a:xfrm>
            <a:off x="6682923" y="2303575"/>
            <a:ext cx="312998" cy="128475"/>
          </a:xfrm>
          <a:custGeom>
            <a:avLst/>
            <a:gdLst>
              <a:gd name="connsiteX0" fmla="*/ 0 w 1565030"/>
              <a:gd name="connsiteY0" fmla="*/ 175846 h 642376"/>
              <a:gd name="connsiteX1" fmla="*/ 43961 w 1565030"/>
              <a:gd name="connsiteY1" fmla="*/ 43961 h 642376"/>
              <a:gd name="connsiteX2" fmla="*/ 140676 w 1565030"/>
              <a:gd name="connsiteY2" fmla="*/ 0 h 642376"/>
              <a:gd name="connsiteX3" fmla="*/ 219807 w 1565030"/>
              <a:gd name="connsiteY3" fmla="*/ 8792 h 642376"/>
              <a:gd name="connsiteX4" fmla="*/ 290146 w 1565030"/>
              <a:gd name="connsiteY4" fmla="*/ 61546 h 642376"/>
              <a:gd name="connsiteX5" fmla="*/ 316523 w 1565030"/>
              <a:gd name="connsiteY5" fmla="*/ 79130 h 642376"/>
              <a:gd name="connsiteX6" fmla="*/ 351692 w 1565030"/>
              <a:gd name="connsiteY6" fmla="*/ 131884 h 642376"/>
              <a:gd name="connsiteX7" fmla="*/ 369276 w 1565030"/>
              <a:gd name="connsiteY7" fmla="*/ 158261 h 642376"/>
              <a:gd name="connsiteX8" fmla="*/ 395653 w 1565030"/>
              <a:gd name="connsiteY8" fmla="*/ 175846 h 642376"/>
              <a:gd name="connsiteX9" fmla="*/ 439615 w 1565030"/>
              <a:gd name="connsiteY9" fmla="*/ 211015 h 642376"/>
              <a:gd name="connsiteX10" fmla="*/ 518746 w 1565030"/>
              <a:gd name="connsiteY10" fmla="*/ 254977 h 642376"/>
              <a:gd name="connsiteX11" fmla="*/ 571500 w 1565030"/>
              <a:gd name="connsiteY11" fmla="*/ 263769 h 642376"/>
              <a:gd name="connsiteX12" fmla="*/ 633046 w 1565030"/>
              <a:gd name="connsiteY12" fmla="*/ 281353 h 642376"/>
              <a:gd name="connsiteX13" fmla="*/ 668215 w 1565030"/>
              <a:gd name="connsiteY13" fmla="*/ 272561 h 642376"/>
              <a:gd name="connsiteX14" fmla="*/ 703384 w 1565030"/>
              <a:gd name="connsiteY14" fmla="*/ 219807 h 642376"/>
              <a:gd name="connsiteX15" fmla="*/ 729761 w 1565030"/>
              <a:gd name="connsiteY15" fmla="*/ 193430 h 642376"/>
              <a:gd name="connsiteX16" fmla="*/ 764930 w 1565030"/>
              <a:gd name="connsiteY16" fmla="*/ 123092 h 642376"/>
              <a:gd name="connsiteX17" fmla="*/ 773723 w 1565030"/>
              <a:gd name="connsiteY17" fmla="*/ 96715 h 642376"/>
              <a:gd name="connsiteX18" fmla="*/ 826476 w 1565030"/>
              <a:gd name="connsiteY18" fmla="*/ 61546 h 642376"/>
              <a:gd name="connsiteX19" fmla="*/ 923192 w 1565030"/>
              <a:gd name="connsiteY19" fmla="*/ 52753 h 642376"/>
              <a:gd name="connsiteX20" fmla="*/ 1090246 w 1565030"/>
              <a:gd name="connsiteY20" fmla="*/ 61546 h 642376"/>
              <a:gd name="connsiteX21" fmla="*/ 1116623 w 1565030"/>
              <a:gd name="connsiteY21" fmla="*/ 87923 h 642376"/>
              <a:gd name="connsiteX22" fmla="*/ 1143000 w 1565030"/>
              <a:gd name="connsiteY22" fmla="*/ 105507 h 642376"/>
              <a:gd name="connsiteX23" fmla="*/ 1195753 w 1565030"/>
              <a:gd name="connsiteY23" fmla="*/ 158261 h 642376"/>
              <a:gd name="connsiteX24" fmla="*/ 1239715 w 1565030"/>
              <a:gd name="connsiteY24" fmla="*/ 211015 h 642376"/>
              <a:gd name="connsiteX25" fmla="*/ 1266092 w 1565030"/>
              <a:gd name="connsiteY25" fmla="*/ 237392 h 642376"/>
              <a:gd name="connsiteX26" fmla="*/ 1301261 w 1565030"/>
              <a:gd name="connsiteY26" fmla="*/ 290146 h 642376"/>
              <a:gd name="connsiteX27" fmla="*/ 1310053 w 1565030"/>
              <a:gd name="connsiteY27" fmla="*/ 316523 h 642376"/>
              <a:gd name="connsiteX28" fmla="*/ 1274884 w 1565030"/>
              <a:gd name="connsiteY28" fmla="*/ 395653 h 642376"/>
              <a:gd name="connsiteX29" fmla="*/ 1266092 w 1565030"/>
              <a:gd name="connsiteY29" fmla="*/ 422030 h 642376"/>
              <a:gd name="connsiteX30" fmla="*/ 1222130 w 1565030"/>
              <a:gd name="connsiteY30" fmla="*/ 474784 h 642376"/>
              <a:gd name="connsiteX31" fmla="*/ 1178169 w 1565030"/>
              <a:gd name="connsiteY31" fmla="*/ 509953 h 642376"/>
              <a:gd name="connsiteX32" fmla="*/ 1072661 w 1565030"/>
              <a:gd name="connsiteY32" fmla="*/ 580292 h 642376"/>
              <a:gd name="connsiteX33" fmla="*/ 1037492 w 1565030"/>
              <a:gd name="connsiteY33" fmla="*/ 589084 h 642376"/>
              <a:gd name="connsiteX34" fmla="*/ 967153 w 1565030"/>
              <a:gd name="connsiteY34" fmla="*/ 615461 h 642376"/>
              <a:gd name="connsiteX35" fmla="*/ 914400 w 1565030"/>
              <a:gd name="connsiteY35" fmla="*/ 624253 h 642376"/>
              <a:gd name="connsiteX36" fmla="*/ 888023 w 1565030"/>
              <a:gd name="connsiteY36" fmla="*/ 633046 h 642376"/>
              <a:gd name="connsiteX37" fmla="*/ 685800 w 1565030"/>
              <a:gd name="connsiteY37" fmla="*/ 624253 h 642376"/>
              <a:gd name="connsiteX38" fmla="*/ 615461 w 1565030"/>
              <a:gd name="connsiteY38" fmla="*/ 589084 h 642376"/>
              <a:gd name="connsiteX39" fmla="*/ 589084 w 1565030"/>
              <a:gd name="connsiteY39" fmla="*/ 562707 h 642376"/>
              <a:gd name="connsiteX40" fmla="*/ 580292 w 1565030"/>
              <a:gd name="connsiteY40" fmla="*/ 527538 h 642376"/>
              <a:gd name="connsiteX41" fmla="*/ 589084 w 1565030"/>
              <a:gd name="connsiteY41" fmla="*/ 457200 h 642376"/>
              <a:gd name="connsiteX42" fmla="*/ 641838 w 1565030"/>
              <a:gd name="connsiteY42" fmla="*/ 422030 h 642376"/>
              <a:gd name="connsiteX43" fmla="*/ 685800 w 1565030"/>
              <a:gd name="connsiteY43" fmla="*/ 404446 h 642376"/>
              <a:gd name="connsiteX44" fmla="*/ 879230 w 1565030"/>
              <a:gd name="connsiteY44" fmla="*/ 413238 h 642376"/>
              <a:gd name="connsiteX45" fmla="*/ 931984 w 1565030"/>
              <a:gd name="connsiteY45" fmla="*/ 448407 h 642376"/>
              <a:gd name="connsiteX46" fmla="*/ 949569 w 1565030"/>
              <a:gd name="connsiteY46" fmla="*/ 474784 h 642376"/>
              <a:gd name="connsiteX47" fmla="*/ 1028700 w 1565030"/>
              <a:gd name="connsiteY47" fmla="*/ 527538 h 642376"/>
              <a:gd name="connsiteX48" fmla="*/ 1055076 w 1565030"/>
              <a:gd name="connsiteY48" fmla="*/ 553915 h 642376"/>
              <a:gd name="connsiteX49" fmla="*/ 1143000 w 1565030"/>
              <a:gd name="connsiteY49" fmla="*/ 571500 h 642376"/>
              <a:gd name="connsiteX50" fmla="*/ 1186961 w 1565030"/>
              <a:gd name="connsiteY50" fmla="*/ 562707 h 642376"/>
              <a:gd name="connsiteX51" fmla="*/ 1204546 w 1565030"/>
              <a:gd name="connsiteY51" fmla="*/ 509953 h 642376"/>
              <a:gd name="connsiteX52" fmla="*/ 1195753 w 1565030"/>
              <a:gd name="connsiteY52" fmla="*/ 483577 h 642376"/>
              <a:gd name="connsiteX53" fmla="*/ 1186961 w 1565030"/>
              <a:gd name="connsiteY53" fmla="*/ 448407 h 642376"/>
              <a:gd name="connsiteX54" fmla="*/ 1099038 w 1565030"/>
              <a:gd name="connsiteY54" fmla="*/ 342900 h 642376"/>
              <a:gd name="connsiteX55" fmla="*/ 1072661 w 1565030"/>
              <a:gd name="connsiteY55" fmla="*/ 334107 h 642376"/>
              <a:gd name="connsiteX56" fmla="*/ 1011115 w 1565030"/>
              <a:gd name="connsiteY56" fmla="*/ 290146 h 642376"/>
              <a:gd name="connsiteX57" fmla="*/ 879230 w 1565030"/>
              <a:gd name="connsiteY57" fmla="*/ 263769 h 642376"/>
              <a:gd name="connsiteX58" fmla="*/ 826476 w 1565030"/>
              <a:gd name="connsiteY58" fmla="*/ 254977 h 642376"/>
              <a:gd name="connsiteX59" fmla="*/ 791307 w 1565030"/>
              <a:gd name="connsiteY59" fmla="*/ 263769 h 642376"/>
              <a:gd name="connsiteX60" fmla="*/ 773723 w 1565030"/>
              <a:gd name="connsiteY60" fmla="*/ 316523 h 642376"/>
              <a:gd name="connsiteX61" fmla="*/ 756138 w 1565030"/>
              <a:gd name="connsiteY61" fmla="*/ 404446 h 642376"/>
              <a:gd name="connsiteX62" fmla="*/ 747346 w 1565030"/>
              <a:gd name="connsiteY62" fmla="*/ 439615 h 642376"/>
              <a:gd name="connsiteX63" fmla="*/ 729761 w 1565030"/>
              <a:gd name="connsiteY63" fmla="*/ 465992 h 642376"/>
              <a:gd name="connsiteX64" fmla="*/ 677007 w 1565030"/>
              <a:gd name="connsiteY64" fmla="*/ 518746 h 642376"/>
              <a:gd name="connsiteX65" fmla="*/ 589084 w 1565030"/>
              <a:gd name="connsiteY65" fmla="*/ 545123 h 642376"/>
              <a:gd name="connsiteX66" fmla="*/ 545123 w 1565030"/>
              <a:gd name="connsiteY66" fmla="*/ 562707 h 642376"/>
              <a:gd name="connsiteX67" fmla="*/ 422030 w 1565030"/>
              <a:gd name="connsiteY67" fmla="*/ 580292 h 642376"/>
              <a:gd name="connsiteX68" fmla="*/ 325315 w 1565030"/>
              <a:gd name="connsiteY68" fmla="*/ 545123 h 642376"/>
              <a:gd name="connsiteX69" fmla="*/ 263769 w 1565030"/>
              <a:gd name="connsiteY69" fmla="*/ 483577 h 642376"/>
              <a:gd name="connsiteX70" fmla="*/ 254976 w 1565030"/>
              <a:gd name="connsiteY70" fmla="*/ 457200 h 642376"/>
              <a:gd name="connsiteX71" fmla="*/ 237392 w 1565030"/>
              <a:gd name="connsiteY71" fmla="*/ 422030 h 642376"/>
              <a:gd name="connsiteX72" fmla="*/ 228600 w 1565030"/>
              <a:gd name="connsiteY72" fmla="*/ 378069 h 642376"/>
              <a:gd name="connsiteX73" fmla="*/ 237392 w 1565030"/>
              <a:gd name="connsiteY73" fmla="*/ 281353 h 642376"/>
              <a:gd name="connsiteX74" fmla="*/ 254976 w 1565030"/>
              <a:gd name="connsiteY74" fmla="*/ 246184 h 642376"/>
              <a:gd name="connsiteX75" fmla="*/ 351692 w 1565030"/>
              <a:gd name="connsiteY75" fmla="*/ 158261 h 642376"/>
              <a:gd name="connsiteX76" fmla="*/ 378069 w 1565030"/>
              <a:gd name="connsiteY76" fmla="*/ 149469 h 642376"/>
              <a:gd name="connsiteX77" fmla="*/ 448407 w 1565030"/>
              <a:gd name="connsiteY77" fmla="*/ 96715 h 642376"/>
              <a:gd name="connsiteX78" fmla="*/ 483576 w 1565030"/>
              <a:gd name="connsiteY78" fmla="*/ 87923 h 642376"/>
              <a:gd name="connsiteX79" fmla="*/ 624253 w 1565030"/>
              <a:gd name="connsiteY79" fmla="*/ 96715 h 642376"/>
              <a:gd name="connsiteX80" fmla="*/ 659423 w 1565030"/>
              <a:gd name="connsiteY80" fmla="*/ 105507 h 642376"/>
              <a:gd name="connsiteX81" fmla="*/ 729761 w 1565030"/>
              <a:gd name="connsiteY81" fmla="*/ 149469 h 642376"/>
              <a:gd name="connsiteX82" fmla="*/ 782515 w 1565030"/>
              <a:gd name="connsiteY82" fmla="*/ 184638 h 642376"/>
              <a:gd name="connsiteX83" fmla="*/ 817684 w 1565030"/>
              <a:gd name="connsiteY83" fmla="*/ 211015 h 642376"/>
              <a:gd name="connsiteX84" fmla="*/ 931984 w 1565030"/>
              <a:gd name="connsiteY84" fmla="*/ 281353 h 642376"/>
              <a:gd name="connsiteX85" fmla="*/ 1011115 w 1565030"/>
              <a:gd name="connsiteY85" fmla="*/ 307730 h 642376"/>
              <a:gd name="connsiteX86" fmla="*/ 1037492 w 1565030"/>
              <a:gd name="connsiteY86" fmla="*/ 316523 h 642376"/>
              <a:gd name="connsiteX87" fmla="*/ 1090246 w 1565030"/>
              <a:gd name="connsiteY87" fmla="*/ 342900 h 642376"/>
              <a:gd name="connsiteX88" fmla="*/ 1160584 w 1565030"/>
              <a:gd name="connsiteY88" fmla="*/ 360484 h 642376"/>
              <a:gd name="connsiteX89" fmla="*/ 1222130 w 1565030"/>
              <a:gd name="connsiteY89" fmla="*/ 386861 h 642376"/>
              <a:gd name="connsiteX90" fmla="*/ 1292469 w 1565030"/>
              <a:gd name="connsiteY90" fmla="*/ 378069 h 642376"/>
              <a:gd name="connsiteX91" fmla="*/ 1354015 w 1565030"/>
              <a:gd name="connsiteY91" fmla="*/ 342900 h 642376"/>
              <a:gd name="connsiteX92" fmla="*/ 1397976 w 1565030"/>
              <a:gd name="connsiteY92" fmla="*/ 298938 h 642376"/>
              <a:gd name="connsiteX93" fmla="*/ 1406769 w 1565030"/>
              <a:gd name="connsiteY93" fmla="*/ 254977 h 642376"/>
              <a:gd name="connsiteX94" fmla="*/ 1441938 w 1565030"/>
              <a:gd name="connsiteY94" fmla="*/ 114300 h 642376"/>
              <a:gd name="connsiteX95" fmla="*/ 1538653 w 1565030"/>
              <a:gd name="connsiteY95" fmla="*/ 123092 h 642376"/>
              <a:gd name="connsiteX96" fmla="*/ 1565030 w 1565030"/>
              <a:gd name="connsiteY96" fmla="*/ 131884 h 64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565030" h="642376">
                <a:moveTo>
                  <a:pt x="0" y="175846"/>
                </a:moveTo>
                <a:cubicBezTo>
                  <a:pt x="14654" y="131884"/>
                  <a:pt x="20743" y="84065"/>
                  <a:pt x="43961" y="43961"/>
                </a:cubicBezTo>
                <a:cubicBezTo>
                  <a:pt x="63879" y="9556"/>
                  <a:pt x="108001" y="6535"/>
                  <a:pt x="140676" y="0"/>
                </a:cubicBezTo>
                <a:cubicBezTo>
                  <a:pt x="167053" y="2931"/>
                  <a:pt x="195267" y="-1313"/>
                  <a:pt x="219807" y="8792"/>
                </a:cubicBezTo>
                <a:cubicBezTo>
                  <a:pt x="246907" y="19951"/>
                  <a:pt x="265760" y="45289"/>
                  <a:pt x="290146" y="61546"/>
                </a:cubicBezTo>
                <a:lnTo>
                  <a:pt x="316523" y="79130"/>
                </a:lnTo>
                <a:lnTo>
                  <a:pt x="351692" y="131884"/>
                </a:lnTo>
                <a:cubicBezTo>
                  <a:pt x="357553" y="140676"/>
                  <a:pt x="360484" y="152399"/>
                  <a:pt x="369276" y="158261"/>
                </a:cubicBezTo>
                <a:lnTo>
                  <a:pt x="395653" y="175846"/>
                </a:lnTo>
                <a:cubicBezTo>
                  <a:pt x="428145" y="224583"/>
                  <a:pt x="394648" y="186033"/>
                  <a:pt x="439615" y="211015"/>
                </a:cubicBezTo>
                <a:cubicBezTo>
                  <a:pt x="484940" y="236195"/>
                  <a:pt x="478959" y="246135"/>
                  <a:pt x="518746" y="254977"/>
                </a:cubicBezTo>
                <a:cubicBezTo>
                  <a:pt x="536149" y="258844"/>
                  <a:pt x="553915" y="260838"/>
                  <a:pt x="571500" y="263769"/>
                </a:cubicBezTo>
                <a:cubicBezTo>
                  <a:pt x="583940" y="267916"/>
                  <a:pt x="622004" y="281353"/>
                  <a:pt x="633046" y="281353"/>
                </a:cubicBezTo>
                <a:cubicBezTo>
                  <a:pt x="645130" y="281353"/>
                  <a:pt x="656492" y="275492"/>
                  <a:pt x="668215" y="272561"/>
                </a:cubicBezTo>
                <a:cubicBezTo>
                  <a:pt x="679938" y="254976"/>
                  <a:pt x="688440" y="234751"/>
                  <a:pt x="703384" y="219807"/>
                </a:cubicBezTo>
                <a:cubicBezTo>
                  <a:pt x="712176" y="211015"/>
                  <a:pt x="723085" y="203920"/>
                  <a:pt x="729761" y="193430"/>
                </a:cubicBezTo>
                <a:cubicBezTo>
                  <a:pt x="743834" y="171315"/>
                  <a:pt x="756640" y="147960"/>
                  <a:pt x="764930" y="123092"/>
                </a:cubicBezTo>
                <a:cubicBezTo>
                  <a:pt x="767861" y="114300"/>
                  <a:pt x="767170" y="103268"/>
                  <a:pt x="773723" y="96715"/>
                </a:cubicBezTo>
                <a:cubicBezTo>
                  <a:pt x="788667" y="81771"/>
                  <a:pt x="805429" y="63460"/>
                  <a:pt x="826476" y="61546"/>
                </a:cubicBezTo>
                <a:lnTo>
                  <a:pt x="923192" y="52753"/>
                </a:lnTo>
                <a:cubicBezTo>
                  <a:pt x="978877" y="55684"/>
                  <a:pt x="1035384" y="51571"/>
                  <a:pt x="1090246" y="61546"/>
                </a:cubicBezTo>
                <a:cubicBezTo>
                  <a:pt x="1102480" y="63770"/>
                  <a:pt x="1107071" y="79963"/>
                  <a:pt x="1116623" y="87923"/>
                </a:cubicBezTo>
                <a:cubicBezTo>
                  <a:pt x="1124741" y="94688"/>
                  <a:pt x="1135102" y="98487"/>
                  <a:pt x="1143000" y="105507"/>
                </a:cubicBezTo>
                <a:cubicBezTo>
                  <a:pt x="1161587" y="122029"/>
                  <a:pt x="1178169" y="140676"/>
                  <a:pt x="1195753" y="158261"/>
                </a:cubicBezTo>
                <a:cubicBezTo>
                  <a:pt x="1272818" y="235327"/>
                  <a:pt x="1178506" y="137564"/>
                  <a:pt x="1239715" y="211015"/>
                </a:cubicBezTo>
                <a:cubicBezTo>
                  <a:pt x="1247675" y="220567"/>
                  <a:pt x="1258458" y="227577"/>
                  <a:pt x="1266092" y="237392"/>
                </a:cubicBezTo>
                <a:cubicBezTo>
                  <a:pt x="1279067" y="254074"/>
                  <a:pt x="1301261" y="290146"/>
                  <a:pt x="1301261" y="290146"/>
                </a:cubicBezTo>
                <a:cubicBezTo>
                  <a:pt x="1304192" y="298938"/>
                  <a:pt x="1311076" y="307312"/>
                  <a:pt x="1310053" y="316523"/>
                </a:cubicBezTo>
                <a:cubicBezTo>
                  <a:pt x="1305868" y="354193"/>
                  <a:pt x="1293208" y="368168"/>
                  <a:pt x="1274884" y="395653"/>
                </a:cubicBezTo>
                <a:cubicBezTo>
                  <a:pt x="1271953" y="404445"/>
                  <a:pt x="1270237" y="413741"/>
                  <a:pt x="1266092" y="422030"/>
                </a:cubicBezTo>
                <a:cubicBezTo>
                  <a:pt x="1255688" y="442839"/>
                  <a:pt x="1239414" y="459661"/>
                  <a:pt x="1222130" y="474784"/>
                </a:cubicBezTo>
                <a:cubicBezTo>
                  <a:pt x="1208007" y="487141"/>
                  <a:pt x="1193182" y="498693"/>
                  <a:pt x="1178169" y="509953"/>
                </a:cubicBezTo>
                <a:cubicBezTo>
                  <a:pt x="1160788" y="522989"/>
                  <a:pt x="1098879" y="568640"/>
                  <a:pt x="1072661" y="580292"/>
                </a:cubicBezTo>
                <a:cubicBezTo>
                  <a:pt x="1061619" y="585200"/>
                  <a:pt x="1048956" y="585263"/>
                  <a:pt x="1037492" y="589084"/>
                </a:cubicBezTo>
                <a:cubicBezTo>
                  <a:pt x="1023794" y="593650"/>
                  <a:pt x="985679" y="611344"/>
                  <a:pt x="967153" y="615461"/>
                </a:cubicBezTo>
                <a:cubicBezTo>
                  <a:pt x="949751" y="619328"/>
                  <a:pt x="931984" y="621322"/>
                  <a:pt x="914400" y="624253"/>
                </a:cubicBezTo>
                <a:cubicBezTo>
                  <a:pt x="905608" y="627184"/>
                  <a:pt x="897070" y="631035"/>
                  <a:pt x="888023" y="633046"/>
                </a:cubicBezTo>
                <a:cubicBezTo>
                  <a:pt x="802500" y="652052"/>
                  <a:pt x="805938" y="638387"/>
                  <a:pt x="685800" y="624253"/>
                </a:cubicBezTo>
                <a:cubicBezTo>
                  <a:pt x="653345" y="613435"/>
                  <a:pt x="648683" y="614000"/>
                  <a:pt x="615461" y="589084"/>
                </a:cubicBezTo>
                <a:cubicBezTo>
                  <a:pt x="605514" y="581623"/>
                  <a:pt x="597876" y="571499"/>
                  <a:pt x="589084" y="562707"/>
                </a:cubicBezTo>
                <a:cubicBezTo>
                  <a:pt x="586153" y="550984"/>
                  <a:pt x="580292" y="539622"/>
                  <a:pt x="580292" y="527538"/>
                </a:cubicBezTo>
                <a:cubicBezTo>
                  <a:pt x="580292" y="503910"/>
                  <a:pt x="581009" y="479406"/>
                  <a:pt x="589084" y="457200"/>
                </a:cubicBezTo>
                <a:cubicBezTo>
                  <a:pt x="598648" y="430899"/>
                  <a:pt x="621082" y="429814"/>
                  <a:pt x="641838" y="422030"/>
                </a:cubicBezTo>
                <a:cubicBezTo>
                  <a:pt x="656616" y="416488"/>
                  <a:pt x="671146" y="410307"/>
                  <a:pt x="685800" y="404446"/>
                </a:cubicBezTo>
                <a:cubicBezTo>
                  <a:pt x="750277" y="407377"/>
                  <a:pt x="815692" y="401892"/>
                  <a:pt x="879230" y="413238"/>
                </a:cubicBezTo>
                <a:cubicBezTo>
                  <a:pt x="900035" y="416953"/>
                  <a:pt x="931984" y="448407"/>
                  <a:pt x="931984" y="448407"/>
                </a:cubicBezTo>
                <a:cubicBezTo>
                  <a:pt x="937846" y="457199"/>
                  <a:pt x="942097" y="467312"/>
                  <a:pt x="949569" y="474784"/>
                </a:cubicBezTo>
                <a:cubicBezTo>
                  <a:pt x="978655" y="503870"/>
                  <a:pt x="995210" y="502420"/>
                  <a:pt x="1028700" y="527538"/>
                </a:cubicBezTo>
                <a:cubicBezTo>
                  <a:pt x="1038647" y="534998"/>
                  <a:pt x="1044730" y="547018"/>
                  <a:pt x="1055076" y="553915"/>
                </a:cubicBezTo>
                <a:cubicBezTo>
                  <a:pt x="1071815" y="565075"/>
                  <a:pt x="1137793" y="570756"/>
                  <a:pt x="1143000" y="571500"/>
                </a:cubicBezTo>
                <a:cubicBezTo>
                  <a:pt x="1157654" y="568569"/>
                  <a:pt x="1176394" y="573274"/>
                  <a:pt x="1186961" y="562707"/>
                </a:cubicBezTo>
                <a:cubicBezTo>
                  <a:pt x="1200068" y="549600"/>
                  <a:pt x="1204546" y="509953"/>
                  <a:pt x="1204546" y="509953"/>
                </a:cubicBezTo>
                <a:cubicBezTo>
                  <a:pt x="1201615" y="501161"/>
                  <a:pt x="1198299" y="492488"/>
                  <a:pt x="1195753" y="483577"/>
                </a:cubicBezTo>
                <a:cubicBezTo>
                  <a:pt x="1192433" y="471958"/>
                  <a:pt x="1192365" y="459215"/>
                  <a:pt x="1186961" y="448407"/>
                </a:cubicBezTo>
                <a:cubicBezTo>
                  <a:pt x="1175699" y="425882"/>
                  <a:pt x="1122374" y="350679"/>
                  <a:pt x="1099038" y="342900"/>
                </a:cubicBezTo>
                <a:lnTo>
                  <a:pt x="1072661" y="334107"/>
                </a:lnTo>
                <a:cubicBezTo>
                  <a:pt x="1070985" y="332850"/>
                  <a:pt x="1019437" y="293172"/>
                  <a:pt x="1011115" y="290146"/>
                </a:cubicBezTo>
                <a:cubicBezTo>
                  <a:pt x="964437" y="273172"/>
                  <a:pt x="927173" y="271145"/>
                  <a:pt x="879230" y="263769"/>
                </a:cubicBezTo>
                <a:cubicBezTo>
                  <a:pt x="861610" y="261058"/>
                  <a:pt x="844061" y="257908"/>
                  <a:pt x="826476" y="254977"/>
                </a:cubicBezTo>
                <a:cubicBezTo>
                  <a:pt x="814753" y="257908"/>
                  <a:pt x="799171" y="254594"/>
                  <a:pt x="791307" y="263769"/>
                </a:cubicBezTo>
                <a:cubicBezTo>
                  <a:pt x="779244" y="277843"/>
                  <a:pt x="777358" y="298347"/>
                  <a:pt x="773723" y="316523"/>
                </a:cubicBezTo>
                <a:cubicBezTo>
                  <a:pt x="767861" y="345831"/>
                  <a:pt x="763387" y="375450"/>
                  <a:pt x="756138" y="404446"/>
                </a:cubicBezTo>
                <a:cubicBezTo>
                  <a:pt x="753207" y="416169"/>
                  <a:pt x="752106" y="428508"/>
                  <a:pt x="747346" y="439615"/>
                </a:cubicBezTo>
                <a:cubicBezTo>
                  <a:pt x="743183" y="449328"/>
                  <a:pt x="736781" y="458094"/>
                  <a:pt x="729761" y="465992"/>
                </a:cubicBezTo>
                <a:cubicBezTo>
                  <a:pt x="713239" y="484579"/>
                  <a:pt x="701133" y="512715"/>
                  <a:pt x="677007" y="518746"/>
                </a:cubicBezTo>
                <a:cubicBezTo>
                  <a:pt x="635016" y="529243"/>
                  <a:pt x="636182" y="527997"/>
                  <a:pt x="589084" y="545123"/>
                </a:cubicBezTo>
                <a:cubicBezTo>
                  <a:pt x="574252" y="550517"/>
                  <a:pt x="560349" y="558554"/>
                  <a:pt x="545123" y="562707"/>
                </a:cubicBezTo>
                <a:cubicBezTo>
                  <a:pt x="523662" y="568560"/>
                  <a:pt x="437690" y="578335"/>
                  <a:pt x="422030" y="580292"/>
                </a:cubicBezTo>
                <a:cubicBezTo>
                  <a:pt x="300846" y="566827"/>
                  <a:pt x="370184" y="594977"/>
                  <a:pt x="325315" y="545123"/>
                </a:cubicBezTo>
                <a:cubicBezTo>
                  <a:pt x="305906" y="523558"/>
                  <a:pt x="263769" y="483577"/>
                  <a:pt x="263769" y="483577"/>
                </a:cubicBezTo>
                <a:cubicBezTo>
                  <a:pt x="260838" y="474785"/>
                  <a:pt x="258627" y="465719"/>
                  <a:pt x="254976" y="457200"/>
                </a:cubicBezTo>
                <a:cubicBezTo>
                  <a:pt x="249813" y="445153"/>
                  <a:pt x="241537" y="434464"/>
                  <a:pt x="237392" y="422030"/>
                </a:cubicBezTo>
                <a:cubicBezTo>
                  <a:pt x="232666" y="407853"/>
                  <a:pt x="231531" y="392723"/>
                  <a:pt x="228600" y="378069"/>
                </a:cubicBezTo>
                <a:cubicBezTo>
                  <a:pt x="231531" y="345830"/>
                  <a:pt x="231044" y="313096"/>
                  <a:pt x="237392" y="281353"/>
                </a:cubicBezTo>
                <a:cubicBezTo>
                  <a:pt x="239962" y="268501"/>
                  <a:pt x="246676" y="256328"/>
                  <a:pt x="254976" y="246184"/>
                </a:cubicBezTo>
                <a:cubicBezTo>
                  <a:pt x="270612" y="227074"/>
                  <a:pt x="321734" y="175380"/>
                  <a:pt x="351692" y="158261"/>
                </a:cubicBezTo>
                <a:cubicBezTo>
                  <a:pt x="359739" y="153663"/>
                  <a:pt x="369277" y="152400"/>
                  <a:pt x="378069" y="149469"/>
                </a:cubicBezTo>
                <a:cubicBezTo>
                  <a:pt x="401515" y="131884"/>
                  <a:pt x="423092" y="111482"/>
                  <a:pt x="448407" y="96715"/>
                </a:cubicBezTo>
                <a:cubicBezTo>
                  <a:pt x="458845" y="90626"/>
                  <a:pt x="471492" y="87923"/>
                  <a:pt x="483576" y="87923"/>
                </a:cubicBezTo>
                <a:cubicBezTo>
                  <a:pt x="530560" y="87923"/>
                  <a:pt x="577361" y="93784"/>
                  <a:pt x="624253" y="96715"/>
                </a:cubicBezTo>
                <a:cubicBezTo>
                  <a:pt x="635976" y="99646"/>
                  <a:pt x="648108" y="101264"/>
                  <a:pt x="659423" y="105507"/>
                </a:cubicBezTo>
                <a:cubicBezTo>
                  <a:pt x="695412" y="119003"/>
                  <a:pt x="697843" y="127127"/>
                  <a:pt x="729761" y="149469"/>
                </a:cubicBezTo>
                <a:cubicBezTo>
                  <a:pt x="747075" y="161589"/>
                  <a:pt x="765608" y="171957"/>
                  <a:pt x="782515" y="184638"/>
                </a:cubicBezTo>
                <a:cubicBezTo>
                  <a:pt x="794238" y="193430"/>
                  <a:pt x="805381" y="203054"/>
                  <a:pt x="817684" y="211015"/>
                </a:cubicBezTo>
                <a:cubicBezTo>
                  <a:pt x="855243" y="235318"/>
                  <a:pt x="889544" y="267206"/>
                  <a:pt x="931984" y="281353"/>
                </a:cubicBezTo>
                <a:lnTo>
                  <a:pt x="1011115" y="307730"/>
                </a:lnTo>
                <a:cubicBezTo>
                  <a:pt x="1019907" y="310661"/>
                  <a:pt x="1029780" y="311382"/>
                  <a:pt x="1037492" y="316523"/>
                </a:cubicBezTo>
                <a:cubicBezTo>
                  <a:pt x="1065192" y="334989"/>
                  <a:pt x="1059447" y="334500"/>
                  <a:pt x="1090246" y="342900"/>
                </a:cubicBezTo>
                <a:cubicBezTo>
                  <a:pt x="1113562" y="349259"/>
                  <a:pt x="1160584" y="360484"/>
                  <a:pt x="1160584" y="360484"/>
                </a:cubicBezTo>
                <a:cubicBezTo>
                  <a:pt x="1167453" y="363919"/>
                  <a:pt x="1209191" y="386861"/>
                  <a:pt x="1222130" y="386861"/>
                </a:cubicBezTo>
                <a:cubicBezTo>
                  <a:pt x="1245759" y="386861"/>
                  <a:pt x="1269023" y="381000"/>
                  <a:pt x="1292469" y="378069"/>
                </a:cubicBezTo>
                <a:cubicBezTo>
                  <a:pt x="1306258" y="371174"/>
                  <a:pt x="1341589" y="355325"/>
                  <a:pt x="1354015" y="342900"/>
                </a:cubicBezTo>
                <a:cubicBezTo>
                  <a:pt x="1412637" y="284279"/>
                  <a:pt x="1327633" y="345836"/>
                  <a:pt x="1397976" y="298938"/>
                </a:cubicBezTo>
                <a:cubicBezTo>
                  <a:pt x="1400907" y="284284"/>
                  <a:pt x="1405282" y="269847"/>
                  <a:pt x="1406769" y="254977"/>
                </a:cubicBezTo>
                <a:cubicBezTo>
                  <a:pt x="1421045" y="112222"/>
                  <a:pt x="1372739" y="137366"/>
                  <a:pt x="1441938" y="114300"/>
                </a:cubicBezTo>
                <a:cubicBezTo>
                  <a:pt x="1474176" y="117231"/>
                  <a:pt x="1506607" y="118514"/>
                  <a:pt x="1538653" y="123092"/>
                </a:cubicBezTo>
                <a:cubicBezTo>
                  <a:pt x="1547828" y="124403"/>
                  <a:pt x="1565030" y="131884"/>
                  <a:pt x="1565030" y="131884"/>
                </a:cubicBezTo>
              </a:path>
            </a:pathLst>
          </a:custGeom>
          <a:noFill/>
          <a:ln>
            <a:solidFill>
              <a:srgbClr val="639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rgbClr val="639539"/>
              </a:solidFill>
            </a:endParaRPr>
          </a:p>
        </p:txBody>
      </p:sp>
      <p:sp>
        <p:nvSpPr>
          <p:cNvPr id="19" name="Forme libre 90">
            <a:extLst>
              <a:ext uri="{FF2B5EF4-FFF2-40B4-BE49-F238E27FC236}">
                <a16:creationId xmlns:a16="http://schemas.microsoft.com/office/drawing/2014/main" id="{850E20B3-F381-4B54-95FE-F0BD404CAD64}"/>
              </a:ext>
            </a:extLst>
          </p:cNvPr>
          <p:cNvSpPr>
            <a:spLocks noChangeAspect="1"/>
          </p:cNvSpPr>
          <p:nvPr/>
        </p:nvSpPr>
        <p:spPr>
          <a:xfrm>
            <a:off x="6633603" y="2455975"/>
            <a:ext cx="312998" cy="128475"/>
          </a:xfrm>
          <a:custGeom>
            <a:avLst/>
            <a:gdLst>
              <a:gd name="connsiteX0" fmla="*/ 0 w 1565030"/>
              <a:gd name="connsiteY0" fmla="*/ 175846 h 642376"/>
              <a:gd name="connsiteX1" fmla="*/ 43961 w 1565030"/>
              <a:gd name="connsiteY1" fmla="*/ 43961 h 642376"/>
              <a:gd name="connsiteX2" fmla="*/ 140676 w 1565030"/>
              <a:gd name="connsiteY2" fmla="*/ 0 h 642376"/>
              <a:gd name="connsiteX3" fmla="*/ 219807 w 1565030"/>
              <a:gd name="connsiteY3" fmla="*/ 8792 h 642376"/>
              <a:gd name="connsiteX4" fmla="*/ 290146 w 1565030"/>
              <a:gd name="connsiteY4" fmla="*/ 61546 h 642376"/>
              <a:gd name="connsiteX5" fmla="*/ 316523 w 1565030"/>
              <a:gd name="connsiteY5" fmla="*/ 79130 h 642376"/>
              <a:gd name="connsiteX6" fmla="*/ 351692 w 1565030"/>
              <a:gd name="connsiteY6" fmla="*/ 131884 h 642376"/>
              <a:gd name="connsiteX7" fmla="*/ 369276 w 1565030"/>
              <a:gd name="connsiteY7" fmla="*/ 158261 h 642376"/>
              <a:gd name="connsiteX8" fmla="*/ 395653 w 1565030"/>
              <a:gd name="connsiteY8" fmla="*/ 175846 h 642376"/>
              <a:gd name="connsiteX9" fmla="*/ 439615 w 1565030"/>
              <a:gd name="connsiteY9" fmla="*/ 211015 h 642376"/>
              <a:gd name="connsiteX10" fmla="*/ 518746 w 1565030"/>
              <a:gd name="connsiteY10" fmla="*/ 254977 h 642376"/>
              <a:gd name="connsiteX11" fmla="*/ 571500 w 1565030"/>
              <a:gd name="connsiteY11" fmla="*/ 263769 h 642376"/>
              <a:gd name="connsiteX12" fmla="*/ 633046 w 1565030"/>
              <a:gd name="connsiteY12" fmla="*/ 281353 h 642376"/>
              <a:gd name="connsiteX13" fmla="*/ 668215 w 1565030"/>
              <a:gd name="connsiteY13" fmla="*/ 272561 h 642376"/>
              <a:gd name="connsiteX14" fmla="*/ 703384 w 1565030"/>
              <a:gd name="connsiteY14" fmla="*/ 219807 h 642376"/>
              <a:gd name="connsiteX15" fmla="*/ 729761 w 1565030"/>
              <a:gd name="connsiteY15" fmla="*/ 193430 h 642376"/>
              <a:gd name="connsiteX16" fmla="*/ 764930 w 1565030"/>
              <a:gd name="connsiteY16" fmla="*/ 123092 h 642376"/>
              <a:gd name="connsiteX17" fmla="*/ 773723 w 1565030"/>
              <a:gd name="connsiteY17" fmla="*/ 96715 h 642376"/>
              <a:gd name="connsiteX18" fmla="*/ 826476 w 1565030"/>
              <a:gd name="connsiteY18" fmla="*/ 61546 h 642376"/>
              <a:gd name="connsiteX19" fmla="*/ 923192 w 1565030"/>
              <a:gd name="connsiteY19" fmla="*/ 52753 h 642376"/>
              <a:gd name="connsiteX20" fmla="*/ 1090246 w 1565030"/>
              <a:gd name="connsiteY20" fmla="*/ 61546 h 642376"/>
              <a:gd name="connsiteX21" fmla="*/ 1116623 w 1565030"/>
              <a:gd name="connsiteY21" fmla="*/ 87923 h 642376"/>
              <a:gd name="connsiteX22" fmla="*/ 1143000 w 1565030"/>
              <a:gd name="connsiteY22" fmla="*/ 105507 h 642376"/>
              <a:gd name="connsiteX23" fmla="*/ 1195753 w 1565030"/>
              <a:gd name="connsiteY23" fmla="*/ 158261 h 642376"/>
              <a:gd name="connsiteX24" fmla="*/ 1239715 w 1565030"/>
              <a:gd name="connsiteY24" fmla="*/ 211015 h 642376"/>
              <a:gd name="connsiteX25" fmla="*/ 1266092 w 1565030"/>
              <a:gd name="connsiteY25" fmla="*/ 237392 h 642376"/>
              <a:gd name="connsiteX26" fmla="*/ 1301261 w 1565030"/>
              <a:gd name="connsiteY26" fmla="*/ 290146 h 642376"/>
              <a:gd name="connsiteX27" fmla="*/ 1310053 w 1565030"/>
              <a:gd name="connsiteY27" fmla="*/ 316523 h 642376"/>
              <a:gd name="connsiteX28" fmla="*/ 1274884 w 1565030"/>
              <a:gd name="connsiteY28" fmla="*/ 395653 h 642376"/>
              <a:gd name="connsiteX29" fmla="*/ 1266092 w 1565030"/>
              <a:gd name="connsiteY29" fmla="*/ 422030 h 642376"/>
              <a:gd name="connsiteX30" fmla="*/ 1222130 w 1565030"/>
              <a:gd name="connsiteY30" fmla="*/ 474784 h 642376"/>
              <a:gd name="connsiteX31" fmla="*/ 1178169 w 1565030"/>
              <a:gd name="connsiteY31" fmla="*/ 509953 h 642376"/>
              <a:gd name="connsiteX32" fmla="*/ 1072661 w 1565030"/>
              <a:gd name="connsiteY32" fmla="*/ 580292 h 642376"/>
              <a:gd name="connsiteX33" fmla="*/ 1037492 w 1565030"/>
              <a:gd name="connsiteY33" fmla="*/ 589084 h 642376"/>
              <a:gd name="connsiteX34" fmla="*/ 967153 w 1565030"/>
              <a:gd name="connsiteY34" fmla="*/ 615461 h 642376"/>
              <a:gd name="connsiteX35" fmla="*/ 914400 w 1565030"/>
              <a:gd name="connsiteY35" fmla="*/ 624253 h 642376"/>
              <a:gd name="connsiteX36" fmla="*/ 888023 w 1565030"/>
              <a:gd name="connsiteY36" fmla="*/ 633046 h 642376"/>
              <a:gd name="connsiteX37" fmla="*/ 685800 w 1565030"/>
              <a:gd name="connsiteY37" fmla="*/ 624253 h 642376"/>
              <a:gd name="connsiteX38" fmla="*/ 615461 w 1565030"/>
              <a:gd name="connsiteY38" fmla="*/ 589084 h 642376"/>
              <a:gd name="connsiteX39" fmla="*/ 589084 w 1565030"/>
              <a:gd name="connsiteY39" fmla="*/ 562707 h 642376"/>
              <a:gd name="connsiteX40" fmla="*/ 580292 w 1565030"/>
              <a:gd name="connsiteY40" fmla="*/ 527538 h 642376"/>
              <a:gd name="connsiteX41" fmla="*/ 589084 w 1565030"/>
              <a:gd name="connsiteY41" fmla="*/ 457200 h 642376"/>
              <a:gd name="connsiteX42" fmla="*/ 641838 w 1565030"/>
              <a:gd name="connsiteY42" fmla="*/ 422030 h 642376"/>
              <a:gd name="connsiteX43" fmla="*/ 685800 w 1565030"/>
              <a:gd name="connsiteY43" fmla="*/ 404446 h 642376"/>
              <a:gd name="connsiteX44" fmla="*/ 879230 w 1565030"/>
              <a:gd name="connsiteY44" fmla="*/ 413238 h 642376"/>
              <a:gd name="connsiteX45" fmla="*/ 931984 w 1565030"/>
              <a:gd name="connsiteY45" fmla="*/ 448407 h 642376"/>
              <a:gd name="connsiteX46" fmla="*/ 949569 w 1565030"/>
              <a:gd name="connsiteY46" fmla="*/ 474784 h 642376"/>
              <a:gd name="connsiteX47" fmla="*/ 1028700 w 1565030"/>
              <a:gd name="connsiteY47" fmla="*/ 527538 h 642376"/>
              <a:gd name="connsiteX48" fmla="*/ 1055076 w 1565030"/>
              <a:gd name="connsiteY48" fmla="*/ 553915 h 642376"/>
              <a:gd name="connsiteX49" fmla="*/ 1143000 w 1565030"/>
              <a:gd name="connsiteY49" fmla="*/ 571500 h 642376"/>
              <a:gd name="connsiteX50" fmla="*/ 1186961 w 1565030"/>
              <a:gd name="connsiteY50" fmla="*/ 562707 h 642376"/>
              <a:gd name="connsiteX51" fmla="*/ 1204546 w 1565030"/>
              <a:gd name="connsiteY51" fmla="*/ 509953 h 642376"/>
              <a:gd name="connsiteX52" fmla="*/ 1195753 w 1565030"/>
              <a:gd name="connsiteY52" fmla="*/ 483577 h 642376"/>
              <a:gd name="connsiteX53" fmla="*/ 1186961 w 1565030"/>
              <a:gd name="connsiteY53" fmla="*/ 448407 h 642376"/>
              <a:gd name="connsiteX54" fmla="*/ 1099038 w 1565030"/>
              <a:gd name="connsiteY54" fmla="*/ 342900 h 642376"/>
              <a:gd name="connsiteX55" fmla="*/ 1072661 w 1565030"/>
              <a:gd name="connsiteY55" fmla="*/ 334107 h 642376"/>
              <a:gd name="connsiteX56" fmla="*/ 1011115 w 1565030"/>
              <a:gd name="connsiteY56" fmla="*/ 290146 h 642376"/>
              <a:gd name="connsiteX57" fmla="*/ 879230 w 1565030"/>
              <a:gd name="connsiteY57" fmla="*/ 263769 h 642376"/>
              <a:gd name="connsiteX58" fmla="*/ 826476 w 1565030"/>
              <a:gd name="connsiteY58" fmla="*/ 254977 h 642376"/>
              <a:gd name="connsiteX59" fmla="*/ 791307 w 1565030"/>
              <a:gd name="connsiteY59" fmla="*/ 263769 h 642376"/>
              <a:gd name="connsiteX60" fmla="*/ 773723 w 1565030"/>
              <a:gd name="connsiteY60" fmla="*/ 316523 h 642376"/>
              <a:gd name="connsiteX61" fmla="*/ 756138 w 1565030"/>
              <a:gd name="connsiteY61" fmla="*/ 404446 h 642376"/>
              <a:gd name="connsiteX62" fmla="*/ 747346 w 1565030"/>
              <a:gd name="connsiteY62" fmla="*/ 439615 h 642376"/>
              <a:gd name="connsiteX63" fmla="*/ 729761 w 1565030"/>
              <a:gd name="connsiteY63" fmla="*/ 465992 h 642376"/>
              <a:gd name="connsiteX64" fmla="*/ 677007 w 1565030"/>
              <a:gd name="connsiteY64" fmla="*/ 518746 h 642376"/>
              <a:gd name="connsiteX65" fmla="*/ 589084 w 1565030"/>
              <a:gd name="connsiteY65" fmla="*/ 545123 h 642376"/>
              <a:gd name="connsiteX66" fmla="*/ 545123 w 1565030"/>
              <a:gd name="connsiteY66" fmla="*/ 562707 h 642376"/>
              <a:gd name="connsiteX67" fmla="*/ 422030 w 1565030"/>
              <a:gd name="connsiteY67" fmla="*/ 580292 h 642376"/>
              <a:gd name="connsiteX68" fmla="*/ 325315 w 1565030"/>
              <a:gd name="connsiteY68" fmla="*/ 545123 h 642376"/>
              <a:gd name="connsiteX69" fmla="*/ 263769 w 1565030"/>
              <a:gd name="connsiteY69" fmla="*/ 483577 h 642376"/>
              <a:gd name="connsiteX70" fmla="*/ 254976 w 1565030"/>
              <a:gd name="connsiteY70" fmla="*/ 457200 h 642376"/>
              <a:gd name="connsiteX71" fmla="*/ 237392 w 1565030"/>
              <a:gd name="connsiteY71" fmla="*/ 422030 h 642376"/>
              <a:gd name="connsiteX72" fmla="*/ 228600 w 1565030"/>
              <a:gd name="connsiteY72" fmla="*/ 378069 h 642376"/>
              <a:gd name="connsiteX73" fmla="*/ 237392 w 1565030"/>
              <a:gd name="connsiteY73" fmla="*/ 281353 h 642376"/>
              <a:gd name="connsiteX74" fmla="*/ 254976 w 1565030"/>
              <a:gd name="connsiteY74" fmla="*/ 246184 h 642376"/>
              <a:gd name="connsiteX75" fmla="*/ 351692 w 1565030"/>
              <a:gd name="connsiteY75" fmla="*/ 158261 h 642376"/>
              <a:gd name="connsiteX76" fmla="*/ 378069 w 1565030"/>
              <a:gd name="connsiteY76" fmla="*/ 149469 h 642376"/>
              <a:gd name="connsiteX77" fmla="*/ 448407 w 1565030"/>
              <a:gd name="connsiteY77" fmla="*/ 96715 h 642376"/>
              <a:gd name="connsiteX78" fmla="*/ 483576 w 1565030"/>
              <a:gd name="connsiteY78" fmla="*/ 87923 h 642376"/>
              <a:gd name="connsiteX79" fmla="*/ 624253 w 1565030"/>
              <a:gd name="connsiteY79" fmla="*/ 96715 h 642376"/>
              <a:gd name="connsiteX80" fmla="*/ 659423 w 1565030"/>
              <a:gd name="connsiteY80" fmla="*/ 105507 h 642376"/>
              <a:gd name="connsiteX81" fmla="*/ 729761 w 1565030"/>
              <a:gd name="connsiteY81" fmla="*/ 149469 h 642376"/>
              <a:gd name="connsiteX82" fmla="*/ 782515 w 1565030"/>
              <a:gd name="connsiteY82" fmla="*/ 184638 h 642376"/>
              <a:gd name="connsiteX83" fmla="*/ 817684 w 1565030"/>
              <a:gd name="connsiteY83" fmla="*/ 211015 h 642376"/>
              <a:gd name="connsiteX84" fmla="*/ 931984 w 1565030"/>
              <a:gd name="connsiteY84" fmla="*/ 281353 h 642376"/>
              <a:gd name="connsiteX85" fmla="*/ 1011115 w 1565030"/>
              <a:gd name="connsiteY85" fmla="*/ 307730 h 642376"/>
              <a:gd name="connsiteX86" fmla="*/ 1037492 w 1565030"/>
              <a:gd name="connsiteY86" fmla="*/ 316523 h 642376"/>
              <a:gd name="connsiteX87" fmla="*/ 1090246 w 1565030"/>
              <a:gd name="connsiteY87" fmla="*/ 342900 h 642376"/>
              <a:gd name="connsiteX88" fmla="*/ 1160584 w 1565030"/>
              <a:gd name="connsiteY88" fmla="*/ 360484 h 642376"/>
              <a:gd name="connsiteX89" fmla="*/ 1222130 w 1565030"/>
              <a:gd name="connsiteY89" fmla="*/ 386861 h 642376"/>
              <a:gd name="connsiteX90" fmla="*/ 1292469 w 1565030"/>
              <a:gd name="connsiteY90" fmla="*/ 378069 h 642376"/>
              <a:gd name="connsiteX91" fmla="*/ 1354015 w 1565030"/>
              <a:gd name="connsiteY91" fmla="*/ 342900 h 642376"/>
              <a:gd name="connsiteX92" fmla="*/ 1397976 w 1565030"/>
              <a:gd name="connsiteY92" fmla="*/ 298938 h 642376"/>
              <a:gd name="connsiteX93" fmla="*/ 1406769 w 1565030"/>
              <a:gd name="connsiteY93" fmla="*/ 254977 h 642376"/>
              <a:gd name="connsiteX94" fmla="*/ 1441938 w 1565030"/>
              <a:gd name="connsiteY94" fmla="*/ 114300 h 642376"/>
              <a:gd name="connsiteX95" fmla="*/ 1538653 w 1565030"/>
              <a:gd name="connsiteY95" fmla="*/ 123092 h 642376"/>
              <a:gd name="connsiteX96" fmla="*/ 1565030 w 1565030"/>
              <a:gd name="connsiteY96" fmla="*/ 131884 h 64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565030" h="642376">
                <a:moveTo>
                  <a:pt x="0" y="175846"/>
                </a:moveTo>
                <a:cubicBezTo>
                  <a:pt x="14654" y="131884"/>
                  <a:pt x="20743" y="84065"/>
                  <a:pt x="43961" y="43961"/>
                </a:cubicBezTo>
                <a:cubicBezTo>
                  <a:pt x="63879" y="9556"/>
                  <a:pt x="108001" y="6535"/>
                  <a:pt x="140676" y="0"/>
                </a:cubicBezTo>
                <a:cubicBezTo>
                  <a:pt x="167053" y="2931"/>
                  <a:pt x="195267" y="-1313"/>
                  <a:pt x="219807" y="8792"/>
                </a:cubicBezTo>
                <a:cubicBezTo>
                  <a:pt x="246907" y="19951"/>
                  <a:pt x="265760" y="45289"/>
                  <a:pt x="290146" y="61546"/>
                </a:cubicBezTo>
                <a:lnTo>
                  <a:pt x="316523" y="79130"/>
                </a:lnTo>
                <a:lnTo>
                  <a:pt x="351692" y="131884"/>
                </a:lnTo>
                <a:cubicBezTo>
                  <a:pt x="357553" y="140676"/>
                  <a:pt x="360484" y="152399"/>
                  <a:pt x="369276" y="158261"/>
                </a:cubicBezTo>
                <a:lnTo>
                  <a:pt x="395653" y="175846"/>
                </a:lnTo>
                <a:cubicBezTo>
                  <a:pt x="428145" y="224583"/>
                  <a:pt x="394648" y="186033"/>
                  <a:pt x="439615" y="211015"/>
                </a:cubicBezTo>
                <a:cubicBezTo>
                  <a:pt x="484940" y="236195"/>
                  <a:pt x="478959" y="246135"/>
                  <a:pt x="518746" y="254977"/>
                </a:cubicBezTo>
                <a:cubicBezTo>
                  <a:pt x="536149" y="258844"/>
                  <a:pt x="553915" y="260838"/>
                  <a:pt x="571500" y="263769"/>
                </a:cubicBezTo>
                <a:cubicBezTo>
                  <a:pt x="583940" y="267916"/>
                  <a:pt x="622004" y="281353"/>
                  <a:pt x="633046" y="281353"/>
                </a:cubicBezTo>
                <a:cubicBezTo>
                  <a:pt x="645130" y="281353"/>
                  <a:pt x="656492" y="275492"/>
                  <a:pt x="668215" y="272561"/>
                </a:cubicBezTo>
                <a:cubicBezTo>
                  <a:pt x="679938" y="254976"/>
                  <a:pt x="688440" y="234751"/>
                  <a:pt x="703384" y="219807"/>
                </a:cubicBezTo>
                <a:cubicBezTo>
                  <a:pt x="712176" y="211015"/>
                  <a:pt x="723085" y="203920"/>
                  <a:pt x="729761" y="193430"/>
                </a:cubicBezTo>
                <a:cubicBezTo>
                  <a:pt x="743834" y="171315"/>
                  <a:pt x="756640" y="147960"/>
                  <a:pt x="764930" y="123092"/>
                </a:cubicBezTo>
                <a:cubicBezTo>
                  <a:pt x="767861" y="114300"/>
                  <a:pt x="767170" y="103268"/>
                  <a:pt x="773723" y="96715"/>
                </a:cubicBezTo>
                <a:cubicBezTo>
                  <a:pt x="788667" y="81771"/>
                  <a:pt x="805429" y="63460"/>
                  <a:pt x="826476" y="61546"/>
                </a:cubicBezTo>
                <a:lnTo>
                  <a:pt x="923192" y="52753"/>
                </a:lnTo>
                <a:cubicBezTo>
                  <a:pt x="978877" y="55684"/>
                  <a:pt x="1035384" y="51571"/>
                  <a:pt x="1090246" y="61546"/>
                </a:cubicBezTo>
                <a:cubicBezTo>
                  <a:pt x="1102480" y="63770"/>
                  <a:pt x="1107071" y="79963"/>
                  <a:pt x="1116623" y="87923"/>
                </a:cubicBezTo>
                <a:cubicBezTo>
                  <a:pt x="1124741" y="94688"/>
                  <a:pt x="1135102" y="98487"/>
                  <a:pt x="1143000" y="105507"/>
                </a:cubicBezTo>
                <a:cubicBezTo>
                  <a:pt x="1161587" y="122029"/>
                  <a:pt x="1178169" y="140676"/>
                  <a:pt x="1195753" y="158261"/>
                </a:cubicBezTo>
                <a:cubicBezTo>
                  <a:pt x="1272818" y="235327"/>
                  <a:pt x="1178506" y="137564"/>
                  <a:pt x="1239715" y="211015"/>
                </a:cubicBezTo>
                <a:cubicBezTo>
                  <a:pt x="1247675" y="220567"/>
                  <a:pt x="1258458" y="227577"/>
                  <a:pt x="1266092" y="237392"/>
                </a:cubicBezTo>
                <a:cubicBezTo>
                  <a:pt x="1279067" y="254074"/>
                  <a:pt x="1301261" y="290146"/>
                  <a:pt x="1301261" y="290146"/>
                </a:cubicBezTo>
                <a:cubicBezTo>
                  <a:pt x="1304192" y="298938"/>
                  <a:pt x="1311076" y="307312"/>
                  <a:pt x="1310053" y="316523"/>
                </a:cubicBezTo>
                <a:cubicBezTo>
                  <a:pt x="1305868" y="354193"/>
                  <a:pt x="1293208" y="368168"/>
                  <a:pt x="1274884" y="395653"/>
                </a:cubicBezTo>
                <a:cubicBezTo>
                  <a:pt x="1271953" y="404445"/>
                  <a:pt x="1270237" y="413741"/>
                  <a:pt x="1266092" y="422030"/>
                </a:cubicBezTo>
                <a:cubicBezTo>
                  <a:pt x="1255688" y="442839"/>
                  <a:pt x="1239414" y="459661"/>
                  <a:pt x="1222130" y="474784"/>
                </a:cubicBezTo>
                <a:cubicBezTo>
                  <a:pt x="1208007" y="487141"/>
                  <a:pt x="1193182" y="498693"/>
                  <a:pt x="1178169" y="509953"/>
                </a:cubicBezTo>
                <a:cubicBezTo>
                  <a:pt x="1160788" y="522989"/>
                  <a:pt x="1098879" y="568640"/>
                  <a:pt x="1072661" y="580292"/>
                </a:cubicBezTo>
                <a:cubicBezTo>
                  <a:pt x="1061619" y="585200"/>
                  <a:pt x="1048956" y="585263"/>
                  <a:pt x="1037492" y="589084"/>
                </a:cubicBezTo>
                <a:cubicBezTo>
                  <a:pt x="1023794" y="593650"/>
                  <a:pt x="985679" y="611344"/>
                  <a:pt x="967153" y="615461"/>
                </a:cubicBezTo>
                <a:cubicBezTo>
                  <a:pt x="949751" y="619328"/>
                  <a:pt x="931984" y="621322"/>
                  <a:pt x="914400" y="624253"/>
                </a:cubicBezTo>
                <a:cubicBezTo>
                  <a:pt x="905608" y="627184"/>
                  <a:pt x="897070" y="631035"/>
                  <a:pt x="888023" y="633046"/>
                </a:cubicBezTo>
                <a:cubicBezTo>
                  <a:pt x="802500" y="652052"/>
                  <a:pt x="805938" y="638387"/>
                  <a:pt x="685800" y="624253"/>
                </a:cubicBezTo>
                <a:cubicBezTo>
                  <a:pt x="653345" y="613435"/>
                  <a:pt x="648683" y="614000"/>
                  <a:pt x="615461" y="589084"/>
                </a:cubicBezTo>
                <a:cubicBezTo>
                  <a:pt x="605514" y="581623"/>
                  <a:pt x="597876" y="571499"/>
                  <a:pt x="589084" y="562707"/>
                </a:cubicBezTo>
                <a:cubicBezTo>
                  <a:pt x="586153" y="550984"/>
                  <a:pt x="580292" y="539622"/>
                  <a:pt x="580292" y="527538"/>
                </a:cubicBezTo>
                <a:cubicBezTo>
                  <a:pt x="580292" y="503910"/>
                  <a:pt x="581009" y="479406"/>
                  <a:pt x="589084" y="457200"/>
                </a:cubicBezTo>
                <a:cubicBezTo>
                  <a:pt x="598648" y="430899"/>
                  <a:pt x="621082" y="429814"/>
                  <a:pt x="641838" y="422030"/>
                </a:cubicBezTo>
                <a:cubicBezTo>
                  <a:pt x="656616" y="416488"/>
                  <a:pt x="671146" y="410307"/>
                  <a:pt x="685800" y="404446"/>
                </a:cubicBezTo>
                <a:cubicBezTo>
                  <a:pt x="750277" y="407377"/>
                  <a:pt x="815692" y="401892"/>
                  <a:pt x="879230" y="413238"/>
                </a:cubicBezTo>
                <a:cubicBezTo>
                  <a:pt x="900035" y="416953"/>
                  <a:pt x="931984" y="448407"/>
                  <a:pt x="931984" y="448407"/>
                </a:cubicBezTo>
                <a:cubicBezTo>
                  <a:pt x="937846" y="457199"/>
                  <a:pt x="942097" y="467312"/>
                  <a:pt x="949569" y="474784"/>
                </a:cubicBezTo>
                <a:cubicBezTo>
                  <a:pt x="978655" y="503870"/>
                  <a:pt x="995210" y="502420"/>
                  <a:pt x="1028700" y="527538"/>
                </a:cubicBezTo>
                <a:cubicBezTo>
                  <a:pt x="1038647" y="534998"/>
                  <a:pt x="1044730" y="547018"/>
                  <a:pt x="1055076" y="553915"/>
                </a:cubicBezTo>
                <a:cubicBezTo>
                  <a:pt x="1071815" y="565075"/>
                  <a:pt x="1137793" y="570756"/>
                  <a:pt x="1143000" y="571500"/>
                </a:cubicBezTo>
                <a:cubicBezTo>
                  <a:pt x="1157654" y="568569"/>
                  <a:pt x="1176394" y="573274"/>
                  <a:pt x="1186961" y="562707"/>
                </a:cubicBezTo>
                <a:cubicBezTo>
                  <a:pt x="1200068" y="549600"/>
                  <a:pt x="1204546" y="509953"/>
                  <a:pt x="1204546" y="509953"/>
                </a:cubicBezTo>
                <a:cubicBezTo>
                  <a:pt x="1201615" y="501161"/>
                  <a:pt x="1198299" y="492488"/>
                  <a:pt x="1195753" y="483577"/>
                </a:cubicBezTo>
                <a:cubicBezTo>
                  <a:pt x="1192433" y="471958"/>
                  <a:pt x="1192365" y="459215"/>
                  <a:pt x="1186961" y="448407"/>
                </a:cubicBezTo>
                <a:cubicBezTo>
                  <a:pt x="1175699" y="425882"/>
                  <a:pt x="1122374" y="350679"/>
                  <a:pt x="1099038" y="342900"/>
                </a:cubicBezTo>
                <a:lnTo>
                  <a:pt x="1072661" y="334107"/>
                </a:lnTo>
                <a:cubicBezTo>
                  <a:pt x="1070985" y="332850"/>
                  <a:pt x="1019437" y="293172"/>
                  <a:pt x="1011115" y="290146"/>
                </a:cubicBezTo>
                <a:cubicBezTo>
                  <a:pt x="964437" y="273172"/>
                  <a:pt x="927173" y="271145"/>
                  <a:pt x="879230" y="263769"/>
                </a:cubicBezTo>
                <a:cubicBezTo>
                  <a:pt x="861610" y="261058"/>
                  <a:pt x="844061" y="257908"/>
                  <a:pt x="826476" y="254977"/>
                </a:cubicBezTo>
                <a:cubicBezTo>
                  <a:pt x="814753" y="257908"/>
                  <a:pt x="799171" y="254594"/>
                  <a:pt x="791307" y="263769"/>
                </a:cubicBezTo>
                <a:cubicBezTo>
                  <a:pt x="779244" y="277843"/>
                  <a:pt x="777358" y="298347"/>
                  <a:pt x="773723" y="316523"/>
                </a:cubicBezTo>
                <a:cubicBezTo>
                  <a:pt x="767861" y="345831"/>
                  <a:pt x="763387" y="375450"/>
                  <a:pt x="756138" y="404446"/>
                </a:cubicBezTo>
                <a:cubicBezTo>
                  <a:pt x="753207" y="416169"/>
                  <a:pt x="752106" y="428508"/>
                  <a:pt x="747346" y="439615"/>
                </a:cubicBezTo>
                <a:cubicBezTo>
                  <a:pt x="743183" y="449328"/>
                  <a:pt x="736781" y="458094"/>
                  <a:pt x="729761" y="465992"/>
                </a:cubicBezTo>
                <a:cubicBezTo>
                  <a:pt x="713239" y="484579"/>
                  <a:pt x="701133" y="512715"/>
                  <a:pt x="677007" y="518746"/>
                </a:cubicBezTo>
                <a:cubicBezTo>
                  <a:pt x="635016" y="529243"/>
                  <a:pt x="636182" y="527997"/>
                  <a:pt x="589084" y="545123"/>
                </a:cubicBezTo>
                <a:cubicBezTo>
                  <a:pt x="574252" y="550517"/>
                  <a:pt x="560349" y="558554"/>
                  <a:pt x="545123" y="562707"/>
                </a:cubicBezTo>
                <a:cubicBezTo>
                  <a:pt x="523662" y="568560"/>
                  <a:pt x="437690" y="578335"/>
                  <a:pt x="422030" y="580292"/>
                </a:cubicBezTo>
                <a:cubicBezTo>
                  <a:pt x="300846" y="566827"/>
                  <a:pt x="370184" y="594977"/>
                  <a:pt x="325315" y="545123"/>
                </a:cubicBezTo>
                <a:cubicBezTo>
                  <a:pt x="305906" y="523558"/>
                  <a:pt x="263769" y="483577"/>
                  <a:pt x="263769" y="483577"/>
                </a:cubicBezTo>
                <a:cubicBezTo>
                  <a:pt x="260838" y="474785"/>
                  <a:pt x="258627" y="465719"/>
                  <a:pt x="254976" y="457200"/>
                </a:cubicBezTo>
                <a:cubicBezTo>
                  <a:pt x="249813" y="445153"/>
                  <a:pt x="241537" y="434464"/>
                  <a:pt x="237392" y="422030"/>
                </a:cubicBezTo>
                <a:cubicBezTo>
                  <a:pt x="232666" y="407853"/>
                  <a:pt x="231531" y="392723"/>
                  <a:pt x="228600" y="378069"/>
                </a:cubicBezTo>
                <a:cubicBezTo>
                  <a:pt x="231531" y="345830"/>
                  <a:pt x="231044" y="313096"/>
                  <a:pt x="237392" y="281353"/>
                </a:cubicBezTo>
                <a:cubicBezTo>
                  <a:pt x="239962" y="268501"/>
                  <a:pt x="246676" y="256328"/>
                  <a:pt x="254976" y="246184"/>
                </a:cubicBezTo>
                <a:cubicBezTo>
                  <a:pt x="270612" y="227074"/>
                  <a:pt x="321734" y="175380"/>
                  <a:pt x="351692" y="158261"/>
                </a:cubicBezTo>
                <a:cubicBezTo>
                  <a:pt x="359739" y="153663"/>
                  <a:pt x="369277" y="152400"/>
                  <a:pt x="378069" y="149469"/>
                </a:cubicBezTo>
                <a:cubicBezTo>
                  <a:pt x="401515" y="131884"/>
                  <a:pt x="423092" y="111482"/>
                  <a:pt x="448407" y="96715"/>
                </a:cubicBezTo>
                <a:cubicBezTo>
                  <a:pt x="458845" y="90626"/>
                  <a:pt x="471492" y="87923"/>
                  <a:pt x="483576" y="87923"/>
                </a:cubicBezTo>
                <a:cubicBezTo>
                  <a:pt x="530560" y="87923"/>
                  <a:pt x="577361" y="93784"/>
                  <a:pt x="624253" y="96715"/>
                </a:cubicBezTo>
                <a:cubicBezTo>
                  <a:pt x="635976" y="99646"/>
                  <a:pt x="648108" y="101264"/>
                  <a:pt x="659423" y="105507"/>
                </a:cubicBezTo>
                <a:cubicBezTo>
                  <a:pt x="695412" y="119003"/>
                  <a:pt x="697843" y="127127"/>
                  <a:pt x="729761" y="149469"/>
                </a:cubicBezTo>
                <a:cubicBezTo>
                  <a:pt x="747075" y="161589"/>
                  <a:pt x="765608" y="171957"/>
                  <a:pt x="782515" y="184638"/>
                </a:cubicBezTo>
                <a:cubicBezTo>
                  <a:pt x="794238" y="193430"/>
                  <a:pt x="805381" y="203054"/>
                  <a:pt x="817684" y="211015"/>
                </a:cubicBezTo>
                <a:cubicBezTo>
                  <a:pt x="855243" y="235318"/>
                  <a:pt x="889544" y="267206"/>
                  <a:pt x="931984" y="281353"/>
                </a:cubicBezTo>
                <a:lnTo>
                  <a:pt x="1011115" y="307730"/>
                </a:lnTo>
                <a:cubicBezTo>
                  <a:pt x="1019907" y="310661"/>
                  <a:pt x="1029780" y="311382"/>
                  <a:pt x="1037492" y="316523"/>
                </a:cubicBezTo>
                <a:cubicBezTo>
                  <a:pt x="1065192" y="334989"/>
                  <a:pt x="1059447" y="334500"/>
                  <a:pt x="1090246" y="342900"/>
                </a:cubicBezTo>
                <a:cubicBezTo>
                  <a:pt x="1113562" y="349259"/>
                  <a:pt x="1160584" y="360484"/>
                  <a:pt x="1160584" y="360484"/>
                </a:cubicBezTo>
                <a:cubicBezTo>
                  <a:pt x="1167453" y="363919"/>
                  <a:pt x="1209191" y="386861"/>
                  <a:pt x="1222130" y="386861"/>
                </a:cubicBezTo>
                <a:cubicBezTo>
                  <a:pt x="1245759" y="386861"/>
                  <a:pt x="1269023" y="381000"/>
                  <a:pt x="1292469" y="378069"/>
                </a:cubicBezTo>
                <a:cubicBezTo>
                  <a:pt x="1306258" y="371174"/>
                  <a:pt x="1341589" y="355325"/>
                  <a:pt x="1354015" y="342900"/>
                </a:cubicBezTo>
                <a:cubicBezTo>
                  <a:pt x="1412637" y="284279"/>
                  <a:pt x="1327633" y="345836"/>
                  <a:pt x="1397976" y="298938"/>
                </a:cubicBezTo>
                <a:cubicBezTo>
                  <a:pt x="1400907" y="284284"/>
                  <a:pt x="1405282" y="269847"/>
                  <a:pt x="1406769" y="254977"/>
                </a:cubicBezTo>
                <a:cubicBezTo>
                  <a:pt x="1421045" y="112222"/>
                  <a:pt x="1372739" y="137366"/>
                  <a:pt x="1441938" y="114300"/>
                </a:cubicBezTo>
                <a:cubicBezTo>
                  <a:pt x="1474176" y="117231"/>
                  <a:pt x="1506607" y="118514"/>
                  <a:pt x="1538653" y="123092"/>
                </a:cubicBezTo>
                <a:cubicBezTo>
                  <a:pt x="1547828" y="124403"/>
                  <a:pt x="1565030" y="131884"/>
                  <a:pt x="1565030" y="131884"/>
                </a:cubicBezTo>
              </a:path>
            </a:pathLst>
          </a:custGeom>
          <a:noFill/>
          <a:ln>
            <a:solidFill>
              <a:srgbClr val="639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rgbClr val="639539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16B0F42-A05A-4E09-9C28-B6038981D6B3}"/>
              </a:ext>
            </a:extLst>
          </p:cNvPr>
          <p:cNvSpPr>
            <a:spLocks noChangeAspect="1"/>
          </p:cNvSpPr>
          <p:nvPr/>
        </p:nvSpPr>
        <p:spPr>
          <a:xfrm>
            <a:off x="6985259" y="1691507"/>
            <a:ext cx="468052" cy="4680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/>
          </a:p>
        </p:txBody>
      </p:sp>
      <p:sp>
        <p:nvSpPr>
          <p:cNvPr id="23" name="Forme libre 92">
            <a:extLst>
              <a:ext uri="{FF2B5EF4-FFF2-40B4-BE49-F238E27FC236}">
                <a16:creationId xmlns:a16="http://schemas.microsoft.com/office/drawing/2014/main" id="{7189A6F3-D7F1-4E81-A3D5-8F1AF38F6FFD}"/>
              </a:ext>
            </a:extLst>
          </p:cNvPr>
          <p:cNvSpPr>
            <a:spLocks noChangeAspect="1"/>
          </p:cNvSpPr>
          <p:nvPr/>
        </p:nvSpPr>
        <p:spPr>
          <a:xfrm>
            <a:off x="7106587" y="1799519"/>
            <a:ext cx="312998" cy="128475"/>
          </a:xfrm>
          <a:custGeom>
            <a:avLst/>
            <a:gdLst>
              <a:gd name="connsiteX0" fmla="*/ 0 w 1565030"/>
              <a:gd name="connsiteY0" fmla="*/ 175846 h 642376"/>
              <a:gd name="connsiteX1" fmla="*/ 43961 w 1565030"/>
              <a:gd name="connsiteY1" fmla="*/ 43961 h 642376"/>
              <a:gd name="connsiteX2" fmla="*/ 140676 w 1565030"/>
              <a:gd name="connsiteY2" fmla="*/ 0 h 642376"/>
              <a:gd name="connsiteX3" fmla="*/ 219807 w 1565030"/>
              <a:gd name="connsiteY3" fmla="*/ 8792 h 642376"/>
              <a:gd name="connsiteX4" fmla="*/ 290146 w 1565030"/>
              <a:gd name="connsiteY4" fmla="*/ 61546 h 642376"/>
              <a:gd name="connsiteX5" fmla="*/ 316523 w 1565030"/>
              <a:gd name="connsiteY5" fmla="*/ 79130 h 642376"/>
              <a:gd name="connsiteX6" fmla="*/ 351692 w 1565030"/>
              <a:gd name="connsiteY6" fmla="*/ 131884 h 642376"/>
              <a:gd name="connsiteX7" fmla="*/ 369276 w 1565030"/>
              <a:gd name="connsiteY7" fmla="*/ 158261 h 642376"/>
              <a:gd name="connsiteX8" fmla="*/ 395653 w 1565030"/>
              <a:gd name="connsiteY8" fmla="*/ 175846 h 642376"/>
              <a:gd name="connsiteX9" fmla="*/ 439615 w 1565030"/>
              <a:gd name="connsiteY9" fmla="*/ 211015 h 642376"/>
              <a:gd name="connsiteX10" fmla="*/ 518746 w 1565030"/>
              <a:gd name="connsiteY10" fmla="*/ 254977 h 642376"/>
              <a:gd name="connsiteX11" fmla="*/ 571500 w 1565030"/>
              <a:gd name="connsiteY11" fmla="*/ 263769 h 642376"/>
              <a:gd name="connsiteX12" fmla="*/ 633046 w 1565030"/>
              <a:gd name="connsiteY12" fmla="*/ 281353 h 642376"/>
              <a:gd name="connsiteX13" fmla="*/ 668215 w 1565030"/>
              <a:gd name="connsiteY13" fmla="*/ 272561 h 642376"/>
              <a:gd name="connsiteX14" fmla="*/ 703384 w 1565030"/>
              <a:gd name="connsiteY14" fmla="*/ 219807 h 642376"/>
              <a:gd name="connsiteX15" fmla="*/ 729761 w 1565030"/>
              <a:gd name="connsiteY15" fmla="*/ 193430 h 642376"/>
              <a:gd name="connsiteX16" fmla="*/ 764930 w 1565030"/>
              <a:gd name="connsiteY16" fmla="*/ 123092 h 642376"/>
              <a:gd name="connsiteX17" fmla="*/ 773723 w 1565030"/>
              <a:gd name="connsiteY17" fmla="*/ 96715 h 642376"/>
              <a:gd name="connsiteX18" fmla="*/ 826476 w 1565030"/>
              <a:gd name="connsiteY18" fmla="*/ 61546 h 642376"/>
              <a:gd name="connsiteX19" fmla="*/ 923192 w 1565030"/>
              <a:gd name="connsiteY19" fmla="*/ 52753 h 642376"/>
              <a:gd name="connsiteX20" fmla="*/ 1090246 w 1565030"/>
              <a:gd name="connsiteY20" fmla="*/ 61546 h 642376"/>
              <a:gd name="connsiteX21" fmla="*/ 1116623 w 1565030"/>
              <a:gd name="connsiteY21" fmla="*/ 87923 h 642376"/>
              <a:gd name="connsiteX22" fmla="*/ 1143000 w 1565030"/>
              <a:gd name="connsiteY22" fmla="*/ 105507 h 642376"/>
              <a:gd name="connsiteX23" fmla="*/ 1195753 w 1565030"/>
              <a:gd name="connsiteY23" fmla="*/ 158261 h 642376"/>
              <a:gd name="connsiteX24" fmla="*/ 1239715 w 1565030"/>
              <a:gd name="connsiteY24" fmla="*/ 211015 h 642376"/>
              <a:gd name="connsiteX25" fmla="*/ 1266092 w 1565030"/>
              <a:gd name="connsiteY25" fmla="*/ 237392 h 642376"/>
              <a:gd name="connsiteX26" fmla="*/ 1301261 w 1565030"/>
              <a:gd name="connsiteY26" fmla="*/ 290146 h 642376"/>
              <a:gd name="connsiteX27" fmla="*/ 1310053 w 1565030"/>
              <a:gd name="connsiteY27" fmla="*/ 316523 h 642376"/>
              <a:gd name="connsiteX28" fmla="*/ 1274884 w 1565030"/>
              <a:gd name="connsiteY28" fmla="*/ 395653 h 642376"/>
              <a:gd name="connsiteX29" fmla="*/ 1266092 w 1565030"/>
              <a:gd name="connsiteY29" fmla="*/ 422030 h 642376"/>
              <a:gd name="connsiteX30" fmla="*/ 1222130 w 1565030"/>
              <a:gd name="connsiteY30" fmla="*/ 474784 h 642376"/>
              <a:gd name="connsiteX31" fmla="*/ 1178169 w 1565030"/>
              <a:gd name="connsiteY31" fmla="*/ 509953 h 642376"/>
              <a:gd name="connsiteX32" fmla="*/ 1072661 w 1565030"/>
              <a:gd name="connsiteY32" fmla="*/ 580292 h 642376"/>
              <a:gd name="connsiteX33" fmla="*/ 1037492 w 1565030"/>
              <a:gd name="connsiteY33" fmla="*/ 589084 h 642376"/>
              <a:gd name="connsiteX34" fmla="*/ 967153 w 1565030"/>
              <a:gd name="connsiteY34" fmla="*/ 615461 h 642376"/>
              <a:gd name="connsiteX35" fmla="*/ 914400 w 1565030"/>
              <a:gd name="connsiteY35" fmla="*/ 624253 h 642376"/>
              <a:gd name="connsiteX36" fmla="*/ 888023 w 1565030"/>
              <a:gd name="connsiteY36" fmla="*/ 633046 h 642376"/>
              <a:gd name="connsiteX37" fmla="*/ 685800 w 1565030"/>
              <a:gd name="connsiteY37" fmla="*/ 624253 h 642376"/>
              <a:gd name="connsiteX38" fmla="*/ 615461 w 1565030"/>
              <a:gd name="connsiteY38" fmla="*/ 589084 h 642376"/>
              <a:gd name="connsiteX39" fmla="*/ 589084 w 1565030"/>
              <a:gd name="connsiteY39" fmla="*/ 562707 h 642376"/>
              <a:gd name="connsiteX40" fmla="*/ 580292 w 1565030"/>
              <a:gd name="connsiteY40" fmla="*/ 527538 h 642376"/>
              <a:gd name="connsiteX41" fmla="*/ 589084 w 1565030"/>
              <a:gd name="connsiteY41" fmla="*/ 457200 h 642376"/>
              <a:gd name="connsiteX42" fmla="*/ 641838 w 1565030"/>
              <a:gd name="connsiteY42" fmla="*/ 422030 h 642376"/>
              <a:gd name="connsiteX43" fmla="*/ 685800 w 1565030"/>
              <a:gd name="connsiteY43" fmla="*/ 404446 h 642376"/>
              <a:gd name="connsiteX44" fmla="*/ 879230 w 1565030"/>
              <a:gd name="connsiteY44" fmla="*/ 413238 h 642376"/>
              <a:gd name="connsiteX45" fmla="*/ 931984 w 1565030"/>
              <a:gd name="connsiteY45" fmla="*/ 448407 h 642376"/>
              <a:gd name="connsiteX46" fmla="*/ 949569 w 1565030"/>
              <a:gd name="connsiteY46" fmla="*/ 474784 h 642376"/>
              <a:gd name="connsiteX47" fmla="*/ 1028700 w 1565030"/>
              <a:gd name="connsiteY47" fmla="*/ 527538 h 642376"/>
              <a:gd name="connsiteX48" fmla="*/ 1055076 w 1565030"/>
              <a:gd name="connsiteY48" fmla="*/ 553915 h 642376"/>
              <a:gd name="connsiteX49" fmla="*/ 1143000 w 1565030"/>
              <a:gd name="connsiteY49" fmla="*/ 571500 h 642376"/>
              <a:gd name="connsiteX50" fmla="*/ 1186961 w 1565030"/>
              <a:gd name="connsiteY50" fmla="*/ 562707 h 642376"/>
              <a:gd name="connsiteX51" fmla="*/ 1204546 w 1565030"/>
              <a:gd name="connsiteY51" fmla="*/ 509953 h 642376"/>
              <a:gd name="connsiteX52" fmla="*/ 1195753 w 1565030"/>
              <a:gd name="connsiteY52" fmla="*/ 483577 h 642376"/>
              <a:gd name="connsiteX53" fmla="*/ 1186961 w 1565030"/>
              <a:gd name="connsiteY53" fmla="*/ 448407 h 642376"/>
              <a:gd name="connsiteX54" fmla="*/ 1099038 w 1565030"/>
              <a:gd name="connsiteY54" fmla="*/ 342900 h 642376"/>
              <a:gd name="connsiteX55" fmla="*/ 1072661 w 1565030"/>
              <a:gd name="connsiteY55" fmla="*/ 334107 h 642376"/>
              <a:gd name="connsiteX56" fmla="*/ 1011115 w 1565030"/>
              <a:gd name="connsiteY56" fmla="*/ 290146 h 642376"/>
              <a:gd name="connsiteX57" fmla="*/ 879230 w 1565030"/>
              <a:gd name="connsiteY57" fmla="*/ 263769 h 642376"/>
              <a:gd name="connsiteX58" fmla="*/ 826476 w 1565030"/>
              <a:gd name="connsiteY58" fmla="*/ 254977 h 642376"/>
              <a:gd name="connsiteX59" fmla="*/ 791307 w 1565030"/>
              <a:gd name="connsiteY59" fmla="*/ 263769 h 642376"/>
              <a:gd name="connsiteX60" fmla="*/ 773723 w 1565030"/>
              <a:gd name="connsiteY60" fmla="*/ 316523 h 642376"/>
              <a:gd name="connsiteX61" fmla="*/ 756138 w 1565030"/>
              <a:gd name="connsiteY61" fmla="*/ 404446 h 642376"/>
              <a:gd name="connsiteX62" fmla="*/ 747346 w 1565030"/>
              <a:gd name="connsiteY62" fmla="*/ 439615 h 642376"/>
              <a:gd name="connsiteX63" fmla="*/ 729761 w 1565030"/>
              <a:gd name="connsiteY63" fmla="*/ 465992 h 642376"/>
              <a:gd name="connsiteX64" fmla="*/ 677007 w 1565030"/>
              <a:gd name="connsiteY64" fmla="*/ 518746 h 642376"/>
              <a:gd name="connsiteX65" fmla="*/ 589084 w 1565030"/>
              <a:gd name="connsiteY65" fmla="*/ 545123 h 642376"/>
              <a:gd name="connsiteX66" fmla="*/ 545123 w 1565030"/>
              <a:gd name="connsiteY66" fmla="*/ 562707 h 642376"/>
              <a:gd name="connsiteX67" fmla="*/ 422030 w 1565030"/>
              <a:gd name="connsiteY67" fmla="*/ 580292 h 642376"/>
              <a:gd name="connsiteX68" fmla="*/ 325315 w 1565030"/>
              <a:gd name="connsiteY68" fmla="*/ 545123 h 642376"/>
              <a:gd name="connsiteX69" fmla="*/ 263769 w 1565030"/>
              <a:gd name="connsiteY69" fmla="*/ 483577 h 642376"/>
              <a:gd name="connsiteX70" fmla="*/ 254976 w 1565030"/>
              <a:gd name="connsiteY70" fmla="*/ 457200 h 642376"/>
              <a:gd name="connsiteX71" fmla="*/ 237392 w 1565030"/>
              <a:gd name="connsiteY71" fmla="*/ 422030 h 642376"/>
              <a:gd name="connsiteX72" fmla="*/ 228600 w 1565030"/>
              <a:gd name="connsiteY72" fmla="*/ 378069 h 642376"/>
              <a:gd name="connsiteX73" fmla="*/ 237392 w 1565030"/>
              <a:gd name="connsiteY73" fmla="*/ 281353 h 642376"/>
              <a:gd name="connsiteX74" fmla="*/ 254976 w 1565030"/>
              <a:gd name="connsiteY74" fmla="*/ 246184 h 642376"/>
              <a:gd name="connsiteX75" fmla="*/ 351692 w 1565030"/>
              <a:gd name="connsiteY75" fmla="*/ 158261 h 642376"/>
              <a:gd name="connsiteX76" fmla="*/ 378069 w 1565030"/>
              <a:gd name="connsiteY76" fmla="*/ 149469 h 642376"/>
              <a:gd name="connsiteX77" fmla="*/ 448407 w 1565030"/>
              <a:gd name="connsiteY77" fmla="*/ 96715 h 642376"/>
              <a:gd name="connsiteX78" fmla="*/ 483576 w 1565030"/>
              <a:gd name="connsiteY78" fmla="*/ 87923 h 642376"/>
              <a:gd name="connsiteX79" fmla="*/ 624253 w 1565030"/>
              <a:gd name="connsiteY79" fmla="*/ 96715 h 642376"/>
              <a:gd name="connsiteX80" fmla="*/ 659423 w 1565030"/>
              <a:gd name="connsiteY80" fmla="*/ 105507 h 642376"/>
              <a:gd name="connsiteX81" fmla="*/ 729761 w 1565030"/>
              <a:gd name="connsiteY81" fmla="*/ 149469 h 642376"/>
              <a:gd name="connsiteX82" fmla="*/ 782515 w 1565030"/>
              <a:gd name="connsiteY82" fmla="*/ 184638 h 642376"/>
              <a:gd name="connsiteX83" fmla="*/ 817684 w 1565030"/>
              <a:gd name="connsiteY83" fmla="*/ 211015 h 642376"/>
              <a:gd name="connsiteX84" fmla="*/ 931984 w 1565030"/>
              <a:gd name="connsiteY84" fmla="*/ 281353 h 642376"/>
              <a:gd name="connsiteX85" fmla="*/ 1011115 w 1565030"/>
              <a:gd name="connsiteY85" fmla="*/ 307730 h 642376"/>
              <a:gd name="connsiteX86" fmla="*/ 1037492 w 1565030"/>
              <a:gd name="connsiteY86" fmla="*/ 316523 h 642376"/>
              <a:gd name="connsiteX87" fmla="*/ 1090246 w 1565030"/>
              <a:gd name="connsiteY87" fmla="*/ 342900 h 642376"/>
              <a:gd name="connsiteX88" fmla="*/ 1160584 w 1565030"/>
              <a:gd name="connsiteY88" fmla="*/ 360484 h 642376"/>
              <a:gd name="connsiteX89" fmla="*/ 1222130 w 1565030"/>
              <a:gd name="connsiteY89" fmla="*/ 386861 h 642376"/>
              <a:gd name="connsiteX90" fmla="*/ 1292469 w 1565030"/>
              <a:gd name="connsiteY90" fmla="*/ 378069 h 642376"/>
              <a:gd name="connsiteX91" fmla="*/ 1354015 w 1565030"/>
              <a:gd name="connsiteY91" fmla="*/ 342900 h 642376"/>
              <a:gd name="connsiteX92" fmla="*/ 1397976 w 1565030"/>
              <a:gd name="connsiteY92" fmla="*/ 298938 h 642376"/>
              <a:gd name="connsiteX93" fmla="*/ 1406769 w 1565030"/>
              <a:gd name="connsiteY93" fmla="*/ 254977 h 642376"/>
              <a:gd name="connsiteX94" fmla="*/ 1441938 w 1565030"/>
              <a:gd name="connsiteY94" fmla="*/ 114300 h 642376"/>
              <a:gd name="connsiteX95" fmla="*/ 1538653 w 1565030"/>
              <a:gd name="connsiteY95" fmla="*/ 123092 h 642376"/>
              <a:gd name="connsiteX96" fmla="*/ 1565030 w 1565030"/>
              <a:gd name="connsiteY96" fmla="*/ 131884 h 64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565030" h="642376">
                <a:moveTo>
                  <a:pt x="0" y="175846"/>
                </a:moveTo>
                <a:cubicBezTo>
                  <a:pt x="14654" y="131884"/>
                  <a:pt x="20743" y="84065"/>
                  <a:pt x="43961" y="43961"/>
                </a:cubicBezTo>
                <a:cubicBezTo>
                  <a:pt x="63879" y="9556"/>
                  <a:pt x="108001" y="6535"/>
                  <a:pt x="140676" y="0"/>
                </a:cubicBezTo>
                <a:cubicBezTo>
                  <a:pt x="167053" y="2931"/>
                  <a:pt x="195267" y="-1313"/>
                  <a:pt x="219807" y="8792"/>
                </a:cubicBezTo>
                <a:cubicBezTo>
                  <a:pt x="246907" y="19951"/>
                  <a:pt x="265760" y="45289"/>
                  <a:pt x="290146" y="61546"/>
                </a:cubicBezTo>
                <a:lnTo>
                  <a:pt x="316523" y="79130"/>
                </a:lnTo>
                <a:lnTo>
                  <a:pt x="351692" y="131884"/>
                </a:lnTo>
                <a:cubicBezTo>
                  <a:pt x="357553" y="140676"/>
                  <a:pt x="360484" y="152399"/>
                  <a:pt x="369276" y="158261"/>
                </a:cubicBezTo>
                <a:lnTo>
                  <a:pt x="395653" y="175846"/>
                </a:lnTo>
                <a:cubicBezTo>
                  <a:pt x="428145" y="224583"/>
                  <a:pt x="394648" y="186033"/>
                  <a:pt x="439615" y="211015"/>
                </a:cubicBezTo>
                <a:cubicBezTo>
                  <a:pt x="484940" y="236195"/>
                  <a:pt x="478959" y="246135"/>
                  <a:pt x="518746" y="254977"/>
                </a:cubicBezTo>
                <a:cubicBezTo>
                  <a:pt x="536149" y="258844"/>
                  <a:pt x="553915" y="260838"/>
                  <a:pt x="571500" y="263769"/>
                </a:cubicBezTo>
                <a:cubicBezTo>
                  <a:pt x="583940" y="267916"/>
                  <a:pt x="622004" y="281353"/>
                  <a:pt x="633046" y="281353"/>
                </a:cubicBezTo>
                <a:cubicBezTo>
                  <a:pt x="645130" y="281353"/>
                  <a:pt x="656492" y="275492"/>
                  <a:pt x="668215" y="272561"/>
                </a:cubicBezTo>
                <a:cubicBezTo>
                  <a:pt x="679938" y="254976"/>
                  <a:pt x="688440" y="234751"/>
                  <a:pt x="703384" y="219807"/>
                </a:cubicBezTo>
                <a:cubicBezTo>
                  <a:pt x="712176" y="211015"/>
                  <a:pt x="723085" y="203920"/>
                  <a:pt x="729761" y="193430"/>
                </a:cubicBezTo>
                <a:cubicBezTo>
                  <a:pt x="743834" y="171315"/>
                  <a:pt x="756640" y="147960"/>
                  <a:pt x="764930" y="123092"/>
                </a:cubicBezTo>
                <a:cubicBezTo>
                  <a:pt x="767861" y="114300"/>
                  <a:pt x="767170" y="103268"/>
                  <a:pt x="773723" y="96715"/>
                </a:cubicBezTo>
                <a:cubicBezTo>
                  <a:pt x="788667" y="81771"/>
                  <a:pt x="805429" y="63460"/>
                  <a:pt x="826476" y="61546"/>
                </a:cubicBezTo>
                <a:lnTo>
                  <a:pt x="923192" y="52753"/>
                </a:lnTo>
                <a:cubicBezTo>
                  <a:pt x="978877" y="55684"/>
                  <a:pt x="1035384" y="51571"/>
                  <a:pt x="1090246" y="61546"/>
                </a:cubicBezTo>
                <a:cubicBezTo>
                  <a:pt x="1102480" y="63770"/>
                  <a:pt x="1107071" y="79963"/>
                  <a:pt x="1116623" y="87923"/>
                </a:cubicBezTo>
                <a:cubicBezTo>
                  <a:pt x="1124741" y="94688"/>
                  <a:pt x="1135102" y="98487"/>
                  <a:pt x="1143000" y="105507"/>
                </a:cubicBezTo>
                <a:cubicBezTo>
                  <a:pt x="1161587" y="122029"/>
                  <a:pt x="1178169" y="140676"/>
                  <a:pt x="1195753" y="158261"/>
                </a:cubicBezTo>
                <a:cubicBezTo>
                  <a:pt x="1272818" y="235327"/>
                  <a:pt x="1178506" y="137564"/>
                  <a:pt x="1239715" y="211015"/>
                </a:cubicBezTo>
                <a:cubicBezTo>
                  <a:pt x="1247675" y="220567"/>
                  <a:pt x="1258458" y="227577"/>
                  <a:pt x="1266092" y="237392"/>
                </a:cubicBezTo>
                <a:cubicBezTo>
                  <a:pt x="1279067" y="254074"/>
                  <a:pt x="1301261" y="290146"/>
                  <a:pt x="1301261" y="290146"/>
                </a:cubicBezTo>
                <a:cubicBezTo>
                  <a:pt x="1304192" y="298938"/>
                  <a:pt x="1311076" y="307312"/>
                  <a:pt x="1310053" y="316523"/>
                </a:cubicBezTo>
                <a:cubicBezTo>
                  <a:pt x="1305868" y="354193"/>
                  <a:pt x="1293208" y="368168"/>
                  <a:pt x="1274884" y="395653"/>
                </a:cubicBezTo>
                <a:cubicBezTo>
                  <a:pt x="1271953" y="404445"/>
                  <a:pt x="1270237" y="413741"/>
                  <a:pt x="1266092" y="422030"/>
                </a:cubicBezTo>
                <a:cubicBezTo>
                  <a:pt x="1255688" y="442839"/>
                  <a:pt x="1239414" y="459661"/>
                  <a:pt x="1222130" y="474784"/>
                </a:cubicBezTo>
                <a:cubicBezTo>
                  <a:pt x="1208007" y="487141"/>
                  <a:pt x="1193182" y="498693"/>
                  <a:pt x="1178169" y="509953"/>
                </a:cubicBezTo>
                <a:cubicBezTo>
                  <a:pt x="1160788" y="522989"/>
                  <a:pt x="1098879" y="568640"/>
                  <a:pt x="1072661" y="580292"/>
                </a:cubicBezTo>
                <a:cubicBezTo>
                  <a:pt x="1061619" y="585200"/>
                  <a:pt x="1048956" y="585263"/>
                  <a:pt x="1037492" y="589084"/>
                </a:cubicBezTo>
                <a:cubicBezTo>
                  <a:pt x="1023794" y="593650"/>
                  <a:pt x="985679" y="611344"/>
                  <a:pt x="967153" y="615461"/>
                </a:cubicBezTo>
                <a:cubicBezTo>
                  <a:pt x="949751" y="619328"/>
                  <a:pt x="931984" y="621322"/>
                  <a:pt x="914400" y="624253"/>
                </a:cubicBezTo>
                <a:cubicBezTo>
                  <a:pt x="905608" y="627184"/>
                  <a:pt x="897070" y="631035"/>
                  <a:pt x="888023" y="633046"/>
                </a:cubicBezTo>
                <a:cubicBezTo>
                  <a:pt x="802500" y="652052"/>
                  <a:pt x="805938" y="638387"/>
                  <a:pt x="685800" y="624253"/>
                </a:cubicBezTo>
                <a:cubicBezTo>
                  <a:pt x="653345" y="613435"/>
                  <a:pt x="648683" y="614000"/>
                  <a:pt x="615461" y="589084"/>
                </a:cubicBezTo>
                <a:cubicBezTo>
                  <a:pt x="605514" y="581623"/>
                  <a:pt x="597876" y="571499"/>
                  <a:pt x="589084" y="562707"/>
                </a:cubicBezTo>
                <a:cubicBezTo>
                  <a:pt x="586153" y="550984"/>
                  <a:pt x="580292" y="539622"/>
                  <a:pt x="580292" y="527538"/>
                </a:cubicBezTo>
                <a:cubicBezTo>
                  <a:pt x="580292" y="503910"/>
                  <a:pt x="581009" y="479406"/>
                  <a:pt x="589084" y="457200"/>
                </a:cubicBezTo>
                <a:cubicBezTo>
                  <a:pt x="598648" y="430899"/>
                  <a:pt x="621082" y="429814"/>
                  <a:pt x="641838" y="422030"/>
                </a:cubicBezTo>
                <a:cubicBezTo>
                  <a:pt x="656616" y="416488"/>
                  <a:pt x="671146" y="410307"/>
                  <a:pt x="685800" y="404446"/>
                </a:cubicBezTo>
                <a:cubicBezTo>
                  <a:pt x="750277" y="407377"/>
                  <a:pt x="815692" y="401892"/>
                  <a:pt x="879230" y="413238"/>
                </a:cubicBezTo>
                <a:cubicBezTo>
                  <a:pt x="900035" y="416953"/>
                  <a:pt x="931984" y="448407"/>
                  <a:pt x="931984" y="448407"/>
                </a:cubicBezTo>
                <a:cubicBezTo>
                  <a:pt x="937846" y="457199"/>
                  <a:pt x="942097" y="467312"/>
                  <a:pt x="949569" y="474784"/>
                </a:cubicBezTo>
                <a:cubicBezTo>
                  <a:pt x="978655" y="503870"/>
                  <a:pt x="995210" y="502420"/>
                  <a:pt x="1028700" y="527538"/>
                </a:cubicBezTo>
                <a:cubicBezTo>
                  <a:pt x="1038647" y="534998"/>
                  <a:pt x="1044730" y="547018"/>
                  <a:pt x="1055076" y="553915"/>
                </a:cubicBezTo>
                <a:cubicBezTo>
                  <a:pt x="1071815" y="565075"/>
                  <a:pt x="1137793" y="570756"/>
                  <a:pt x="1143000" y="571500"/>
                </a:cubicBezTo>
                <a:cubicBezTo>
                  <a:pt x="1157654" y="568569"/>
                  <a:pt x="1176394" y="573274"/>
                  <a:pt x="1186961" y="562707"/>
                </a:cubicBezTo>
                <a:cubicBezTo>
                  <a:pt x="1200068" y="549600"/>
                  <a:pt x="1204546" y="509953"/>
                  <a:pt x="1204546" y="509953"/>
                </a:cubicBezTo>
                <a:cubicBezTo>
                  <a:pt x="1201615" y="501161"/>
                  <a:pt x="1198299" y="492488"/>
                  <a:pt x="1195753" y="483577"/>
                </a:cubicBezTo>
                <a:cubicBezTo>
                  <a:pt x="1192433" y="471958"/>
                  <a:pt x="1192365" y="459215"/>
                  <a:pt x="1186961" y="448407"/>
                </a:cubicBezTo>
                <a:cubicBezTo>
                  <a:pt x="1175699" y="425882"/>
                  <a:pt x="1122374" y="350679"/>
                  <a:pt x="1099038" y="342900"/>
                </a:cubicBezTo>
                <a:lnTo>
                  <a:pt x="1072661" y="334107"/>
                </a:lnTo>
                <a:cubicBezTo>
                  <a:pt x="1070985" y="332850"/>
                  <a:pt x="1019437" y="293172"/>
                  <a:pt x="1011115" y="290146"/>
                </a:cubicBezTo>
                <a:cubicBezTo>
                  <a:pt x="964437" y="273172"/>
                  <a:pt x="927173" y="271145"/>
                  <a:pt x="879230" y="263769"/>
                </a:cubicBezTo>
                <a:cubicBezTo>
                  <a:pt x="861610" y="261058"/>
                  <a:pt x="844061" y="257908"/>
                  <a:pt x="826476" y="254977"/>
                </a:cubicBezTo>
                <a:cubicBezTo>
                  <a:pt x="814753" y="257908"/>
                  <a:pt x="799171" y="254594"/>
                  <a:pt x="791307" y="263769"/>
                </a:cubicBezTo>
                <a:cubicBezTo>
                  <a:pt x="779244" y="277843"/>
                  <a:pt x="777358" y="298347"/>
                  <a:pt x="773723" y="316523"/>
                </a:cubicBezTo>
                <a:cubicBezTo>
                  <a:pt x="767861" y="345831"/>
                  <a:pt x="763387" y="375450"/>
                  <a:pt x="756138" y="404446"/>
                </a:cubicBezTo>
                <a:cubicBezTo>
                  <a:pt x="753207" y="416169"/>
                  <a:pt x="752106" y="428508"/>
                  <a:pt x="747346" y="439615"/>
                </a:cubicBezTo>
                <a:cubicBezTo>
                  <a:pt x="743183" y="449328"/>
                  <a:pt x="736781" y="458094"/>
                  <a:pt x="729761" y="465992"/>
                </a:cubicBezTo>
                <a:cubicBezTo>
                  <a:pt x="713239" y="484579"/>
                  <a:pt x="701133" y="512715"/>
                  <a:pt x="677007" y="518746"/>
                </a:cubicBezTo>
                <a:cubicBezTo>
                  <a:pt x="635016" y="529243"/>
                  <a:pt x="636182" y="527997"/>
                  <a:pt x="589084" y="545123"/>
                </a:cubicBezTo>
                <a:cubicBezTo>
                  <a:pt x="574252" y="550517"/>
                  <a:pt x="560349" y="558554"/>
                  <a:pt x="545123" y="562707"/>
                </a:cubicBezTo>
                <a:cubicBezTo>
                  <a:pt x="523662" y="568560"/>
                  <a:pt x="437690" y="578335"/>
                  <a:pt x="422030" y="580292"/>
                </a:cubicBezTo>
                <a:cubicBezTo>
                  <a:pt x="300846" y="566827"/>
                  <a:pt x="370184" y="594977"/>
                  <a:pt x="325315" y="545123"/>
                </a:cubicBezTo>
                <a:cubicBezTo>
                  <a:pt x="305906" y="523558"/>
                  <a:pt x="263769" y="483577"/>
                  <a:pt x="263769" y="483577"/>
                </a:cubicBezTo>
                <a:cubicBezTo>
                  <a:pt x="260838" y="474785"/>
                  <a:pt x="258627" y="465719"/>
                  <a:pt x="254976" y="457200"/>
                </a:cubicBezTo>
                <a:cubicBezTo>
                  <a:pt x="249813" y="445153"/>
                  <a:pt x="241537" y="434464"/>
                  <a:pt x="237392" y="422030"/>
                </a:cubicBezTo>
                <a:cubicBezTo>
                  <a:pt x="232666" y="407853"/>
                  <a:pt x="231531" y="392723"/>
                  <a:pt x="228600" y="378069"/>
                </a:cubicBezTo>
                <a:cubicBezTo>
                  <a:pt x="231531" y="345830"/>
                  <a:pt x="231044" y="313096"/>
                  <a:pt x="237392" y="281353"/>
                </a:cubicBezTo>
                <a:cubicBezTo>
                  <a:pt x="239962" y="268501"/>
                  <a:pt x="246676" y="256328"/>
                  <a:pt x="254976" y="246184"/>
                </a:cubicBezTo>
                <a:cubicBezTo>
                  <a:pt x="270612" y="227074"/>
                  <a:pt x="321734" y="175380"/>
                  <a:pt x="351692" y="158261"/>
                </a:cubicBezTo>
                <a:cubicBezTo>
                  <a:pt x="359739" y="153663"/>
                  <a:pt x="369277" y="152400"/>
                  <a:pt x="378069" y="149469"/>
                </a:cubicBezTo>
                <a:cubicBezTo>
                  <a:pt x="401515" y="131884"/>
                  <a:pt x="423092" y="111482"/>
                  <a:pt x="448407" y="96715"/>
                </a:cubicBezTo>
                <a:cubicBezTo>
                  <a:pt x="458845" y="90626"/>
                  <a:pt x="471492" y="87923"/>
                  <a:pt x="483576" y="87923"/>
                </a:cubicBezTo>
                <a:cubicBezTo>
                  <a:pt x="530560" y="87923"/>
                  <a:pt x="577361" y="93784"/>
                  <a:pt x="624253" y="96715"/>
                </a:cubicBezTo>
                <a:cubicBezTo>
                  <a:pt x="635976" y="99646"/>
                  <a:pt x="648108" y="101264"/>
                  <a:pt x="659423" y="105507"/>
                </a:cubicBezTo>
                <a:cubicBezTo>
                  <a:pt x="695412" y="119003"/>
                  <a:pt x="697843" y="127127"/>
                  <a:pt x="729761" y="149469"/>
                </a:cubicBezTo>
                <a:cubicBezTo>
                  <a:pt x="747075" y="161589"/>
                  <a:pt x="765608" y="171957"/>
                  <a:pt x="782515" y="184638"/>
                </a:cubicBezTo>
                <a:cubicBezTo>
                  <a:pt x="794238" y="193430"/>
                  <a:pt x="805381" y="203054"/>
                  <a:pt x="817684" y="211015"/>
                </a:cubicBezTo>
                <a:cubicBezTo>
                  <a:pt x="855243" y="235318"/>
                  <a:pt x="889544" y="267206"/>
                  <a:pt x="931984" y="281353"/>
                </a:cubicBezTo>
                <a:lnTo>
                  <a:pt x="1011115" y="307730"/>
                </a:lnTo>
                <a:cubicBezTo>
                  <a:pt x="1019907" y="310661"/>
                  <a:pt x="1029780" y="311382"/>
                  <a:pt x="1037492" y="316523"/>
                </a:cubicBezTo>
                <a:cubicBezTo>
                  <a:pt x="1065192" y="334989"/>
                  <a:pt x="1059447" y="334500"/>
                  <a:pt x="1090246" y="342900"/>
                </a:cubicBezTo>
                <a:cubicBezTo>
                  <a:pt x="1113562" y="349259"/>
                  <a:pt x="1160584" y="360484"/>
                  <a:pt x="1160584" y="360484"/>
                </a:cubicBezTo>
                <a:cubicBezTo>
                  <a:pt x="1167453" y="363919"/>
                  <a:pt x="1209191" y="386861"/>
                  <a:pt x="1222130" y="386861"/>
                </a:cubicBezTo>
                <a:cubicBezTo>
                  <a:pt x="1245759" y="386861"/>
                  <a:pt x="1269023" y="381000"/>
                  <a:pt x="1292469" y="378069"/>
                </a:cubicBezTo>
                <a:cubicBezTo>
                  <a:pt x="1306258" y="371174"/>
                  <a:pt x="1341589" y="355325"/>
                  <a:pt x="1354015" y="342900"/>
                </a:cubicBezTo>
                <a:cubicBezTo>
                  <a:pt x="1412637" y="284279"/>
                  <a:pt x="1327633" y="345836"/>
                  <a:pt x="1397976" y="298938"/>
                </a:cubicBezTo>
                <a:cubicBezTo>
                  <a:pt x="1400907" y="284284"/>
                  <a:pt x="1405282" y="269847"/>
                  <a:pt x="1406769" y="254977"/>
                </a:cubicBezTo>
                <a:cubicBezTo>
                  <a:pt x="1421045" y="112222"/>
                  <a:pt x="1372739" y="137366"/>
                  <a:pt x="1441938" y="114300"/>
                </a:cubicBezTo>
                <a:cubicBezTo>
                  <a:pt x="1474176" y="117231"/>
                  <a:pt x="1506607" y="118514"/>
                  <a:pt x="1538653" y="123092"/>
                </a:cubicBezTo>
                <a:cubicBezTo>
                  <a:pt x="1547828" y="124403"/>
                  <a:pt x="1565030" y="131884"/>
                  <a:pt x="1565030" y="131884"/>
                </a:cubicBezTo>
              </a:path>
            </a:pathLst>
          </a:custGeom>
          <a:noFill/>
          <a:ln>
            <a:solidFill>
              <a:srgbClr val="639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rgbClr val="639539"/>
              </a:solidFill>
            </a:endParaRPr>
          </a:p>
        </p:txBody>
      </p:sp>
      <p:sp>
        <p:nvSpPr>
          <p:cNvPr id="24" name="Forme libre 93">
            <a:extLst>
              <a:ext uri="{FF2B5EF4-FFF2-40B4-BE49-F238E27FC236}">
                <a16:creationId xmlns:a16="http://schemas.microsoft.com/office/drawing/2014/main" id="{5C09B1BF-054F-4324-B38D-73122D3C8AAF}"/>
              </a:ext>
            </a:extLst>
          </p:cNvPr>
          <p:cNvSpPr>
            <a:spLocks noChangeAspect="1"/>
          </p:cNvSpPr>
          <p:nvPr/>
        </p:nvSpPr>
        <p:spPr>
          <a:xfrm>
            <a:off x="7057267" y="1951919"/>
            <a:ext cx="312998" cy="128475"/>
          </a:xfrm>
          <a:custGeom>
            <a:avLst/>
            <a:gdLst>
              <a:gd name="connsiteX0" fmla="*/ 0 w 1565030"/>
              <a:gd name="connsiteY0" fmla="*/ 175846 h 642376"/>
              <a:gd name="connsiteX1" fmla="*/ 43961 w 1565030"/>
              <a:gd name="connsiteY1" fmla="*/ 43961 h 642376"/>
              <a:gd name="connsiteX2" fmla="*/ 140676 w 1565030"/>
              <a:gd name="connsiteY2" fmla="*/ 0 h 642376"/>
              <a:gd name="connsiteX3" fmla="*/ 219807 w 1565030"/>
              <a:gd name="connsiteY3" fmla="*/ 8792 h 642376"/>
              <a:gd name="connsiteX4" fmla="*/ 290146 w 1565030"/>
              <a:gd name="connsiteY4" fmla="*/ 61546 h 642376"/>
              <a:gd name="connsiteX5" fmla="*/ 316523 w 1565030"/>
              <a:gd name="connsiteY5" fmla="*/ 79130 h 642376"/>
              <a:gd name="connsiteX6" fmla="*/ 351692 w 1565030"/>
              <a:gd name="connsiteY6" fmla="*/ 131884 h 642376"/>
              <a:gd name="connsiteX7" fmla="*/ 369276 w 1565030"/>
              <a:gd name="connsiteY7" fmla="*/ 158261 h 642376"/>
              <a:gd name="connsiteX8" fmla="*/ 395653 w 1565030"/>
              <a:gd name="connsiteY8" fmla="*/ 175846 h 642376"/>
              <a:gd name="connsiteX9" fmla="*/ 439615 w 1565030"/>
              <a:gd name="connsiteY9" fmla="*/ 211015 h 642376"/>
              <a:gd name="connsiteX10" fmla="*/ 518746 w 1565030"/>
              <a:gd name="connsiteY10" fmla="*/ 254977 h 642376"/>
              <a:gd name="connsiteX11" fmla="*/ 571500 w 1565030"/>
              <a:gd name="connsiteY11" fmla="*/ 263769 h 642376"/>
              <a:gd name="connsiteX12" fmla="*/ 633046 w 1565030"/>
              <a:gd name="connsiteY12" fmla="*/ 281353 h 642376"/>
              <a:gd name="connsiteX13" fmla="*/ 668215 w 1565030"/>
              <a:gd name="connsiteY13" fmla="*/ 272561 h 642376"/>
              <a:gd name="connsiteX14" fmla="*/ 703384 w 1565030"/>
              <a:gd name="connsiteY14" fmla="*/ 219807 h 642376"/>
              <a:gd name="connsiteX15" fmla="*/ 729761 w 1565030"/>
              <a:gd name="connsiteY15" fmla="*/ 193430 h 642376"/>
              <a:gd name="connsiteX16" fmla="*/ 764930 w 1565030"/>
              <a:gd name="connsiteY16" fmla="*/ 123092 h 642376"/>
              <a:gd name="connsiteX17" fmla="*/ 773723 w 1565030"/>
              <a:gd name="connsiteY17" fmla="*/ 96715 h 642376"/>
              <a:gd name="connsiteX18" fmla="*/ 826476 w 1565030"/>
              <a:gd name="connsiteY18" fmla="*/ 61546 h 642376"/>
              <a:gd name="connsiteX19" fmla="*/ 923192 w 1565030"/>
              <a:gd name="connsiteY19" fmla="*/ 52753 h 642376"/>
              <a:gd name="connsiteX20" fmla="*/ 1090246 w 1565030"/>
              <a:gd name="connsiteY20" fmla="*/ 61546 h 642376"/>
              <a:gd name="connsiteX21" fmla="*/ 1116623 w 1565030"/>
              <a:gd name="connsiteY21" fmla="*/ 87923 h 642376"/>
              <a:gd name="connsiteX22" fmla="*/ 1143000 w 1565030"/>
              <a:gd name="connsiteY22" fmla="*/ 105507 h 642376"/>
              <a:gd name="connsiteX23" fmla="*/ 1195753 w 1565030"/>
              <a:gd name="connsiteY23" fmla="*/ 158261 h 642376"/>
              <a:gd name="connsiteX24" fmla="*/ 1239715 w 1565030"/>
              <a:gd name="connsiteY24" fmla="*/ 211015 h 642376"/>
              <a:gd name="connsiteX25" fmla="*/ 1266092 w 1565030"/>
              <a:gd name="connsiteY25" fmla="*/ 237392 h 642376"/>
              <a:gd name="connsiteX26" fmla="*/ 1301261 w 1565030"/>
              <a:gd name="connsiteY26" fmla="*/ 290146 h 642376"/>
              <a:gd name="connsiteX27" fmla="*/ 1310053 w 1565030"/>
              <a:gd name="connsiteY27" fmla="*/ 316523 h 642376"/>
              <a:gd name="connsiteX28" fmla="*/ 1274884 w 1565030"/>
              <a:gd name="connsiteY28" fmla="*/ 395653 h 642376"/>
              <a:gd name="connsiteX29" fmla="*/ 1266092 w 1565030"/>
              <a:gd name="connsiteY29" fmla="*/ 422030 h 642376"/>
              <a:gd name="connsiteX30" fmla="*/ 1222130 w 1565030"/>
              <a:gd name="connsiteY30" fmla="*/ 474784 h 642376"/>
              <a:gd name="connsiteX31" fmla="*/ 1178169 w 1565030"/>
              <a:gd name="connsiteY31" fmla="*/ 509953 h 642376"/>
              <a:gd name="connsiteX32" fmla="*/ 1072661 w 1565030"/>
              <a:gd name="connsiteY32" fmla="*/ 580292 h 642376"/>
              <a:gd name="connsiteX33" fmla="*/ 1037492 w 1565030"/>
              <a:gd name="connsiteY33" fmla="*/ 589084 h 642376"/>
              <a:gd name="connsiteX34" fmla="*/ 967153 w 1565030"/>
              <a:gd name="connsiteY34" fmla="*/ 615461 h 642376"/>
              <a:gd name="connsiteX35" fmla="*/ 914400 w 1565030"/>
              <a:gd name="connsiteY35" fmla="*/ 624253 h 642376"/>
              <a:gd name="connsiteX36" fmla="*/ 888023 w 1565030"/>
              <a:gd name="connsiteY36" fmla="*/ 633046 h 642376"/>
              <a:gd name="connsiteX37" fmla="*/ 685800 w 1565030"/>
              <a:gd name="connsiteY37" fmla="*/ 624253 h 642376"/>
              <a:gd name="connsiteX38" fmla="*/ 615461 w 1565030"/>
              <a:gd name="connsiteY38" fmla="*/ 589084 h 642376"/>
              <a:gd name="connsiteX39" fmla="*/ 589084 w 1565030"/>
              <a:gd name="connsiteY39" fmla="*/ 562707 h 642376"/>
              <a:gd name="connsiteX40" fmla="*/ 580292 w 1565030"/>
              <a:gd name="connsiteY40" fmla="*/ 527538 h 642376"/>
              <a:gd name="connsiteX41" fmla="*/ 589084 w 1565030"/>
              <a:gd name="connsiteY41" fmla="*/ 457200 h 642376"/>
              <a:gd name="connsiteX42" fmla="*/ 641838 w 1565030"/>
              <a:gd name="connsiteY42" fmla="*/ 422030 h 642376"/>
              <a:gd name="connsiteX43" fmla="*/ 685800 w 1565030"/>
              <a:gd name="connsiteY43" fmla="*/ 404446 h 642376"/>
              <a:gd name="connsiteX44" fmla="*/ 879230 w 1565030"/>
              <a:gd name="connsiteY44" fmla="*/ 413238 h 642376"/>
              <a:gd name="connsiteX45" fmla="*/ 931984 w 1565030"/>
              <a:gd name="connsiteY45" fmla="*/ 448407 h 642376"/>
              <a:gd name="connsiteX46" fmla="*/ 949569 w 1565030"/>
              <a:gd name="connsiteY46" fmla="*/ 474784 h 642376"/>
              <a:gd name="connsiteX47" fmla="*/ 1028700 w 1565030"/>
              <a:gd name="connsiteY47" fmla="*/ 527538 h 642376"/>
              <a:gd name="connsiteX48" fmla="*/ 1055076 w 1565030"/>
              <a:gd name="connsiteY48" fmla="*/ 553915 h 642376"/>
              <a:gd name="connsiteX49" fmla="*/ 1143000 w 1565030"/>
              <a:gd name="connsiteY49" fmla="*/ 571500 h 642376"/>
              <a:gd name="connsiteX50" fmla="*/ 1186961 w 1565030"/>
              <a:gd name="connsiteY50" fmla="*/ 562707 h 642376"/>
              <a:gd name="connsiteX51" fmla="*/ 1204546 w 1565030"/>
              <a:gd name="connsiteY51" fmla="*/ 509953 h 642376"/>
              <a:gd name="connsiteX52" fmla="*/ 1195753 w 1565030"/>
              <a:gd name="connsiteY52" fmla="*/ 483577 h 642376"/>
              <a:gd name="connsiteX53" fmla="*/ 1186961 w 1565030"/>
              <a:gd name="connsiteY53" fmla="*/ 448407 h 642376"/>
              <a:gd name="connsiteX54" fmla="*/ 1099038 w 1565030"/>
              <a:gd name="connsiteY54" fmla="*/ 342900 h 642376"/>
              <a:gd name="connsiteX55" fmla="*/ 1072661 w 1565030"/>
              <a:gd name="connsiteY55" fmla="*/ 334107 h 642376"/>
              <a:gd name="connsiteX56" fmla="*/ 1011115 w 1565030"/>
              <a:gd name="connsiteY56" fmla="*/ 290146 h 642376"/>
              <a:gd name="connsiteX57" fmla="*/ 879230 w 1565030"/>
              <a:gd name="connsiteY57" fmla="*/ 263769 h 642376"/>
              <a:gd name="connsiteX58" fmla="*/ 826476 w 1565030"/>
              <a:gd name="connsiteY58" fmla="*/ 254977 h 642376"/>
              <a:gd name="connsiteX59" fmla="*/ 791307 w 1565030"/>
              <a:gd name="connsiteY59" fmla="*/ 263769 h 642376"/>
              <a:gd name="connsiteX60" fmla="*/ 773723 w 1565030"/>
              <a:gd name="connsiteY60" fmla="*/ 316523 h 642376"/>
              <a:gd name="connsiteX61" fmla="*/ 756138 w 1565030"/>
              <a:gd name="connsiteY61" fmla="*/ 404446 h 642376"/>
              <a:gd name="connsiteX62" fmla="*/ 747346 w 1565030"/>
              <a:gd name="connsiteY62" fmla="*/ 439615 h 642376"/>
              <a:gd name="connsiteX63" fmla="*/ 729761 w 1565030"/>
              <a:gd name="connsiteY63" fmla="*/ 465992 h 642376"/>
              <a:gd name="connsiteX64" fmla="*/ 677007 w 1565030"/>
              <a:gd name="connsiteY64" fmla="*/ 518746 h 642376"/>
              <a:gd name="connsiteX65" fmla="*/ 589084 w 1565030"/>
              <a:gd name="connsiteY65" fmla="*/ 545123 h 642376"/>
              <a:gd name="connsiteX66" fmla="*/ 545123 w 1565030"/>
              <a:gd name="connsiteY66" fmla="*/ 562707 h 642376"/>
              <a:gd name="connsiteX67" fmla="*/ 422030 w 1565030"/>
              <a:gd name="connsiteY67" fmla="*/ 580292 h 642376"/>
              <a:gd name="connsiteX68" fmla="*/ 325315 w 1565030"/>
              <a:gd name="connsiteY68" fmla="*/ 545123 h 642376"/>
              <a:gd name="connsiteX69" fmla="*/ 263769 w 1565030"/>
              <a:gd name="connsiteY69" fmla="*/ 483577 h 642376"/>
              <a:gd name="connsiteX70" fmla="*/ 254976 w 1565030"/>
              <a:gd name="connsiteY70" fmla="*/ 457200 h 642376"/>
              <a:gd name="connsiteX71" fmla="*/ 237392 w 1565030"/>
              <a:gd name="connsiteY71" fmla="*/ 422030 h 642376"/>
              <a:gd name="connsiteX72" fmla="*/ 228600 w 1565030"/>
              <a:gd name="connsiteY72" fmla="*/ 378069 h 642376"/>
              <a:gd name="connsiteX73" fmla="*/ 237392 w 1565030"/>
              <a:gd name="connsiteY73" fmla="*/ 281353 h 642376"/>
              <a:gd name="connsiteX74" fmla="*/ 254976 w 1565030"/>
              <a:gd name="connsiteY74" fmla="*/ 246184 h 642376"/>
              <a:gd name="connsiteX75" fmla="*/ 351692 w 1565030"/>
              <a:gd name="connsiteY75" fmla="*/ 158261 h 642376"/>
              <a:gd name="connsiteX76" fmla="*/ 378069 w 1565030"/>
              <a:gd name="connsiteY76" fmla="*/ 149469 h 642376"/>
              <a:gd name="connsiteX77" fmla="*/ 448407 w 1565030"/>
              <a:gd name="connsiteY77" fmla="*/ 96715 h 642376"/>
              <a:gd name="connsiteX78" fmla="*/ 483576 w 1565030"/>
              <a:gd name="connsiteY78" fmla="*/ 87923 h 642376"/>
              <a:gd name="connsiteX79" fmla="*/ 624253 w 1565030"/>
              <a:gd name="connsiteY79" fmla="*/ 96715 h 642376"/>
              <a:gd name="connsiteX80" fmla="*/ 659423 w 1565030"/>
              <a:gd name="connsiteY80" fmla="*/ 105507 h 642376"/>
              <a:gd name="connsiteX81" fmla="*/ 729761 w 1565030"/>
              <a:gd name="connsiteY81" fmla="*/ 149469 h 642376"/>
              <a:gd name="connsiteX82" fmla="*/ 782515 w 1565030"/>
              <a:gd name="connsiteY82" fmla="*/ 184638 h 642376"/>
              <a:gd name="connsiteX83" fmla="*/ 817684 w 1565030"/>
              <a:gd name="connsiteY83" fmla="*/ 211015 h 642376"/>
              <a:gd name="connsiteX84" fmla="*/ 931984 w 1565030"/>
              <a:gd name="connsiteY84" fmla="*/ 281353 h 642376"/>
              <a:gd name="connsiteX85" fmla="*/ 1011115 w 1565030"/>
              <a:gd name="connsiteY85" fmla="*/ 307730 h 642376"/>
              <a:gd name="connsiteX86" fmla="*/ 1037492 w 1565030"/>
              <a:gd name="connsiteY86" fmla="*/ 316523 h 642376"/>
              <a:gd name="connsiteX87" fmla="*/ 1090246 w 1565030"/>
              <a:gd name="connsiteY87" fmla="*/ 342900 h 642376"/>
              <a:gd name="connsiteX88" fmla="*/ 1160584 w 1565030"/>
              <a:gd name="connsiteY88" fmla="*/ 360484 h 642376"/>
              <a:gd name="connsiteX89" fmla="*/ 1222130 w 1565030"/>
              <a:gd name="connsiteY89" fmla="*/ 386861 h 642376"/>
              <a:gd name="connsiteX90" fmla="*/ 1292469 w 1565030"/>
              <a:gd name="connsiteY90" fmla="*/ 378069 h 642376"/>
              <a:gd name="connsiteX91" fmla="*/ 1354015 w 1565030"/>
              <a:gd name="connsiteY91" fmla="*/ 342900 h 642376"/>
              <a:gd name="connsiteX92" fmla="*/ 1397976 w 1565030"/>
              <a:gd name="connsiteY92" fmla="*/ 298938 h 642376"/>
              <a:gd name="connsiteX93" fmla="*/ 1406769 w 1565030"/>
              <a:gd name="connsiteY93" fmla="*/ 254977 h 642376"/>
              <a:gd name="connsiteX94" fmla="*/ 1441938 w 1565030"/>
              <a:gd name="connsiteY94" fmla="*/ 114300 h 642376"/>
              <a:gd name="connsiteX95" fmla="*/ 1538653 w 1565030"/>
              <a:gd name="connsiteY95" fmla="*/ 123092 h 642376"/>
              <a:gd name="connsiteX96" fmla="*/ 1565030 w 1565030"/>
              <a:gd name="connsiteY96" fmla="*/ 131884 h 64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565030" h="642376">
                <a:moveTo>
                  <a:pt x="0" y="175846"/>
                </a:moveTo>
                <a:cubicBezTo>
                  <a:pt x="14654" y="131884"/>
                  <a:pt x="20743" y="84065"/>
                  <a:pt x="43961" y="43961"/>
                </a:cubicBezTo>
                <a:cubicBezTo>
                  <a:pt x="63879" y="9556"/>
                  <a:pt x="108001" y="6535"/>
                  <a:pt x="140676" y="0"/>
                </a:cubicBezTo>
                <a:cubicBezTo>
                  <a:pt x="167053" y="2931"/>
                  <a:pt x="195267" y="-1313"/>
                  <a:pt x="219807" y="8792"/>
                </a:cubicBezTo>
                <a:cubicBezTo>
                  <a:pt x="246907" y="19951"/>
                  <a:pt x="265760" y="45289"/>
                  <a:pt x="290146" y="61546"/>
                </a:cubicBezTo>
                <a:lnTo>
                  <a:pt x="316523" y="79130"/>
                </a:lnTo>
                <a:lnTo>
                  <a:pt x="351692" y="131884"/>
                </a:lnTo>
                <a:cubicBezTo>
                  <a:pt x="357553" y="140676"/>
                  <a:pt x="360484" y="152399"/>
                  <a:pt x="369276" y="158261"/>
                </a:cubicBezTo>
                <a:lnTo>
                  <a:pt x="395653" y="175846"/>
                </a:lnTo>
                <a:cubicBezTo>
                  <a:pt x="428145" y="224583"/>
                  <a:pt x="394648" y="186033"/>
                  <a:pt x="439615" y="211015"/>
                </a:cubicBezTo>
                <a:cubicBezTo>
                  <a:pt x="484940" y="236195"/>
                  <a:pt x="478959" y="246135"/>
                  <a:pt x="518746" y="254977"/>
                </a:cubicBezTo>
                <a:cubicBezTo>
                  <a:pt x="536149" y="258844"/>
                  <a:pt x="553915" y="260838"/>
                  <a:pt x="571500" y="263769"/>
                </a:cubicBezTo>
                <a:cubicBezTo>
                  <a:pt x="583940" y="267916"/>
                  <a:pt x="622004" y="281353"/>
                  <a:pt x="633046" y="281353"/>
                </a:cubicBezTo>
                <a:cubicBezTo>
                  <a:pt x="645130" y="281353"/>
                  <a:pt x="656492" y="275492"/>
                  <a:pt x="668215" y="272561"/>
                </a:cubicBezTo>
                <a:cubicBezTo>
                  <a:pt x="679938" y="254976"/>
                  <a:pt x="688440" y="234751"/>
                  <a:pt x="703384" y="219807"/>
                </a:cubicBezTo>
                <a:cubicBezTo>
                  <a:pt x="712176" y="211015"/>
                  <a:pt x="723085" y="203920"/>
                  <a:pt x="729761" y="193430"/>
                </a:cubicBezTo>
                <a:cubicBezTo>
                  <a:pt x="743834" y="171315"/>
                  <a:pt x="756640" y="147960"/>
                  <a:pt x="764930" y="123092"/>
                </a:cubicBezTo>
                <a:cubicBezTo>
                  <a:pt x="767861" y="114300"/>
                  <a:pt x="767170" y="103268"/>
                  <a:pt x="773723" y="96715"/>
                </a:cubicBezTo>
                <a:cubicBezTo>
                  <a:pt x="788667" y="81771"/>
                  <a:pt x="805429" y="63460"/>
                  <a:pt x="826476" y="61546"/>
                </a:cubicBezTo>
                <a:lnTo>
                  <a:pt x="923192" y="52753"/>
                </a:lnTo>
                <a:cubicBezTo>
                  <a:pt x="978877" y="55684"/>
                  <a:pt x="1035384" y="51571"/>
                  <a:pt x="1090246" y="61546"/>
                </a:cubicBezTo>
                <a:cubicBezTo>
                  <a:pt x="1102480" y="63770"/>
                  <a:pt x="1107071" y="79963"/>
                  <a:pt x="1116623" y="87923"/>
                </a:cubicBezTo>
                <a:cubicBezTo>
                  <a:pt x="1124741" y="94688"/>
                  <a:pt x="1135102" y="98487"/>
                  <a:pt x="1143000" y="105507"/>
                </a:cubicBezTo>
                <a:cubicBezTo>
                  <a:pt x="1161587" y="122029"/>
                  <a:pt x="1178169" y="140676"/>
                  <a:pt x="1195753" y="158261"/>
                </a:cubicBezTo>
                <a:cubicBezTo>
                  <a:pt x="1272818" y="235327"/>
                  <a:pt x="1178506" y="137564"/>
                  <a:pt x="1239715" y="211015"/>
                </a:cubicBezTo>
                <a:cubicBezTo>
                  <a:pt x="1247675" y="220567"/>
                  <a:pt x="1258458" y="227577"/>
                  <a:pt x="1266092" y="237392"/>
                </a:cubicBezTo>
                <a:cubicBezTo>
                  <a:pt x="1279067" y="254074"/>
                  <a:pt x="1301261" y="290146"/>
                  <a:pt x="1301261" y="290146"/>
                </a:cubicBezTo>
                <a:cubicBezTo>
                  <a:pt x="1304192" y="298938"/>
                  <a:pt x="1311076" y="307312"/>
                  <a:pt x="1310053" y="316523"/>
                </a:cubicBezTo>
                <a:cubicBezTo>
                  <a:pt x="1305868" y="354193"/>
                  <a:pt x="1293208" y="368168"/>
                  <a:pt x="1274884" y="395653"/>
                </a:cubicBezTo>
                <a:cubicBezTo>
                  <a:pt x="1271953" y="404445"/>
                  <a:pt x="1270237" y="413741"/>
                  <a:pt x="1266092" y="422030"/>
                </a:cubicBezTo>
                <a:cubicBezTo>
                  <a:pt x="1255688" y="442839"/>
                  <a:pt x="1239414" y="459661"/>
                  <a:pt x="1222130" y="474784"/>
                </a:cubicBezTo>
                <a:cubicBezTo>
                  <a:pt x="1208007" y="487141"/>
                  <a:pt x="1193182" y="498693"/>
                  <a:pt x="1178169" y="509953"/>
                </a:cubicBezTo>
                <a:cubicBezTo>
                  <a:pt x="1160788" y="522989"/>
                  <a:pt x="1098879" y="568640"/>
                  <a:pt x="1072661" y="580292"/>
                </a:cubicBezTo>
                <a:cubicBezTo>
                  <a:pt x="1061619" y="585200"/>
                  <a:pt x="1048956" y="585263"/>
                  <a:pt x="1037492" y="589084"/>
                </a:cubicBezTo>
                <a:cubicBezTo>
                  <a:pt x="1023794" y="593650"/>
                  <a:pt x="985679" y="611344"/>
                  <a:pt x="967153" y="615461"/>
                </a:cubicBezTo>
                <a:cubicBezTo>
                  <a:pt x="949751" y="619328"/>
                  <a:pt x="931984" y="621322"/>
                  <a:pt x="914400" y="624253"/>
                </a:cubicBezTo>
                <a:cubicBezTo>
                  <a:pt x="905608" y="627184"/>
                  <a:pt x="897070" y="631035"/>
                  <a:pt x="888023" y="633046"/>
                </a:cubicBezTo>
                <a:cubicBezTo>
                  <a:pt x="802500" y="652052"/>
                  <a:pt x="805938" y="638387"/>
                  <a:pt x="685800" y="624253"/>
                </a:cubicBezTo>
                <a:cubicBezTo>
                  <a:pt x="653345" y="613435"/>
                  <a:pt x="648683" y="614000"/>
                  <a:pt x="615461" y="589084"/>
                </a:cubicBezTo>
                <a:cubicBezTo>
                  <a:pt x="605514" y="581623"/>
                  <a:pt x="597876" y="571499"/>
                  <a:pt x="589084" y="562707"/>
                </a:cubicBezTo>
                <a:cubicBezTo>
                  <a:pt x="586153" y="550984"/>
                  <a:pt x="580292" y="539622"/>
                  <a:pt x="580292" y="527538"/>
                </a:cubicBezTo>
                <a:cubicBezTo>
                  <a:pt x="580292" y="503910"/>
                  <a:pt x="581009" y="479406"/>
                  <a:pt x="589084" y="457200"/>
                </a:cubicBezTo>
                <a:cubicBezTo>
                  <a:pt x="598648" y="430899"/>
                  <a:pt x="621082" y="429814"/>
                  <a:pt x="641838" y="422030"/>
                </a:cubicBezTo>
                <a:cubicBezTo>
                  <a:pt x="656616" y="416488"/>
                  <a:pt x="671146" y="410307"/>
                  <a:pt x="685800" y="404446"/>
                </a:cubicBezTo>
                <a:cubicBezTo>
                  <a:pt x="750277" y="407377"/>
                  <a:pt x="815692" y="401892"/>
                  <a:pt x="879230" y="413238"/>
                </a:cubicBezTo>
                <a:cubicBezTo>
                  <a:pt x="900035" y="416953"/>
                  <a:pt x="931984" y="448407"/>
                  <a:pt x="931984" y="448407"/>
                </a:cubicBezTo>
                <a:cubicBezTo>
                  <a:pt x="937846" y="457199"/>
                  <a:pt x="942097" y="467312"/>
                  <a:pt x="949569" y="474784"/>
                </a:cubicBezTo>
                <a:cubicBezTo>
                  <a:pt x="978655" y="503870"/>
                  <a:pt x="995210" y="502420"/>
                  <a:pt x="1028700" y="527538"/>
                </a:cubicBezTo>
                <a:cubicBezTo>
                  <a:pt x="1038647" y="534998"/>
                  <a:pt x="1044730" y="547018"/>
                  <a:pt x="1055076" y="553915"/>
                </a:cubicBezTo>
                <a:cubicBezTo>
                  <a:pt x="1071815" y="565075"/>
                  <a:pt x="1137793" y="570756"/>
                  <a:pt x="1143000" y="571500"/>
                </a:cubicBezTo>
                <a:cubicBezTo>
                  <a:pt x="1157654" y="568569"/>
                  <a:pt x="1176394" y="573274"/>
                  <a:pt x="1186961" y="562707"/>
                </a:cubicBezTo>
                <a:cubicBezTo>
                  <a:pt x="1200068" y="549600"/>
                  <a:pt x="1204546" y="509953"/>
                  <a:pt x="1204546" y="509953"/>
                </a:cubicBezTo>
                <a:cubicBezTo>
                  <a:pt x="1201615" y="501161"/>
                  <a:pt x="1198299" y="492488"/>
                  <a:pt x="1195753" y="483577"/>
                </a:cubicBezTo>
                <a:cubicBezTo>
                  <a:pt x="1192433" y="471958"/>
                  <a:pt x="1192365" y="459215"/>
                  <a:pt x="1186961" y="448407"/>
                </a:cubicBezTo>
                <a:cubicBezTo>
                  <a:pt x="1175699" y="425882"/>
                  <a:pt x="1122374" y="350679"/>
                  <a:pt x="1099038" y="342900"/>
                </a:cubicBezTo>
                <a:lnTo>
                  <a:pt x="1072661" y="334107"/>
                </a:lnTo>
                <a:cubicBezTo>
                  <a:pt x="1070985" y="332850"/>
                  <a:pt x="1019437" y="293172"/>
                  <a:pt x="1011115" y="290146"/>
                </a:cubicBezTo>
                <a:cubicBezTo>
                  <a:pt x="964437" y="273172"/>
                  <a:pt x="927173" y="271145"/>
                  <a:pt x="879230" y="263769"/>
                </a:cubicBezTo>
                <a:cubicBezTo>
                  <a:pt x="861610" y="261058"/>
                  <a:pt x="844061" y="257908"/>
                  <a:pt x="826476" y="254977"/>
                </a:cubicBezTo>
                <a:cubicBezTo>
                  <a:pt x="814753" y="257908"/>
                  <a:pt x="799171" y="254594"/>
                  <a:pt x="791307" y="263769"/>
                </a:cubicBezTo>
                <a:cubicBezTo>
                  <a:pt x="779244" y="277843"/>
                  <a:pt x="777358" y="298347"/>
                  <a:pt x="773723" y="316523"/>
                </a:cubicBezTo>
                <a:cubicBezTo>
                  <a:pt x="767861" y="345831"/>
                  <a:pt x="763387" y="375450"/>
                  <a:pt x="756138" y="404446"/>
                </a:cubicBezTo>
                <a:cubicBezTo>
                  <a:pt x="753207" y="416169"/>
                  <a:pt x="752106" y="428508"/>
                  <a:pt x="747346" y="439615"/>
                </a:cubicBezTo>
                <a:cubicBezTo>
                  <a:pt x="743183" y="449328"/>
                  <a:pt x="736781" y="458094"/>
                  <a:pt x="729761" y="465992"/>
                </a:cubicBezTo>
                <a:cubicBezTo>
                  <a:pt x="713239" y="484579"/>
                  <a:pt x="701133" y="512715"/>
                  <a:pt x="677007" y="518746"/>
                </a:cubicBezTo>
                <a:cubicBezTo>
                  <a:pt x="635016" y="529243"/>
                  <a:pt x="636182" y="527997"/>
                  <a:pt x="589084" y="545123"/>
                </a:cubicBezTo>
                <a:cubicBezTo>
                  <a:pt x="574252" y="550517"/>
                  <a:pt x="560349" y="558554"/>
                  <a:pt x="545123" y="562707"/>
                </a:cubicBezTo>
                <a:cubicBezTo>
                  <a:pt x="523662" y="568560"/>
                  <a:pt x="437690" y="578335"/>
                  <a:pt x="422030" y="580292"/>
                </a:cubicBezTo>
                <a:cubicBezTo>
                  <a:pt x="300846" y="566827"/>
                  <a:pt x="370184" y="594977"/>
                  <a:pt x="325315" y="545123"/>
                </a:cubicBezTo>
                <a:cubicBezTo>
                  <a:pt x="305906" y="523558"/>
                  <a:pt x="263769" y="483577"/>
                  <a:pt x="263769" y="483577"/>
                </a:cubicBezTo>
                <a:cubicBezTo>
                  <a:pt x="260838" y="474785"/>
                  <a:pt x="258627" y="465719"/>
                  <a:pt x="254976" y="457200"/>
                </a:cubicBezTo>
                <a:cubicBezTo>
                  <a:pt x="249813" y="445153"/>
                  <a:pt x="241537" y="434464"/>
                  <a:pt x="237392" y="422030"/>
                </a:cubicBezTo>
                <a:cubicBezTo>
                  <a:pt x="232666" y="407853"/>
                  <a:pt x="231531" y="392723"/>
                  <a:pt x="228600" y="378069"/>
                </a:cubicBezTo>
                <a:cubicBezTo>
                  <a:pt x="231531" y="345830"/>
                  <a:pt x="231044" y="313096"/>
                  <a:pt x="237392" y="281353"/>
                </a:cubicBezTo>
                <a:cubicBezTo>
                  <a:pt x="239962" y="268501"/>
                  <a:pt x="246676" y="256328"/>
                  <a:pt x="254976" y="246184"/>
                </a:cubicBezTo>
                <a:cubicBezTo>
                  <a:pt x="270612" y="227074"/>
                  <a:pt x="321734" y="175380"/>
                  <a:pt x="351692" y="158261"/>
                </a:cubicBezTo>
                <a:cubicBezTo>
                  <a:pt x="359739" y="153663"/>
                  <a:pt x="369277" y="152400"/>
                  <a:pt x="378069" y="149469"/>
                </a:cubicBezTo>
                <a:cubicBezTo>
                  <a:pt x="401515" y="131884"/>
                  <a:pt x="423092" y="111482"/>
                  <a:pt x="448407" y="96715"/>
                </a:cubicBezTo>
                <a:cubicBezTo>
                  <a:pt x="458845" y="90626"/>
                  <a:pt x="471492" y="87923"/>
                  <a:pt x="483576" y="87923"/>
                </a:cubicBezTo>
                <a:cubicBezTo>
                  <a:pt x="530560" y="87923"/>
                  <a:pt x="577361" y="93784"/>
                  <a:pt x="624253" y="96715"/>
                </a:cubicBezTo>
                <a:cubicBezTo>
                  <a:pt x="635976" y="99646"/>
                  <a:pt x="648108" y="101264"/>
                  <a:pt x="659423" y="105507"/>
                </a:cubicBezTo>
                <a:cubicBezTo>
                  <a:pt x="695412" y="119003"/>
                  <a:pt x="697843" y="127127"/>
                  <a:pt x="729761" y="149469"/>
                </a:cubicBezTo>
                <a:cubicBezTo>
                  <a:pt x="747075" y="161589"/>
                  <a:pt x="765608" y="171957"/>
                  <a:pt x="782515" y="184638"/>
                </a:cubicBezTo>
                <a:cubicBezTo>
                  <a:pt x="794238" y="193430"/>
                  <a:pt x="805381" y="203054"/>
                  <a:pt x="817684" y="211015"/>
                </a:cubicBezTo>
                <a:cubicBezTo>
                  <a:pt x="855243" y="235318"/>
                  <a:pt x="889544" y="267206"/>
                  <a:pt x="931984" y="281353"/>
                </a:cubicBezTo>
                <a:lnTo>
                  <a:pt x="1011115" y="307730"/>
                </a:lnTo>
                <a:cubicBezTo>
                  <a:pt x="1019907" y="310661"/>
                  <a:pt x="1029780" y="311382"/>
                  <a:pt x="1037492" y="316523"/>
                </a:cubicBezTo>
                <a:cubicBezTo>
                  <a:pt x="1065192" y="334989"/>
                  <a:pt x="1059447" y="334500"/>
                  <a:pt x="1090246" y="342900"/>
                </a:cubicBezTo>
                <a:cubicBezTo>
                  <a:pt x="1113562" y="349259"/>
                  <a:pt x="1160584" y="360484"/>
                  <a:pt x="1160584" y="360484"/>
                </a:cubicBezTo>
                <a:cubicBezTo>
                  <a:pt x="1167453" y="363919"/>
                  <a:pt x="1209191" y="386861"/>
                  <a:pt x="1222130" y="386861"/>
                </a:cubicBezTo>
                <a:cubicBezTo>
                  <a:pt x="1245759" y="386861"/>
                  <a:pt x="1269023" y="381000"/>
                  <a:pt x="1292469" y="378069"/>
                </a:cubicBezTo>
                <a:cubicBezTo>
                  <a:pt x="1306258" y="371174"/>
                  <a:pt x="1341589" y="355325"/>
                  <a:pt x="1354015" y="342900"/>
                </a:cubicBezTo>
                <a:cubicBezTo>
                  <a:pt x="1412637" y="284279"/>
                  <a:pt x="1327633" y="345836"/>
                  <a:pt x="1397976" y="298938"/>
                </a:cubicBezTo>
                <a:cubicBezTo>
                  <a:pt x="1400907" y="284284"/>
                  <a:pt x="1405282" y="269847"/>
                  <a:pt x="1406769" y="254977"/>
                </a:cubicBezTo>
                <a:cubicBezTo>
                  <a:pt x="1421045" y="112222"/>
                  <a:pt x="1372739" y="137366"/>
                  <a:pt x="1441938" y="114300"/>
                </a:cubicBezTo>
                <a:cubicBezTo>
                  <a:pt x="1474176" y="117231"/>
                  <a:pt x="1506607" y="118514"/>
                  <a:pt x="1538653" y="123092"/>
                </a:cubicBezTo>
                <a:cubicBezTo>
                  <a:pt x="1547828" y="124403"/>
                  <a:pt x="1565030" y="131884"/>
                  <a:pt x="1565030" y="131884"/>
                </a:cubicBezTo>
              </a:path>
            </a:pathLst>
          </a:custGeom>
          <a:noFill/>
          <a:ln>
            <a:solidFill>
              <a:srgbClr val="639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rgbClr val="639539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047F341-8A94-4EB0-B271-311B7807766B}"/>
              </a:ext>
            </a:extLst>
          </p:cNvPr>
          <p:cNvSpPr>
            <a:spLocks noChangeAspect="1"/>
          </p:cNvSpPr>
          <p:nvPr/>
        </p:nvSpPr>
        <p:spPr>
          <a:xfrm>
            <a:off x="7129275" y="2555603"/>
            <a:ext cx="468052" cy="4680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/>
          </a:p>
        </p:txBody>
      </p:sp>
      <p:sp>
        <p:nvSpPr>
          <p:cNvPr id="26" name="Forme libre 95">
            <a:extLst>
              <a:ext uri="{FF2B5EF4-FFF2-40B4-BE49-F238E27FC236}">
                <a16:creationId xmlns:a16="http://schemas.microsoft.com/office/drawing/2014/main" id="{04E880AB-8DFC-466A-87C3-4BDFFFA83733}"/>
              </a:ext>
            </a:extLst>
          </p:cNvPr>
          <p:cNvSpPr>
            <a:spLocks noChangeAspect="1"/>
          </p:cNvSpPr>
          <p:nvPr/>
        </p:nvSpPr>
        <p:spPr>
          <a:xfrm>
            <a:off x="7250603" y="2663615"/>
            <a:ext cx="312998" cy="128475"/>
          </a:xfrm>
          <a:custGeom>
            <a:avLst/>
            <a:gdLst>
              <a:gd name="connsiteX0" fmla="*/ 0 w 1565030"/>
              <a:gd name="connsiteY0" fmla="*/ 175846 h 642376"/>
              <a:gd name="connsiteX1" fmla="*/ 43961 w 1565030"/>
              <a:gd name="connsiteY1" fmla="*/ 43961 h 642376"/>
              <a:gd name="connsiteX2" fmla="*/ 140676 w 1565030"/>
              <a:gd name="connsiteY2" fmla="*/ 0 h 642376"/>
              <a:gd name="connsiteX3" fmla="*/ 219807 w 1565030"/>
              <a:gd name="connsiteY3" fmla="*/ 8792 h 642376"/>
              <a:gd name="connsiteX4" fmla="*/ 290146 w 1565030"/>
              <a:gd name="connsiteY4" fmla="*/ 61546 h 642376"/>
              <a:gd name="connsiteX5" fmla="*/ 316523 w 1565030"/>
              <a:gd name="connsiteY5" fmla="*/ 79130 h 642376"/>
              <a:gd name="connsiteX6" fmla="*/ 351692 w 1565030"/>
              <a:gd name="connsiteY6" fmla="*/ 131884 h 642376"/>
              <a:gd name="connsiteX7" fmla="*/ 369276 w 1565030"/>
              <a:gd name="connsiteY7" fmla="*/ 158261 h 642376"/>
              <a:gd name="connsiteX8" fmla="*/ 395653 w 1565030"/>
              <a:gd name="connsiteY8" fmla="*/ 175846 h 642376"/>
              <a:gd name="connsiteX9" fmla="*/ 439615 w 1565030"/>
              <a:gd name="connsiteY9" fmla="*/ 211015 h 642376"/>
              <a:gd name="connsiteX10" fmla="*/ 518746 w 1565030"/>
              <a:gd name="connsiteY10" fmla="*/ 254977 h 642376"/>
              <a:gd name="connsiteX11" fmla="*/ 571500 w 1565030"/>
              <a:gd name="connsiteY11" fmla="*/ 263769 h 642376"/>
              <a:gd name="connsiteX12" fmla="*/ 633046 w 1565030"/>
              <a:gd name="connsiteY12" fmla="*/ 281353 h 642376"/>
              <a:gd name="connsiteX13" fmla="*/ 668215 w 1565030"/>
              <a:gd name="connsiteY13" fmla="*/ 272561 h 642376"/>
              <a:gd name="connsiteX14" fmla="*/ 703384 w 1565030"/>
              <a:gd name="connsiteY14" fmla="*/ 219807 h 642376"/>
              <a:gd name="connsiteX15" fmla="*/ 729761 w 1565030"/>
              <a:gd name="connsiteY15" fmla="*/ 193430 h 642376"/>
              <a:gd name="connsiteX16" fmla="*/ 764930 w 1565030"/>
              <a:gd name="connsiteY16" fmla="*/ 123092 h 642376"/>
              <a:gd name="connsiteX17" fmla="*/ 773723 w 1565030"/>
              <a:gd name="connsiteY17" fmla="*/ 96715 h 642376"/>
              <a:gd name="connsiteX18" fmla="*/ 826476 w 1565030"/>
              <a:gd name="connsiteY18" fmla="*/ 61546 h 642376"/>
              <a:gd name="connsiteX19" fmla="*/ 923192 w 1565030"/>
              <a:gd name="connsiteY19" fmla="*/ 52753 h 642376"/>
              <a:gd name="connsiteX20" fmla="*/ 1090246 w 1565030"/>
              <a:gd name="connsiteY20" fmla="*/ 61546 h 642376"/>
              <a:gd name="connsiteX21" fmla="*/ 1116623 w 1565030"/>
              <a:gd name="connsiteY21" fmla="*/ 87923 h 642376"/>
              <a:gd name="connsiteX22" fmla="*/ 1143000 w 1565030"/>
              <a:gd name="connsiteY22" fmla="*/ 105507 h 642376"/>
              <a:gd name="connsiteX23" fmla="*/ 1195753 w 1565030"/>
              <a:gd name="connsiteY23" fmla="*/ 158261 h 642376"/>
              <a:gd name="connsiteX24" fmla="*/ 1239715 w 1565030"/>
              <a:gd name="connsiteY24" fmla="*/ 211015 h 642376"/>
              <a:gd name="connsiteX25" fmla="*/ 1266092 w 1565030"/>
              <a:gd name="connsiteY25" fmla="*/ 237392 h 642376"/>
              <a:gd name="connsiteX26" fmla="*/ 1301261 w 1565030"/>
              <a:gd name="connsiteY26" fmla="*/ 290146 h 642376"/>
              <a:gd name="connsiteX27" fmla="*/ 1310053 w 1565030"/>
              <a:gd name="connsiteY27" fmla="*/ 316523 h 642376"/>
              <a:gd name="connsiteX28" fmla="*/ 1274884 w 1565030"/>
              <a:gd name="connsiteY28" fmla="*/ 395653 h 642376"/>
              <a:gd name="connsiteX29" fmla="*/ 1266092 w 1565030"/>
              <a:gd name="connsiteY29" fmla="*/ 422030 h 642376"/>
              <a:gd name="connsiteX30" fmla="*/ 1222130 w 1565030"/>
              <a:gd name="connsiteY30" fmla="*/ 474784 h 642376"/>
              <a:gd name="connsiteX31" fmla="*/ 1178169 w 1565030"/>
              <a:gd name="connsiteY31" fmla="*/ 509953 h 642376"/>
              <a:gd name="connsiteX32" fmla="*/ 1072661 w 1565030"/>
              <a:gd name="connsiteY32" fmla="*/ 580292 h 642376"/>
              <a:gd name="connsiteX33" fmla="*/ 1037492 w 1565030"/>
              <a:gd name="connsiteY33" fmla="*/ 589084 h 642376"/>
              <a:gd name="connsiteX34" fmla="*/ 967153 w 1565030"/>
              <a:gd name="connsiteY34" fmla="*/ 615461 h 642376"/>
              <a:gd name="connsiteX35" fmla="*/ 914400 w 1565030"/>
              <a:gd name="connsiteY35" fmla="*/ 624253 h 642376"/>
              <a:gd name="connsiteX36" fmla="*/ 888023 w 1565030"/>
              <a:gd name="connsiteY36" fmla="*/ 633046 h 642376"/>
              <a:gd name="connsiteX37" fmla="*/ 685800 w 1565030"/>
              <a:gd name="connsiteY37" fmla="*/ 624253 h 642376"/>
              <a:gd name="connsiteX38" fmla="*/ 615461 w 1565030"/>
              <a:gd name="connsiteY38" fmla="*/ 589084 h 642376"/>
              <a:gd name="connsiteX39" fmla="*/ 589084 w 1565030"/>
              <a:gd name="connsiteY39" fmla="*/ 562707 h 642376"/>
              <a:gd name="connsiteX40" fmla="*/ 580292 w 1565030"/>
              <a:gd name="connsiteY40" fmla="*/ 527538 h 642376"/>
              <a:gd name="connsiteX41" fmla="*/ 589084 w 1565030"/>
              <a:gd name="connsiteY41" fmla="*/ 457200 h 642376"/>
              <a:gd name="connsiteX42" fmla="*/ 641838 w 1565030"/>
              <a:gd name="connsiteY42" fmla="*/ 422030 h 642376"/>
              <a:gd name="connsiteX43" fmla="*/ 685800 w 1565030"/>
              <a:gd name="connsiteY43" fmla="*/ 404446 h 642376"/>
              <a:gd name="connsiteX44" fmla="*/ 879230 w 1565030"/>
              <a:gd name="connsiteY44" fmla="*/ 413238 h 642376"/>
              <a:gd name="connsiteX45" fmla="*/ 931984 w 1565030"/>
              <a:gd name="connsiteY45" fmla="*/ 448407 h 642376"/>
              <a:gd name="connsiteX46" fmla="*/ 949569 w 1565030"/>
              <a:gd name="connsiteY46" fmla="*/ 474784 h 642376"/>
              <a:gd name="connsiteX47" fmla="*/ 1028700 w 1565030"/>
              <a:gd name="connsiteY47" fmla="*/ 527538 h 642376"/>
              <a:gd name="connsiteX48" fmla="*/ 1055076 w 1565030"/>
              <a:gd name="connsiteY48" fmla="*/ 553915 h 642376"/>
              <a:gd name="connsiteX49" fmla="*/ 1143000 w 1565030"/>
              <a:gd name="connsiteY49" fmla="*/ 571500 h 642376"/>
              <a:gd name="connsiteX50" fmla="*/ 1186961 w 1565030"/>
              <a:gd name="connsiteY50" fmla="*/ 562707 h 642376"/>
              <a:gd name="connsiteX51" fmla="*/ 1204546 w 1565030"/>
              <a:gd name="connsiteY51" fmla="*/ 509953 h 642376"/>
              <a:gd name="connsiteX52" fmla="*/ 1195753 w 1565030"/>
              <a:gd name="connsiteY52" fmla="*/ 483577 h 642376"/>
              <a:gd name="connsiteX53" fmla="*/ 1186961 w 1565030"/>
              <a:gd name="connsiteY53" fmla="*/ 448407 h 642376"/>
              <a:gd name="connsiteX54" fmla="*/ 1099038 w 1565030"/>
              <a:gd name="connsiteY54" fmla="*/ 342900 h 642376"/>
              <a:gd name="connsiteX55" fmla="*/ 1072661 w 1565030"/>
              <a:gd name="connsiteY55" fmla="*/ 334107 h 642376"/>
              <a:gd name="connsiteX56" fmla="*/ 1011115 w 1565030"/>
              <a:gd name="connsiteY56" fmla="*/ 290146 h 642376"/>
              <a:gd name="connsiteX57" fmla="*/ 879230 w 1565030"/>
              <a:gd name="connsiteY57" fmla="*/ 263769 h 642376"/>
              <a:gd name="connsiteX58" fmla="*/ 826476 w 1565030"/>
              <a:gd name="connsiteY58" fmla="*/ 254977 h 642376"/>
              <a:gd name="connsiteX59" fmla="*/ 791307 w 1565030"/>
              <a:gd name="connsiteY59" fmla="*/ 263769 h 642376"/>
              <a:gd name="connsiteX60" fmla="*/ 773723 w 1565030"/>
              <a:gd name="connsiteY60" fmla="*/ 316523 h 642376"/>
              <a:gd name="connsiteX61" fmla="*/ 756138 w 1565030"/>
              <a:gd name="connsiteY61" fmla="*/ 404446 h 642376"/>
              <a:gd name="connsiteX62" fmla="*/ 747346 w 1565030"/>
              <a:gd name="connsiteY62" fmla="*/ 439615 h 642376"/>
              <a:gd name="connsiteX63" fmla="*/ 729761 w 1565030"/>
              <a:gd name="connsiteY63" fmla="*/ 465992 h 642376"/>
              <a:gd name="connsiteX64" fmla="*/ 677007 w 1565030"/>
              <a:gd name="connsiteY64" fmla="*/ 518746 h 642376"/>
              <a:gd name="connsiteX65" fmla="*/ 589084 w 1565030"/>
              <a:gd name="connsiteY65" fmla="*/ 545123 h 642376"/>
              <a:gd name="connsiteX66" fmla="*/ 545123 w 1565030"/>
              <a:gd name="connsiteY66" fmla="*/ 562707 h 642376"/>
              <a:gd name="connsiteX67" fmla="*/ 422030 w 1565030"/>
              <a:gd name="connsiteY67" fmla="*/ 580292 h 642376"/>
              <a:gd name="connsiteX68" fmla="*/ 325315 w 1565030"/>
              <a:gd name="connsiteY68" fmla="*/ 545123 h 642376"/>
              <a:gd name="connsiteX69" fmla="*/ 263769 w 1565030"/>
              <a:gd name="connsiteY69" fmla="*/ 483577 h 642376"/>
              <a:gd name="connsiteX70" fmla="*/ 254976 w 1565030"/>
              <a:gd name="connsiteY70" fmla="*/ 457200 h 642376"/>
              <a:gd name="connsiteX71" fmla="*/ 237392 w 1565030"/>
              <a:gd name="connsiteY71" fmla="*/ 422030 h 642376"/>
              <a:gd name="connsiteX72" fmla="*/ 228600 w 1565030"/>
              <a:gd name="connsiteY72" fmla="*/ 378069 h 642376"/>
              <a:gd name="connsiteX73" fmla="*/ 237392 w 1565030"/>
              <a:gd name="connsiteY73" fmla="*/ 281353 h 642376"/>
              <a:gd name="connsiteX74" fmla="*/ 254976 w 1565030"/>
              <a:gd name="connsiteY74" fmla="*/ 246184 h 642376"/>
              <a:gd name="connsiteX75" fmla="*/ 351692 w 1565030"/>
              <a:gd name="connsiteY75" fmla="*/ 158261 h 642376"/>
              <a:gd name="connsiteX76" fmla="*/ 378069 w 1565030"/>
              <a:gd name="connsiteY76" fmla="*/ 149469 h 642376"/>
              <a:gd name="connsiteX77" fmla="*/ 448407 w 1565030"/>
              <a:gd name="connsiteY77" fmla="*/ 96715 h 642376"/>
              <a:gd name="connsiteX78" fmla="*/ 483576 w 1565030"/>
              <a:gd name="connsiteY78" fmla="*/ 87923 h 642376"/>
              <a:gd name="connsiteX79" fmla="*/ 624253 w 1565030"/>
              <a:gd name="connsiteY79" fmla="*/ 96715 h 642376"/>
              <a:gd name="connsiteX80" fmla="*/ 659423 w 1565030"/>
              <a:gd name="connsiteY80" fmla="*/ 105507 h 642376"/>
              <a:gd name="connsiteX81" fmla="*/ 729761 w 1565030"/>
              <a:gd name="connsiteY81" fmla="*/ 149469 h 642376"/>
              <a:gd name="connsiteX82" fmla="*/ 782515 w 1565030"/>
              <a:gd name="connsiteY82" fmla="*/ 184638 h 642376"/>
              <a:gd name="connsiteX83" fmla="*/ 817684 w 1565030"/>
              <a:gd name="connsiteY83" fmla="*/ 211015 h 642376"/>
              <a:gd name="connsiteX84" fmla="*/ 931984 w 1565030"/>
              <a:gd name="connsiteY84" fmla="*/ 281353 h 642376"/>
              <a:gd name="connsiteX85" fmla="*/ 1011115 w 1565030"/>
              <a:gd name="connsiteY85" fmla="*/ 307730 h 642376"/>
              <a:gd name="connsiteX86" fmla="*/ 1037492 w 1565030"/>
              <a:gd name="connsiteY86" fmla="*/ 316523 h 642376"/>
              <a:gd name="connsiteX87" fmla="*/ 1090246 w 1565030"/>
              <a:gd name="connsiteY87" fmla="*/ 342900 h 642376"/>
              <a:gd name="connsiteX88" fmla="*/ 1160584 w 1565030"/>
              <a:gd name="connsiteY88" fmla="*/ 360484 h 642376"/>
              <a:gd name="connsiteX89" fmla="*/ 1222130 w 1565030"/>
              <a:gd name="connsiteY89" fmla="*/ 386861 h 642376"/>
              <a:gd name="connsiteX90" fmla="*/ 1292469 w 1565030"/>
              <a:gd name="connsiteY90" fmla="*/ 378069 h 642376"/>
              <a:gd name="connsiteX91" fmla="*/ 1354015 w 1565030"/>
              <a:gd name="connsiteY91" fmla="*/ 342900 h 642376"/>
              <a:gd name="connsiteX92" fmla="*/ 1397976 w 1565030"/>
              <a:gd name="connsiteY92" fmla="*/ 298938 h 642376"/>
              <a:gd name="connsiteX93" fmla="*/ 1406769 w 1565030"/>
              <a:gd name="connsiteY93" fmla="*/ 254977 h 642376"/>
              <a:gd name="connsiteX94" fmla="*/ 1441938 w 1565030"/>
              <a:gd name="connsiteY94" fmla="*/ 114300 h 642376"/>
              <a:gd name="connsiteX95" fmla="*/ 1538653 w 1565030"/>
              <a:gd name="connsiteY95" fmla="*/ 123092 h 642376"/>
              <a:gd name="connsiteX96" fmla="*/ 1565030 w 1565030"/>
              <a:gd name="connsiteY96" fmla="*/ 131884 h 64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565030" h="642376">
                <a:moveTo>
                  <a:pt x="0" y="175846"/>
                </a:moveTo>
                <a:cubicBezTo>
                  <a:pt x="14654" y="131884"/>
                  <a:pt x="20743" y="84065"/>
                  <a:pt x="43961" y="43961"/>
                </a:cubicBezTo>
                <a:cubicBezTo>
                  <a:pt x="63879" y="9556"/>
                  <a:pt x="108001" y="6535"/>
                  <a:pt x="140676" y="0"/>
                </a:cubicBezTo>
                <a:cubicBezTo>
                  <a:pt x="167053" y="2931"/>
                  <a:pt x="195267" y="-1313"/>
                  <a:pt x="219807" y="8792"/>
                </a:cubicBezTo>
                <a:cubicBezTo>
                  <a:pt x="246907" y="19951"/>
                  <a:pt x="265760" y="45289"/>
                  <a:pt x="290146" y="61546"/>
                </a:cubicBezTo>
                <a:lnTo>
                  <a:pt x="316523" y="79130"/>
                </a:lnTo>
                <a:lnTo>
                  <a:pt x="351692" y="131884"/>
                </a:lnTo>
                <a:cubicBezTo>
                  <a:pt x="357553" y="140676"/>
                  <a:pt x="360484" y="152399"/>
                  <a:pt x="369276" y="158261"/>
                </a:cubicBezTo>
                <a:lnTo>
                  <a:pt x="395653" y="175846"/>
                </a:lnTo>
                <a:cubicBezTo>
                  <a:pt x="428145" y="224583"/>
                  <a:pt x="394648" y="186033"/>
                  <a:pt x="439615" y="211015"/>
                </a:cubicBezTo>
                <a:cubicBezTo>
                  <a:pt x="484940" y="236195"/>
                  <a:pt x="478959" y="246135"/>
                  <a:pt x="518746" y="254977"/>
                </a:cubicBezTo>
                <a:cubicBezTo>
                  <a:pt x="536149" y="258844"/>
                  <a:pt x="553915" y="260838"/>
                  <a:pt x="571500" y="263769"/>
                </a:cubicBezTo>
                <a:cubicBezTo>
                  <a:pt x="583940" y="267916"/>
                  <a:pt x="622004" y="281353"/>
                  <a:pt x="633046" y="281353"/>
                </a:cubicBezTo>
                <a:cubicBezTo>
                  <a:pt x="645130" y="281353"/>
                  <a:pt x="656492" y="275492"/>
                  <a:pt x="668215" y="272561"/>
                </a:cubicBezTo>
                <a:cubicBezTo>
                  <a:pt x="679938" y="254976"/>
                  <a:pt x="688440" y="234751"/>
                  <a:pt x="703384" y="219807"/>
                </a:cubicBezTo>
                <a:cubicBezTo>
                  <a:pt x="712176" y="211015"/>
                  <a:pt x="723085" y="203920"/>
                  <a:pt x="729761" y="193430"/>
                </a:cubicBezTo>
                <a:cubicBezTo>
                  <a:pt x="743834" y="171315"/>
                  <a:pt x="756640" y="147960"/>
                  <a:pt x="764930" y="123092"/>
                </a:cubicBezTo>
                <a:cubicBezTo>
                  <a:pt x="767861" y="114300"/>
                  <a:pt x="767170" y="103268"/>
                  <a:pt x="773723" y="96715"/>
                </a:cubicBezTo>
                <a:cubicBezTo>
                  <a:pt x="788667" y="81771"/>
                  <a:pt x="805429" y="63460"/>
                  <a:pt x="826476" y="61546"/>
                </a:cubicBezTo>
                <a:lnTo>
                  <a:pt x="923192" y="52753"/>
                </a:lnTo>
                <a:cubicBezTo>
                  <a:pt x="978877" y="55684"/>
                  <a:pt x="1035384" y="51571"/>
                  <a:pt x="1090246" y="61546"/>
                </a:cubicBezTo>
                <a:cubicBezTo>
                  <a:pt x="1102480" y="63770"/>
                  <a:pt x="1107071" y="79963"/>
                  <a:pt x="1116623" y="87923"/>
                </a:cubicBezTo>
                <a:cubicBezTo>
                  <a:pt x="1124741" y="94688"/>
                  <a:pt x="1135102" y="98487"/>
                  <a:pt x="1143000" y="105507"/>
                </a:cubicBezTo>
                <a:cubicBezTo>
                  <a:pt x="1161587" y="122029"/>
                  <a:pt x="1178169" y="140676"/>
                  <a:pt x="1195753" y="158261"/>
                </a:cubicBezTo>
                <a:cubicBezTo>
                  <a:pt x="1272818" y="235327"/>
                  <a:pt x="1178506" y="137564"/>
                  <a:pt x="1239715" y="211015"/>
                </a:cubicBezTo>
                <a:cubicBezTo>
                  <a:pt x="1247675" y="220567"/>
                  <a:pt x="1258458" y="227577"/>
                  <a:pt x="1266092" y="237392"/>
                </a:cubicBezTo>
                <a:cubicBezTo>
                  <a:pt x="1279067" y="254074"/>
                  <a:pt x="1301261" y="290146"/>
                  <a:pt x="1301261" y="290146"/>
                </a:cubicBezTo>
                <a:cubicBezTo>
                  <a:pt x="1304192" y="298938"/>
                  <a:pt x="1311076" y="307312"/>
                  <a:pt x="1310053" y="316523"/>
                </a:cubicBezTo>
                <a:cubicBezTo>
                  <a:pt x="1305868" y="354193"/>
                  <a:pt x="1293208" y="368168"/>
                  <a:pt x="1274884" y="395653"/>
                </a:cubicBezTo>
                <a:cubicBezTo>
                  <a:pt x="1271953" y="404445"/>
                  <a:pt x="1270237" y="413741"/>
                  <a:pt x="1266092" y="422030"/>
                </a:cubicBezTo>
                <a:cubicBezTo>
                  <a:pt x="1255688" y="442839"/>
                  <a:pt x="1239414" y="459661"/>
                  <a:pt x="1222130" y="474784"/>
                </a:cubicBezTo>
                <a:cubicBezTo>
                  <a:pt x="1208007" y="487141"/>
                  <a:pt x="1193182" y="498693"/>
                  <a:pt x="1178169" y="509953"/>
                </a:cubicBezTo>
                <a:cubicBezTo>
                  <a:pt x="1160788" y="522989"/>
                  <a:pt x="1098879" y="568640"/>
                  <a:pt x="1072661" y="580292"/>
                </a:cubicBezTo>
                <a:cubicBezTo>
                  <a:pt x="1061619" y="585200"/>
                  <a:pt x="1048956" y="585263"/>
                  <a:pt x="1037492" y="589084"/>
                </a:cubicBezTo>
                <a:cubicBezTo>
                  <a:pt x="1023794" y="593650"/>
                  <a:pt x="985679" y="611344"/>
                  <a:pt x="967153" y="615461"/>
                </a:cubicBezTo>
                <a:cubicBezTo>
                  <a:pt x="949751" y="619328"/>
                  <a:pt x="931984" y="621322"/>
                  <a:pt x="914400" y="624253"/>
                </a:cubicBezTo>
                <a:cubicBezTo>
                  <a:pt x="905608" y="627184"/>
                  <a:pt x="897070" y="631035"/>
                  <a:pt x="888023" y="633046"/>
                </a:cubicBezTo>
                <a:cubicBezTo>
                  <a:pt x="802500" y="652052"/>
                  <a:pt x="805938" y="638387"/>
                  <a:pt x="685800" y="624253"/>
                </a:cubicBezTo>
                <a:cubicBezTo>
                  <a:pt x="653345" y="613435"/>
                  <a:pt x="648683" y="614000"/>
                  <a:pt x="615461" y="589084"/>
                </a:cubicBezTo>
                <a:cubicBezTo>
                  <a:pt x="605514" y="581623"/>
                  <a:pt x="597876" y="571499"/>
                  <a:pt x="589084" y="562707"/>
                </a:cubicBezTo>
                <a:cubicBezTo>
                  <a:pt x="586153" y="550984"/>
                  <a:pt x="580292" y="539622"/>
                  <a:pt x="580292" y="527538"/>
                </a:cubicBezTo>
                <a:cubicBezTo>
                  <a:pt x="580292" y="503910"/>
                  <a:pt x="581009" y="479406"/>
                  <a:pt x="589084" y="457200"/>
                </a:cubicBezTo>
                <a:cubicBezTo>
                  <a:pt x="598648" y="430899"/>
                  <a:pt x="621082" y="429814"/>
                  <a:pt x="641838" y="422030"/>
                </a:cubicBezTo>
                <a:cubicBezTo>
                  <a:pt x="656616" y="416488"/>
                  <a:pt x="671146" y="410307"/>
                  <a:pt x="685800" y="404446"/>
                </a:cubicBezTo>
                <a:cubicBezTo>
                  <a:pt x="750277" y="407377"/>
                  <a:pt x="815692" y="401892"/>
                  <a:pt x="879230" y="413238"/>
                </a:cubicBezTo>
                <a:cubicBezTo>
                  <a:pt x="900035" y="416953"/>
                  <a:pt x="931984" y="448407"/>
                  <a:pt x="931984" y="448407"/>
                </a:cubicBezTo>
                <a:cubicBezTo>
                  <a:pt x="937846" y="457199"/>
                  <a:pt x="942097" y="467312"/>
                  <a:pt x="949569" y="474784"/>
                </a:cubicBezTo>
                <a:cubicBezTo>
                  <a:pt x="978655" y="503870"/>
                  <a:pt x="995210" y="502420"/>
                  <a:pt x="1028700" y="527538"/>
                </a:cubicBezTo>
                <a:cubicBezTo>
                  <a:pt x="1038647" y="534998"/>
                  <a:pt x="1044730" y="547018"/>
                  <a:pt x="1055076" y="553915"/>
                </a:cubicBezTo>
                <a:cubicBezTo>
                  <a:pt x="1071815" y="565075"/>
                  <a:pt x="1137793" y="570756"/>
                  <a:pt x="1143000" y="571500"/>
                </a:cubicBezTo>
                <a:cubicBezTo>
                  <a:pt x="1157654" y="568569"/>
                  <a:pt x="1176394" y="573274"/>
                  <a:pt x="1186961" y="562707"/>
                </a:cubicBezTo>
                <a:cubicBezTo>
                  <a:pt x="1200068" y="549600"/>
                  <a:pt x="1204546" y="509953"/>
                  <a:pt x="1204546" y="509953"/>
                </a:cubicBezTo>
                <a:cubicBezTo>
                  <a:pt x="1201615" y="501161"/>
                  <a:pt x="1198299" y="492488"/>
                  <a:pt x="1195753" y="483577"/>
                </a:cubicBezTo>
                <a:cubicBezTo>
                  <a:pt x="1192433" y="471958"/>
                  <a:pt x="1192365" y="459215"/>
                  <a:pt x="1186961" y="448407"/>
                </a:cubicBezTo>
                <a:cubicBezTo>
                  <a:pt x="1175699" y="425882"/>
                  <a:pt x="1122374" y="350679"/>
                  <a:pt x="1099038" y="342900"/>
                </a:cubicBezTo>
                <a:lnTo>
                  <a:pt x="1072661" y="334107"/>
                </a:lnTo>
                <a:cubicBezTo>
                  <a:pt x="1070985" y="332850"/>
                  <a:pt x="1019437" y="293172"/>
                  <a:pt x="1011115" y="290146"/>
                </a:cubicBezTo>
                <a:cubicBezTo>
                  <a:pt x="964437" y="273172"/>
                  <a:pt x="927173" y="271145"/>
                  <a:pt x="879230" y="263769"/>
                </a:cubicBezTo>
                <a:cubicBezTo>
                  <a:pt x="861610" y="261058"/>
                  <a:pt x="844061" y="257908"/>
                  <a:pt x="826476" y="254977"/>
                </a:cubicBezTo>
                <a:cubicBezTo>
                  <a:pt x="814753" y="257908"/>
                  <a:pt x="799171" y="254594"/>
                  <a:pt x="791307" y="263769"/>
                </a:cubicBezTo>
                <a:cubicBezTo>
                  <a:pt x="779244" y="277843"/>
                  <a:pt x="777358" y="298347"/>
                  <a:pt x="773723" y="316523"/>
                </a:cubicBezTo>
                <a:cubicBezTo>
                  <a:pt x="767861" y="345831"/>
                  <a:pt x="763387" y="375450"/>
                  <a:pt x="756138" y="404446"/>
                </a:cubicBezTo>
                <a:cubicBezTo>
                  <a:pt x="753207" y="416169"/>
                  <a:pt x="752106" y="428508"/>
                  <a:pt x="747346" y="439615"/>
                </a:cubicBezTo>
                <a:cubicBezTo>
                  <a:pt x="743183" y="449328"/>
                  <a:pt x="736781" y="458094"/>
                  <a:pt x="729761" y="465992"/>
                </a:cubicBezTo>
                <a:cubicBezTo>
                  <a:pt x="713239" y="484579"/>
                  <a:pt x="701133" y="512715"/>
                  <a:pt x="677007" y="518746"/>
                </a:cubicBezTo>
                <a:cubicBezTo>
                  <a:pt x="635016" y="529243"/>
                  <a:pt x="636182" y="527997"/>
                  <a:pt x="589084" y="545123"/>
                </a:cubicBezTo>
                <a:cubicBezTo>
                  <a:pt x="574252" y="550517"/>
                  <a:pt x="560349" y="558554"/>
                  <a:pt x="545123" y="562707"/>
                </a:cubicBezTo>
                <a:cubicBezTo>
                  <a:pt x="523662" y="568560"/>
                  <a:pt x="437690" y="578335"/>
                  <a:pt x="422030" y="580292"/>
                </a:cubicBezTo>
                <a:cubicBezTo>
                  <a:pt x="300846" y="566827"/>
                  <a:pt x="370184" y="594977"/>
                  <a:pt x="325315" y="545123"/>
                </a:cubicBezTo>
                <a:cubicBezTo>
                  <a:pt x="305906" y="523558"/>
                  <a:pt x="263769" y="483577"/>
                  <a:pt x="263769" y="483577"/>
                </a:cubicBezTo>
                <a:cubicBezTo>
                  <a:pt x="260838" y="474785"/>
                  <a:pt x="258627" y="465719"/>
                  <a:pt x="254976" y="457200"/>
                </a:cubicBezTo>
                <a:cubicBezTo>
                  <a:pt x="249813" y="445153"/>
                  <a:pt x="241537" y="434464"/>
                  <a:pt x="237392" y="422030"/>
                </a:cubicBezTo>
                <a:cubicBezTo>
                  <a:pt x="232666" y="407853"/>
                  <a:pt x="231531" y="392723"/>
                  <a:pt x="228600" y="378069"/>
                </a:cubicBezTo>
                <a:cubicBezTo>
                  <a:pt x="231531" y="345830"/>
                  <a:pt x="231044" y="313096"/>
                  <a:pt x="237392" y="281353"/>
                </a:cubicBezTo>
                <a:cubicBezTo>
                  <a:pt x="239962" y="268501"/>
                  <a:pt x="246676" y="256328"/>
                  <a:pt x="254976" y="246184"/>
                </a:cubicBezTo>
                <a:cubicBezTo>
                  <a:pt x="270612" y="227074"/>
                  <a:pt x="321734" y="175380"/>
                  <a:pt x="351692" y="158261"/>
                </a:cubicBezTo>
                <a:cubicBezTo>
                  <a:pt x="359739" y="153663"/>
                  <a:pt x="369277" y="152400"/>
                  <a:pt x="378069" y="149469"/>
                </a:cubicBezTo>
                <a:cubicBezTo>
                  <a:pt x="401515" y="131884"/>
                  <a:pt x="423092" y="111482"/>
                  <a:pt x="448407" y="96715"/>
                </a:cubicBezTo>
                <a:cubicBezTo>
                  <a:pt x="458845" y="90626"/>
                  <a:pt x="471492" y="87923"/>
                  <a:pt x="483576" y="87923"/>
                </a:cubicBezTo>
                <a:cubicBezTo>
                  <a:pt x="530560" y="87923"/>
                  <a:pt x="577361" y="93784"/>
                  <a:pt x="624253" y="96715"/>
                </a:cubicBezTo>
                <a:cubicBezTo>
                  <a:pt x="635976" y="99646"/>
                  <a:pt x="648108" y="101264"/>
                  <a:pt x="659423" y="105507"/>
                </a:cubicBezTo>
                <a:cubicBezTo>
                  <a:pt x="695412" y="119003"/>
                  <a:pt x="697843" y="127127"/>
                  <a:pt x="729761" y="149469"/>
                </a:cubicBezTo>
                <a:cubicBezTo>
                  <a:pt x="747075" y="161589"/>
                  <a:pt x="765608" y="171957"/>
                  <a:pt x="782515" y="184638"/>
                </a:cubicBezTo>
                <a:cubicBezTo>
                  <a:pt x="794238" y="193430"/>
                  <a:pt x="805381" y="203054"/>
                  <a:pt x="817684" y="211015"/>
                </a:cubicBezTo>
                <a:cubicBezTo>
                  <a:pt x="855243" y="235318"/>
                  <a:pt x="889544" y="267206"/>
                  <a:pt x="931984" y="281353"/>
                </a:cubicBezTo>
                <a:lnTo>
                  <a:pt x="1011115" y="307730"/>
                </a:lnTo>
                <a:cubicBezTo>
                  <a:pt x="1019907" y="310661"/>
                  <a:pt x="1029780" y="311382"/>
                  <a:pt x="1037492" y="316523"/>
                </a:cubicBezTo>
                <a:cubicBezTo>
                  <a:pt x="1065192" y="334989"/>
                  <a:pt x="1059447" y="334500"/>
                  <a:pt x="1090246" y="342900"/>
                </a:cubicBezTo>
                <a:cubicBezTo>
                  <a:pt x="1113562" y="349259"/>
                  <a:pt x="1160584" y="360484"/>
                  <a:pt x="1160584" y="360484"/>
                </a:cubicBezTo>
                <a:cubicBezTo>
                  <a:pt x="1167453" y="363919"/>
                  <a:pt x="1209191" y="386861"/>
                  <a:pt x="1222130" y="386861"/>
                </a:cubicBezTo>
                <a:cubicBezTo>
                  <a:pt x="1245759" y="386861"/>
                  <a:pt x="1269023" y="381000"/>
                  <a:pt x="1292469" y="378069"/>
                </a:cubicBezTo>
                <a:cubicBezTo>
                  <a:pt x="1306258" y="371174"/>
                  <a:pt x="1341589" y="355325"/>
                  <a:pt x="1354015" y="342900"/>
                </a:cubicBezTo>
                <a:cubicBezTo>
                  <a:pt x="1412637" y="284279"/>
                  <a:pt x="1327633" y="345836"/>
                  <a:pt x="1397976" y="298938"/>
                </a:cubicBezTo>
                <a:cubicBezTo>
                  <a:pt x="1400907" y="284284"/>
                  <a:pt x="1405282" y="269847"/>
                  <a:pt x="1406769" y="254977"/>
                </a:cubicBezTo>
                <a:cubicBezTo>
                  <a:pt x="1421045" y="112222"/>
                  <a:pt x="1372739" y="137366"/>
                  <a:pt x="1441938" y="114300"/>
                </a:cubicBezTo>
                <a:cubicBezTo>
                  <a:pt x="1474176" y="117231"/>
                  <a:pt x="1506607" y="118514"/>
                  <a:pt x="1538653" y="123092"/>
                </a:cubicBezTo>
                <a:cubicBezTo>
                  <a:pt x="1547828" y="124403"/>
                  <a:pt x="1565030" y="131884"/>
                  <a:pt x="1565030" y="131884"/>
                </a:cubicBezTo>
              </a:path>
            </a:pathLst>
          </a:custGeom>
          <a:noFill/>
          <a:ln>
            <a:solidFill>
              <a:srgbClr val="639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rgbClr val="639539"/>
              </a:solidFill>
            </a:endParaRPr>
          </a:p>
        </p:txBody>
      </p:sp>
      <p:sp>
        <p:nvSpPr>
          <p:cNvPr id="27" name="Forme libre 96">
            <a:extLst>
              <a:ext uri="{FF2B5EF4-FFF2-40B4-BE49-F238E27FC236}">
                <a16:creationId xmlns:a16="http://schemas.microsoft.com/office/drawing/2014/main" id="{7406DF27-1037-4041-AD6B-A048A99E01C1}"/>
              </a:ext>
            </a:extLst>
          </p:cNvPr>
          <p:cNvSpPr>
            <a:spLocks noChangeAspect="1"/>
          </p:cNvSpPr>
          <p:nvPr/>
        </p:nvSpPr>
        <p:spPr>
          <a:xfrm>
            <a:off x="7201283" y="2816015"/>
            <a:ext cx="312998" cy="128475"/>
          </a:xfrm>
          <a:custGeom>
            <a:avLst/>
            <a:gdLst>
              <a:gd name="connsiteX0" fmla="*/ 0 w 1565030"/>
              <a:gd name="connsiteY0" fmla="*/ 175846 h 642376"/>
              <a:gd name="connsiteX1" fmla="*/ 43961 w 1565030"/>
              <a:gd name="connsiteY1" fmla="*/ 43961 h 642376"/>
              <a:gd name="connsiteX2" fmla="*/ 140676 w 1565030"/>
              <a:gd name="connsiteY2" fmla="*/ 0 h 642376"/>
              <a:gd name="connsiteX3" fmla="*/ 219807 w 1565030"/>
              <a:gd name="connsiteY3" fmla="*/ 8792 h 642376"/>
              <a:gd name="connsiteX4" fmla="*/ 290146 w 1565030"/>
              <a:gd name="connsiteY4" fmla="*/ 61546 h 642376"/>
              <a:gd name="connsiteX5" fmla="*/ 316523 w 1565030"/>
              <a:gd name="connsiteY5" fmla="*/ 79130 h 642376"/>
              <a:gd name="connsiteX6" fmla="*/ 351692 w 1565030"/>
              <a:gd name="connsiteY6" fmla="*/ 131884 h 642376"/>
              <a:gd name="connsiteX7" fmla="*/ 369276 w 1565030"/>
              <a:gd name="connsiteY7" fmla="*/ 158261 h 642376"/>
              <a:gd name="connsiteX8" fmla="*/ 395653 w 1565030"/>
              <a:gd name="connsiteY8" fmla="*/ 175846 h 642376"/>
              <a:gd name="connsiteX9" fmla="*/ 439615 w 1565030"/>
              <a:gd name="connsiteY9" fmla="*/ 211015 h 642376"/>
              <a:gd name="connsiteX10" fmla="*/ 518746 w 1565030"/>
              <a:gd name="connsiteY10" fmla="*/ 254977 h 642376"/>
              <a:gd name="connsiteX11" fmla="*/ 571500 w 1565030"/>
              <a:gd name="connsiteY11" fmla="*/ 263769 h 642376"/>
              <a:gd name="connsiteX12" fmla="*/ 633046 w 1565030"/>
              <a:gd name="connsiteY12" fmla="*/ 281353 h 642376"/>
              <a:gd name="connsiteX13" fmla="*/ 668215 w 1565030"/>
              <a:gd name="connsiteY13" fmla="*/ 272561 h 642376"/>
              <a:gd name="connsiteX14" fmla="*/ 703384 w 1565030"/>
              <a:gd name="connsiteY14" fmla="*/ 219807 h 642376"/>
              <a:gd name="connsiteX15" fmla="*/ 729761 w 1565030"/>
              <a:gd name="connsiteY15" fmla="*/ 193430 h 642376"/>
              <a:gd name="connsiteX16" fmla="*/ 764930 w 1565030"/>
              <a:gd name="connsiteY16" fmla="*/ 123092 h 642376"/>
              <a:gd name="connsiteX17" fmla="*/ 773723 w 1565030"/>
              <a:gd name="connsiteY17" fmla="*/ 96715 h 642376"/>
              <a:gd name="connsiteX18" fmla="*/ 826476 w 1565030"/>
              <a:gd name="connsiteY18" fmla="*/ 61546 h 642376"/>
              <a:gd name="connsiteX19" fmla="*/ 923192 w 1565030"/>
              <a:gd name="connsiteY19" fmla="*/ 52753 h 642376"/>
              <a:gd name="connsiteX20" fmla="*/ 1090246 w 1565030"/>
              <a:gd name="connsiteY20" fmla="*/ 61546 h 642376"/>
              <a:gd name="connsiteX21" fmla="*/ 1116623 w 1565030"/>
              <a:gd name="connsiteY21" fmla="*/ 87923 h 642376"/>
              <a:gd name="connsiteX22" fmla="*/ 1143000 w 1565030"/>
              <a:gd name="connsiteY22" fmla="*/ 105507 h 642376"/>
              <a:gd name="connsiteX23" fmla="*/ 1195753 w 1565030"/>
              <a:gd name="connsiteY23" fmla="*/ 158261 h 642376"/>
              <a:gd name="connsiteX24" fmla="*/ 1239715 w 1565030"/>
              <a:gd name="connsiteY24" fmla="*/ 211015 h 642376"/>
              <a:gd name="connsiteX25" fmla="*/ 1266092 w 1565030"/>
              <a:gd name="connsiteY25" fmla="*/ 237392 h 642376"/>
              <a:gd name="connsiteX26" fmla="*/ 1301261 w 1565030"/>
              <a:gd name="connsiteY26" fmla="*/ 290146 h 642376"/>
              <a:gd name="connsiteX27" fmla="*/ 1310053 w 1565030"/>
              <a:gd name="connsiteY27" fmla="*/ 316523 h 642376"/>
              <a:gd name="connsiteX28" fmla="*/ 1274884 w 1565030"/>
              <a:gd name="connsiteY28" fmla="*/ 395653 h 642376"/>
              <a:gd name="connsiteX29" fmla="*/ 1266092 w 1565030"/>
              <a:gd name="connsiteY29" fmla="*/ 422030 h 642376"/>
              <a:gd name="connsiteX30" fmla="*/ 1222130 w 1565030"/>
              <a:gd name="connsiteY30" fmla="*/ 474784 h 642376"/>
              <a:gd name="connsiteX31" fmla="*/ 1178169 w 1565030"/>
              <a:gd name="connsiteY31" fmla="*/ 509953 h 642376"/>
              <a:gd name="connsiteX32" fmla="*/ 1072661 w 1565030"/>
              <a:gd name="connsiteY32" fmla="*/ 580292 h 642376"/>
              <a:gd name="connsiteX33" fmla="*/ 1037492 w 1565030"/>
              <a:gd name="connsiteY33" fmla="*/ 589084 h 642376"/>
              <a:gd name="connsiteX34" fmla="*/ 967153 w 1565030"/>
              <a:gd name="connsiteY34" fmla="*/ 615461 h 642376"/>
              <a:gd name="connsiteX35" fmla="*/ 914400 w 1565030"/>
              <a:gd name="connsiteY35" fmla="*/ 624253 h 642376"/>
              <a:gd name="connsiteX36" fmla="*/ 888023 w 1565030"/>
              <a:gd name="connsiteY36" fmla="*/ 633046 h 642376"/>
              <a:gd name="connsiteX37" fmla="*/ 685800 w 1565030"/>
              <a:gd name="connsiteY37" fmla="*/ 624253 h 642376"/>
              <a:gd name="connsiteX38" fmla="*/ 615461 w 1565030"/>
              <a:gd name="connsiteY38" fmla="*/ 589084 h 642376"/>
              <a:gd name="connsiteX39" fmla="*/ 589084 w 1565030"/>
              <a:gd name="connsiteY39" fmla="*/ 562707 h 642376"/>
              <a:gd name="connsiteX40" fmla="*/ 580292 w 1565030"/>
              <a:gd name="connsiteY40" fmla="*/ 527538 h 642376"/>
              <a:gd name="connsiteX41" fmla="*/ 589084 w 1565030"/>
              <a:gd name="connsiteY41" fmla="*/ 457200 h 642376"/>
              <a:gd name="connsiteX42" fmla="*/ 641838 w 1565030"/>
              <a:gd name="connsiteY42" fmla="*/ 422030 h 642376"/>
              <a:gd name="connsiteX43" fmla="*/ 685800 w 1565030"/>
              <a:gd name="connsiteY43" fmla="*/ 404446 h 642376"/>
              <a:gd name="connsiteX44" fmla="*/ 879230 w 1565030"/>
              <a:gd name="connsiteY44" fmla="*/ 413238 h 642376"/>
              <a:gd name="connsiteX45" fmla="*/ 931984 w 1565030"/>
              <a:gd name="connsiteY45" fmla="*/ 448407 h 642376"/>
              <a:gd name="connsiteX46" fmla="*/ 949569 w 1565030"/>
              <a:gd name="connsiteY46" fmla="*/ 474784 h 642376"/>
              <a:gd name="connsiteX47" fmla="*/ 1028700 w 1565030"/>
              <a:gd name="connsiteY47" fmla="*/ 527538 h 642376"/>
              <a:gd name="connsiteX48" fmla="*/ 1055076 w 1565030"/>
              <a:gd name="connsiteY48" fmla="*/ 553915 h 642376"/>
              <a:gd name="connsiteX49" fmla="*/ 1143000 w 1565030"/>
              <a:gd name="connsiteY49" fmla="*/ 571500 h 642376"/>
              <a:gd name="connsiteX50" fmla="*/ 1186961 w 1565030"/>
              <a:gd name="connsiteY50" fmla="*/ 562707 h 642376"/>
              <a:gd name="connsiteX51" fmla="*/ 1204546 w 1565030"/>
              <a:gd name="connsiteY51" fmla="*/ 509953 h 642376"/>
              <a:gd name="connsiteX52" fmla="*/ 1195753 w 1565030"/>
              <a:gd name="connsiteY52" fmla="*/ 483577 h 642376"/>
              <a:gd name="connsiteX53" fmla="*/ 1186961 w 1565030"/>
              <a:gd name="connsiteY53" fmla="*/ 448407 h 642376"/>
              <a:gd name="connsiteX54" fmla="*/ 1099038 w 1565030"/>
              <a:gd name="connsiteY54" fmla="*/ 342900 h 642376"/>
              <a:gd name="connsiteX55" fmla="*/ 1072661 w 1565030"/>
              <a:gd name="connsiteY55" fmla="*/ 334107 h 642376"/>
              <a:gd name="connsiteX56" fmla="*/ 1011115 w 1565030"/>
              <a:gd name="connsiteY56" fmla="*/ 290146 h 642376"/>
              <a:gd name="connsiteX57" fmla="*/ 879230 w 1565030"/>
              <a:gd name="connsiteY57" fmla="*/ 263769 h 642376"/>
              <a:gd name="connsiteX58" fmla="*/ 826476 w 1565030"/>
              <a:gd name="connsiteY58" fmla="*/ 254977 h 642376"/>
              <a:gd name="connsiteX59" fmla="*/ 791307 w 1565030"/>
              <a:gd name="connsiteY59" fmla="*/ 263769 h 642376"/>
              <a:gd name="connsiteX60" fmla="*/ 773723 w 1565030"/>
              <a:gd name="connsiteY60" fmla="*/ 316523 h 642376"/>
              <a:gd name="connsiteX61" fmla="*/ 756138 w 1565030"/>
              <a:gd name="connsiteY61" fmla="*/ 404446 h 642376"/>
              <a:gd name="connsiteX62" fmla="*/ 747346 w 1565030"/>
              <a:gd name="connsiteY62" fmla="*/ 439615 h 642376"/>
              <a:gd name="connsiteX63" fmla="*/ 729761 w 1565030"/>
              <a:gd name="connsiteY63" fmla="*/ 465992 h 642376"/>
              <a:gd name="connsiteX64" fmla="*/ 677007 w 1565030"/>
              <a:gd name="connsiteY64" fmla="*/ 518746 h 642376"/>
              <a:gd name="connsiteX65" fmla="*/ 589084 w 1565030"/>
              <a:gd name="connsiteY65" fmla="*/ 545123 h 642376"/>
              <a:gd name="connsiteX66" fmla="*/ 545123 w 1565030"/>
              <a:gd name="connsiteY66" fmla="*/ 562707 h 642376"/>
              <a:gd name="connsiteX67" fmla="*/ 422030 w 1565030"/>
              <a:gd name="connsiteY67" fmla="*/ 580292 h 642376"/>
              <a:gd name="connsiteX68" fmla="*/ 325315 w 1565030"/>
              <a:gd name="connsiteY68" fmla="*/ 545123 h 642376"/>
              <a:gd name="connsiteX69" fmla="*/ 263769 w 1565030"/>
              <a:gd name="connsiteY69" fmla="*/ 483577 h 642376"/>
              <a:gd name="connsiteX70" fmla="*/ 254976 w 1565030"/>
              <a:gd name="connsiteY70" fmla="*/ 457200 h 642376"/>
              <a:gd name="connsiteX71" fmla="*/ 237392 w 1565030"/>
              <a:gd name="connsiteY71" fmla="*/ 422030 h 642376"/>
              <a:gd name="connsiteX72" fmla="*/ 228600 w 1565030"/>
              <a:gd name="connsiteY72" fmla="*/ 378069 h 642376"/>
              <a:gd name="connsiteX73" fmla="*/ 237392 w 1565030"/>
              <a:gd name="connsiteY73" fmla="*/ 281353 h 642376"/>
              <a:gd name="connsiteX74" fmla="*/ 254976 w 1565030"/>
              <a:gd name="connsiteY74" fmla="*/ 246184 h 642376"/>
              <a:gd name="connsiteX75" fmla="*/ 351692 w 1565030"/>
              <a:gd name="connsiteY75" fmla="*/ 158261 h 642376"/>
              <a:gd name="connsiteX76" fmla="*/ 378069 w 1565030"/>
              <a:gd name="connsiteY76" fmla="*/ 149469 h 642376"/>
              <a:gd name="connsiteX77" fmla="*/ 448407 w 1565030"/>
              <a:gd name="connsiteY77" fmla="*/ 96715 h 642376"/>
              <a:gd name="connsiteX78" fmla="*/ 483576 w 1565030"/>
              <a:gd name="connsiteY78" fmla="*/ 87923 h 642376"/>
              <a:gd name="connsiteX79" fmla="*/ 624253 w 1565030"/>
              <a:gd name="connsiteY79" fmla="*/ 96715 h 642376"/>
              <a:gd name="connsiteX80" fmla="*/ 659423 w 1565030"/>
              <a:gd name="connsiteY80" fmla="*/ 105507 h 642376"/>
              <a:gd name="connsiteX81" fmla="*/ 729761 w 1565030"/>
              <a:gd name="connsiteY81" fmla="*/ 149469 h 642376"/>
              <a:gd name="connsiteX82" fmla="*/ 782515 w 1565030"/>
              <a:gd name="connsiteY82" fmla="*/ 184638 h 642376"/>
              <a:gd name="connsiteX83" fmla="*/ 817684 w 1565030"/>
              <a:gd name="connsiteY83" fmla="*/ 211015 h 642376"/>
              <a:gd name="connsiteX84" fmla="*/ 931984 w 1565030"/>
              <a:gd name="connsiteY84" fmla="*/ 281353 h 642376"/>
              <a:gd name="connsiteX85" fmla="*/ 1011115 w 1565030"/>
              <a:gd name="connsiteY85" fmla="*/ 307730 h 642376"/>
              <a:gd name="connsiteX86" fmla="*/ 1037492 w 1565030"/>
              <a:gd name="connsiteY86" fmla="*/ 316523 h 642376"/>
              <a:gd name="connsiteX87" fmla="*/ 1090246 w 1565030"/>
              <a:gd name="connsiteY87" fmla="*/ 342900 h 642376"/>
              <a:gd name="connsiteX88" fmla="*/ 1160584 w 1565030"/>
              <a:gd name="connsiteY88" fmla="*/ 360484 h 642376"/>
              <a:gd name="connsiteX89" fmla="*/ 1222130 w 1565030"/>
              <a:gd name="connsiteY89" fmla="*/ 386861 h 642376"/>
              <a:gd name="connsiteX90" fmla="*/ 1292469 w 1565030"/>
              <a:gd name="connsiteY90" fmla="*/ 378069 h 642376"/>
              <a:gd name="connsiteX91" fmla="*/ 1354015 w 1565030"/>
              <a:gd name="connsiteY91" fmla="*/ 342900 h 642376"/>
              <a:gd name="connsiteX92" fmla="*/ 1397976 w 1565030"/>
              <a:gd name="connsiteY92" fmla="*/ 298938 h 642376"/>
              <a:gd name="connsiteX93" fmla="*/ 1406769 w 1565030"/>
              <a:gd name="connsiteY93" fmla="*/ 254977 h 642376"/>
              <a:gd name="connsiteX94" fmla="*/ 1441938 w 1565030"/>
              <a:gd name="connsiteY94" fmla="*/ 114300 h 642376"/>
              <a:gd name="connsiteX95" fmla="*/ 1538653 w 1565030"/>
              <a:gd name="connsiteY95" fmla="*/ 123092 h 642376"/>
              <a:gd name="connsiteX96" fmla="*/ 1565030 w 1565030"/>
              <a:gd name="connsiteY96" fmla="*/ 131884 h 64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565030" h="642376">
                <a:moveTo>
                  <a:pt x="0" y="175846"/>
                </a:moveTo>
                <a:cubicBezTo>
                  <a:pt x="14654" y="131884"/>
                  <a:pt x="20743" y="84065"/>
                  <a:pt x="43961" y="43961"/>
                </a:cubicBezTo>
                <a:cubicBezTo>
                  <a:pt x="63879" y="9556"/>
                  <a:pt x="108001" y="6535"/>
                  <a:pt x="140676" y="0"/>
                </a:cubicBezTo>
                <a:cubicBezTo>
                  <a:pt x="167053" y="2931"/>
                  <a:pt x="195267" y="-1313"/>
                  <a:pt x="219807" y="8792"/>
                </a:cubicBezTo>
                <a:cubicBezTo>
                  <a:pt x="246907" y="19951"/>
                  <a:pt x="265760" y="45289"/>
                  <a:pt x="290146" y="61546"/>
                </a:cubicBezTo>
                <a:lnTo>
                  <a:pt x="316523" y="79130"/>
                </a:lnTo>
                <a:lnTo>
                  <a:pt x="351692" y="131884"/>
                </a:lnTo>
                <a:cubicBezTo>
                  <a:pt x="357553" y="140676"/>
                  <a:pt x="360484" y="152399"/>
                  <a:pt x="369276" y="158261"/>
                </a:cubicBezTo>
                <a:lnTo>
                  <a:pt x="395653" y="175846"/>
                </a:lnTo>
                <a:cubicBezTo>
                  <a:pt x="428145" y="224583"/>
                  <a:pt x="394648" y="186033"/>
                  <a:pt x="439615" y="211015"/>
                </a:cubicBezTo>
                <a:cubicBezTo>
                  <a:pt x="484940" y="236195"/>
                  <a:pt x="478959" y="246135"/>
                  <a:pt x="518746" y="254977"/>
                </a:cubicBezTo>
                <a:cubicBezTo>
                  <a:pt x="536149" y="258844"/>
                  <a:pt x="553915" y="260838"/>
                  <a:pt x="571500" y="263769"/>
                </a:cubicBezTo>
                <a:cubicBezTo>
                  <a:pt x="583940" y="267916"/>
                  <a:pt x="622004" y="281353"/>
                  <a:pt x="633046" y="281353"/>
                </a:cubicBezTo>
                <a:cubicBezTo>
                  <a:pt x="645130" y="281353"/>
                  <a:pt x="656492" y="275492"/>
                  <a:pt x="668215" y="272561"/>
                </a:cubicBezTo>
                <a:cubicBezTo>
                  <a:pt x="679938" y="254976"/>
                  <a:pt x="688440" y="234751"/>
                  <a:pt x="703384" y="219807"/>
                </a:cubicBezTo>
                <a:cubicBezTo>
                  <a:pt x="712176" y="211015"/>
                  <a:pt x="723085" y="203920"/>
                  <a:pt x="729761" y="193430"/>
                </a:cubicBezTo>
                <a:cubicBezTo>
                  <a:pt x="743834" y="171315"/>
                  <a:pt x="756640" y="147960"/>
                  <a:pt x="764930" y="123092"/>
                </a:cubicBezTo>
                <a:cubicBezTo>
                  <a:pt x="767861" y="114300"/>
                  <a:pt x="767170" y="103268"/>
                  <a:pt x="773723" y="96715"/>
                </a:cubicBezTo>
                <a:cubicBezTo>
                  <a:pt x="788667" y="81771"/>
                  <a:pt x="805429" y="63460"/>
                  <a:pt x="826476" y="61546"/>
                </a:cubicBezTo>
                <a:lnTo>
                  <a:pt x="923192" y="52753"/>
                </a:lnTo>
                <a:cubicBezTo>
                  <a:pt x="978877" y="55684"/>
                  <a:pt x="1035384" y="51571"/>
                  <a:pt x="1090246" y="61546"/>
                </a:cubicBezTo>
                <a:cubicBezTo>
                  <a:pt x="1102480" y="63770"/>
                  <a:pt x="1107071" y="79963"/>
                  <a:pt x="1116623" y="87923"/>
                </a:cubicBezTo>
                <a:cubicBezTo>
                  <a:pt x="1124741" y="94688"/>
                  <a:pt x="1135102" y="98487"/>
                  <a:pt x="1143000" y="105507"/>
                </a:cubicBezTo>
                <a:cubicBezTo>
                  <a:pt x="1161587" y="122029"/>
                  <a:pt x="1178169" y="140676"/>
                  <a:pt x="1195753" y="158261"/>
                </a:cubicBezTo>
                <a:cubicBezTo>
                  <a:pt x="1272818" y="235327"/>
                  <a:pt x="1178506" y="137564"/>
                  <a:pt x="1239715" y="211015"/>
                </a:cubicBezTo>
                <a:cubicBezTo>
                  <a:pt x="1247675" y="220567"/>
                  <a:pt x="1258458" y="227577"/>
                  <a:pt x="1266092" y="237392"/>
                </a:cubicBezTo>
                <a:cubicBezTo>
                  <a:pt x="1279067" y="254074"/>
                  <a:pt x="1301261" y="290146"/>
                  <a:pt x="1301261" y="290146"/>
                </a:cubicBezTo>
                <a:cubicBezTo>
                  <a:pt x="1304192" y="298938"/>
                  <a:pt x="1311076" y="307312"/>
                  <a:pt x="1310053" y="316523"/>
                </a:cubicBezTo>
                <a:cubicBezTo>
                  <a:pt x="1305868" y="354193"/>
                  <a:pt x="1293208" y="368168"/>
                  <a:pt x="1274884" y="395653"/>
                </a:cubicBezTo>
                <a:cubicBezTo>
                  <a:pt x="1271953" y="404445"/>
                  <a:pt x="1270237" y="413741"/>
                  <a:pt x="1266092" y="422030"/>
                </a:cubicBezTo>
                <a:cubicBezTo>
                  <a:pt x="1255688" y="442839"/>
                  <a:pt x="1239414" y="459661"/>
                  <a:pt x="1222130" y="474784"/>
                </a:cubicBezTo>
                <a:cubicBezTo>
                  <a:pt x="1208007" y="487141"/>
                  <a:pt x="1193182" y="498693"/>
                  <a:pt x="1178169" y="509953"/>
                </a:cubicBezTo>
                <a:cubicBezTo>
                  <a:pt x="1160788" y="522989"/>
                  <a:pt x="1098879" y="568640"/>
                  <a:pt x="1072661" y="580292"/>
                </a:cubicBezTo>
                <a:cubicBezTo>
                  <a:pt x="1061619" y="585200"/>
                  <a:pt x="1048956" y="585263"/>
                  <a:pt x="1037492" y="589084"/>
                </a:cubicBezTo>
                <a:cubicBezTo>
                  <a:pt x="1023794" y="593650"/>
                  <a:pt x="985679" y="611344"/>
                  <a:pt x="967153" y="615461"/>
                </a:cubicBezTo>
                <a:cubicBezTo>
                  <a:pt x="949751" y="619328"/>
                  <a:pt x="931984" y="621322"/>
                  <a:pt x="914400" y="624253"/>
                </a:cubicBezTo>
                <a:cubicBezTo>
                  <a:pt x="905608" y="627184"/>
                  <a:pt x="897070" y="631035"/>
                  <a:pt x="888023" y="633046"/>
                </a:cubicBezTo>
                <a:cubicBezTo>
                  <a:pt x="802500" y="652052"/>
                  <a:pt x="805938" y="638387"/>
                  <a:pt x="685800" y="624253"/>
                </a:cubicBezTo>
                <a:cubicBezTo>
                  <a:pt x="653345" y="613435"/>
                  <a:pt x="648683" y="614000"/>
                  <a:pt x="615461" y="589084"/>
                </a:cubicBezTo>
                <a:cubicBezTo>
                  <a:pt x="605514" y="581623"/>
                  <a:pt x="597876" y="571499"/>
                  <a:pt x="589084" y="562707"/>
                </a:cubicBezTo>
                <a:cubicBezTo>
                  <a:pt x="586153" y="550984"/>
                  <a:pt x="580292" y="539622"/>
                  <a:pt x="580292" y="527538"/>
                </a:cubicBezTo>
                <a:cubicBezTo>
                  <a:pt x="580292" y="503910"/>
                  <a:pt x="581009" y="479406"/>
                  <a:pt x="589084" y="457200"/>
                </a:cubicBezTo>
                <a:cubicBezTo>
                  <a:pt x="598648" y="430899"/>
                  <a:pt x="621082" y="429814"/>
                  <a:pt x="641838" y="422030"/>
                </a:cubicBezTo>
                <a:cubicBezTo>
                  <a:pt x="656616" y="416488"/>
                  <a:pt x="671146" y="410307"/>
                  <a:pt x="685800" y="404446"/>
                </a:cubicBezTo>
                <a:cubicBezTo>
                  <a:pt x="750277" y="407377"/>
                  <a:pt x="815692" y="401892"/>
                  <a:pt x="879230" y="413238"/>
                </a:cubicBezTo>
                <a:cubicBezTo>
                  <a:pt x="900035" y="416953"/>
                  <a:pt x="931984" y="448407"/>
                  <a:pt x="931984" y="448407"/>
                </a:cubicBezTo>
                <a:cubicBezTo>
                  <a:pt x="937846" y="457199"/>
                  <a:pt x="942097" y="467312"/>
                  <a:pt x="949569" y="474784"/>
                </a:cubicBezTo>
                <a:cubicBezTo>
                  <a:pt x="978655" y="503870"/>
                  <a:pt x="995210" y="502420"/>
                  <a:pt x="1028700" y="527538"/>
                </a:cubicBezTo>
                <a:cubicBezTo>
                  <a:pt x="1038647" y="534998"/>
                  <a:pt x="1044730" y="547018"/>
                  <a:pt x="1055076" y="553915"/>
                </a:cubicBezTo>
                <a:cubicBezTo>
                  <a:pt x="1071815" y="565075"/>
                  <a:pt x="1137793" y="570756"/>
                  <a:pt x="1143000" y="571500"/>
                </a:cubicBezTo>
                <a:cubicBezTo>
                  <a:pt x="1157654" y="568569"/>
                  <a:pt x="1176394" y="573274"/>
                  <a:pt x="1186961" y="562707"/>
                </a:cubicBezTo>
                <a:cubicBezTo>
                  <a:pt x="1200068" y="549600"/>
                  <a:pt x="1204546" y="509953"/>
                  <a:pt x="1204546" y="509953"/>
                </a:cubicBezTo>
                <a:cubicBezTo>
                  <a:pt x="1201615" y="501161"/>
                  <a:pt x="1198299" y="492488"/>
                  <a:pt x="1195753" y="483577"/>
                </a:cubicBezTo>
                <a:cubicBezTo>
                  <a:pt x="1192433" y="471958"/>
                  <a:pt x="1192365" y="459215"/>
                  <a:pt x="1186961" y="448407"/>
                </a:cubicBezTo>
                <a:cubicBezTo>
                  <a:pt x="1175699" y="425882"/>
                  <a:pt x="1122374" y="350679"/>
                  <a:pt x="1099038" y="342900"/>
                </a:cubicBezTo>
                <a:lnTo>
                  <a:pt x="1072661" y="334107"/>
                </a:lnTo>
                <a:cubicBezTo>
                  <a:pt x="1070985" y="332850"/>
                  <a:pt x="1019437" y="293172"/>
                  <a:pt x="1011115" y="290146"/>
                </a:cubicBezTo>
                <a:cubicBezTo>
                  <a:pt x="964437" y="273172"/>
                  <a:pt x="927173" y="271145"/>
                  <a:pt x="879230" y="263769"/>
                </a:cubicBezTo>
                <a:cubicBezTo>
                  <a:pt x="861610" y="261058"/>
                  <a:pt x="844061" y="257908"/>
                  <a:pt x="826476" y="254977"/>
                </a:cubicBezTo>
                <a:cubicBezTo>
                  <a:pt x="814753" y="257908"/>
                  <a:pt x="799171" y="254594"/>
                  <a:pt x="791307" y="263769"/>
                </a:cubicBezTo>
                <a:cubicBezTo>
                  <a:pt x="779244" y="277843"/>
                  <a:pt x="777358" y="298347"/>
                  <a:pt x="773723" y="316523"/>
                </a:cubicBezTo>
                <a:cubicBezTo>
                  <a:pt x="767861" y="345831"/>
                  <a:pt x="763387" y="375450"/>
                  <a:pt x="756138" y="404446"/>
                </a:cubicBezTo>
                <a:cubicBezTo>
                  <a:pt x="753207" y="416169"/>
                  <a:pt x="752106" y="428508"/>
                  <a:pt x="747346" y="439615"/>
                </a:cubicBezTo>
                <a:cubicBezTo>
                  <a:pt x="743183" y="449328"/>
                  <a:pt x="736781" y="458094"/>
                  <a:pt x="729761" y="465992"/>
                </a:cubicBezTo>
                <a:cubicBezTo>
                  <a:pt x="713239" y="484579"/>
                  <a:pt x="701133" y="512715"/>
                  <a:pt x="677007" y="518746"/>
                </a:cubicBezTo>
                <a:cubicBezTo>
                  <a:pt x="635016" y="529243"/>
                  <a:pt x="636182" y="527997"/>
                  <a:pt x="589084" y="545123"/>
                </a:cubicBezTo>
                <a:cubicBezTo>
                  <a:pt x="574252" y="550517"/>
                  <a:pt x="560349" y="558554"/>
                  <a:pt x="545123" y="562707"/>
                </a:cubicBezTo>
                <a:cubicBezTo>
                  <a:pt x="523662" y="568560"/>
                  <a:pt x="437690" y="578335"/>
                  <a:pt x="422030" y="580292"/>
                </a:cubicBezTo>
                <a:cubicBezTo>
                  <a:pt x="300846" y="566827"/>
                  <a:pt x="370184" y="594977"/>
                  <a:pt x="325315" y="545123"/>
                </a:cubicBezTo>
                <a:cubicBezTo>
                  <a:pt x="305906" y="523558"/>
                  <a:pt x="263769" y="483577"/>
                  <a:pt x="263769" y="483577"/>
                </a:cubicBezTo>
                <a:cubicBezTo>
                  <a:pt x="260838" y="474785"/>
                  <a:pt x="258627" y="465719"/>
                  <a:pt x="254976" y="457200"/>
                </a:cubicBezTo>
                <a:cubicBezTo>
                  <a:pt x="249813" y="445153"/>
                  <a:pt x="241537" y="434464"/>
                  <a:pt x="237392" y="422030"/>
                </a:cubicBezTo>
                <a:cubicBezTo>
                  <a:pt x="232666" y="407853"/>
                  <a:pt x="231531" y="392723"/>
                  <a:pt x="228600" y="378069"/>
                </a:cubicBezTo>
                <a:cubicBezTo>
                  <a:pt x="231531" y="345830"/>
                  <a:pt x="231044" y="313096"/>
                  <a:pt x="237392" y="281353"/>
                </a:cubicBezTo>
                <a:cubicBezTo>
                  <a:pt x="239962" y="268501"/>
                  <a:pt x="246676" y="256328"/>
                  <a:pt x="254976" y="246184"/>
                </a:cubicBezTo>
                <a:cubicBezTo>
                  <a:pt x="270612" y="227074"/>
                  <a:pt x="321734" y="175380"/>
                  <a:pt x="351692" y="158261"/>
                </a:cubicBezTo>
                <a:cubicBezTo>
                  <a:pt x="359739" y="153663"/>
                  <a:pt x="369277" y="152400"/>
                  <a:pt x="378069" y="149469"/>
                </a:cubicBezTo>
                <a:cubicBezTo>
                  <a:pt x="401515" y="131884"/>
                  <a:pt x="423092" y="111482"/>
                  <a:pt x="448407" y="96715"/>
                </a:cubicBezTo>
                <a:cubicBezTo>
                  <a:pt x="458845" y="90626"/>
                  <a:pt x="471492" y="87923"/>
                  <a:pt x="483576" y="87923"/>
                </a:cubicBezTo>
                <a:cubicBezTo>
                  <a:pt x="530560" y="87923"/>
                  <a:pt x="577361" y="93784"/>
                  <a:pt x="624253" y="96715"/>
                </a:cubicBezTo>
                <a:cubicBezTo>
                  <a:pt x="635976" y="99646"/>
                  <a:pt x="648108" y="101264"/>
                  <a:pt x="659423" y="105507"/>
                </a:cubicBezTo>
                <a:cubicBezTo>
                  <a:pt x="695412" y="119003"/>
                  <a:pt x="697843" y="127127"/>
                  <a:pt x="729761" y="149469"/>
                </a:cubicBezTo>
                <a:cubicBezTo>
                  <a:pt x="747075" y="161589"/>
                  <a:pt x="765608" y="171957"/>
                  <a:pt x="782515" y="184638"/>
                </a:cubicBezTo>
                <a:cubicBezTo>
                  <a:pt x="794238" y="193430"/>
                  <a:pt x="805381" y="203054"/>
                  <a:pt x="817684" y="211015"/>
                </a:cubicBezTo>
                <a:cubicBezTo>
                  <a:pt x="855243" y="235318"/>
                  <a:pt x="889544" y="267206"/>
                  <a:pt x="931984" y="281353"/>
                </a:cubicBezTo>
                <a:lnTo>
                  <a:pt x="1011115" y="307730"/>
                </a:lnTo>
                <a:cubicBezTo>
                  <a:pt x="1019907" y="310661"/>
                  <a:pt x="1029780" y="311382"/>
                  <a:pt x="1037492" y="316523"/>
                </a:cubicBezTo>
                <a:cubicBezTo>
                  <a:pt x="1065192" y="334989"/>
                  <a:pt x="1059447" y="334500"/>
                  <a:pt x="1090246" y="342900"/>
                </a:cubicBezTo>
                <a:cubicBezTo>
                  <a:pt x="1113562" y="349259"/>
                  <a:pt x="1160584" y="360484"/>
                  <a:pt x="1160584" y="360484"/>
                </a:cubicBezTo>
                <a:cubicBezTo>
                  <a:pt x="1167453" y="363919"/>
                  <a:pt x="1209191" y="386861"/>
                  <a:pt x="1222130" y="386861"/>
                </a:cubicBezTo>
                <a:cubicBezTo>
                  <a:pt x="1245759" y="386861"/>
                  <a:pt x="1269023" y="381000"/>
                  <a:pt x="1292469" y="378069"/>
                </a:cubicBezTo>
                <a:cubicBezTo>
                  <a:pt x="1306258" y="371174"/>
                  <a:pt x="1341589" y="355325"/>
                  <a:pt x="1354015" y="342900"/>
                </a:cubicBezTo>
                <a:cubicBezTo>
                  <a:pt x="1412637" y="284279"/>
                  <a:pt x="1327633" y="345836"/>
                  <a:pt x="1397976" y="298938"/>
                </a:cubicBezTo>
                <a:cubicBezTo>
                  <a:pt x="1400907" y="284284"/>
                  <a:pt x="1405282" y="269847"/>
                  <a:pt x="1406769" y="254977"/>
                </a:cubicBezTo>
                <a:cubicBezTo>
                  <a:pt x="1421045" y="112222"/>
                  <a:pt x="1372739" y="137366"/>
                  <a:pt x="1441938" y="114300"/>
                </a:cubicBezTo>
                <a:cubicBezTo>
                  <a:pt x="1474176" y="117231"/>
                  <a:pt x="1506607" y="118514"/>
                  <a:pt x="1538653" y="123092"/>
                </a:cubicBezTo>
                <a:cubicBezTo>
                  <a:pt x="1547828" y="124403"/>
                  <a:pt x="1565030" y="131884"/>
                  <a:pt x="1565030" y="131884"/>
                </a:cubicBezTo>
              </a:path>
            </a:pathLst>
          </a:custGeom>
          <a:noFill/>
          <a:ln>
            <a:solidFill>
              <a:srgbClr val="639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rgbClr val="639539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70F1E0A-8346-457E-81A8-885C3041D301}"/>
              </a:ext>
            </a:extLst>
          </p:cNvPr>
          <p:cNvSpPr>
            <a:spLocks noChangeAspect="1"/>
          </p:cNvSpPr>
          <p:nvPr/>
        </p:nvSpPr>
        <p:spPr>
          <a:xfrm>
            <a:off x="7201283" y="1007431"/>
            <a:ext cx="468052" cy="4680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/>
          </a:p>
        </p:txBody>
      </p:sp>
      <p:sp>
        <p:nvSpPr>
          <p:cNvPr id="29" name="Forme libre 98">
            <a:extLst>
              <a:ext uri="{FF2B5EF4-FFF2-40B4-BE49-F238E27FC236}">
                <a16:creationId xmlns:a16="http://schemas.microsoft.com/office/drawing/2014/main" id="{295E19D6-7EA5-4DC6-B503-44B1FE7DF0E6}"/>
              </a:ext>
            </a:extLst>
          </p:cNvPr>
          <p:cNvSpPr>
            <a:spLocks noChangeAspect="1"/>
          </p:cNvSpPr>
          <p:nvPr/>
        </p:nvSpPr>
        <p:spPr>
          <a:xfrm>
            <a:off x="7322611" y="1115443"/>
            <a:ext cx="312998" cy="128475"/>
          </a:xfrm>
          <a:custGeom>
            <a:avLst/>
            <a:gdLst>
              <a:gd name="connsiteX0" fmla="*/ 0 w 1565030"/>
              <a:gd name="connsiteY0" fmla="*/ 175846 h 642376"/>
              <a:gd name="connsiteX1" fmla="*/ 43961 w 1565030"/>
              <a:gd name="connsiteY1" fmla="*/ 43961 h 642376"/>
              <a:gd name="connsiteX2" fmla="*/ 140676 w 1565030"/>
              <a:gd name="connsiteY2" fmla="*/ 0 h 642376"/>
              <a:gd name="connsiteX3" fmla="*/ 219807 w 1565030"/>
              <a:gd name="connsiteY3" fmla="*/ 8792 h 642376"/>
              <a:gd name="connsiteX4" fmla="*/ 290146 w 1565030"/>
              <a:gd name="connsiteY4" fmla="*/ 61546 h 642376"/>
              <a:gd name="connsiteX5" fmla="*/ 316523 w 1565030"/>
              <a:gd name="connsiteY5" fmla="*/ 79130 h 642376"/>
              <a:gd name="connsiteX6" fmla="*/ 351692 w 1565030"/>
              <a:gd name="connsiteY6" fmla="*/ 131884 h 642376"/>
              <a:gd name="connsiteX7" fmla="*/ 369276 w 1565030"/>
              <a:gd name="connsiteY7" fmla="*/ 158261 h 642376"/>
              <a:gd name="connsiteX8" fmla="*/ 395653 w 1565030"/>
              <a:gd name="connsiteY8" fmla="*/ 175846 h 642376"/>
              <a:gd name="connsiteX9" fmla="*/ 439615 w 1565030"/>
              <a:gd name="connsiteY9" fmla="*/ 211015 h 642376"/>
              <a:gd name="connsiteX10" fmla="*/ 518746 w 1565030"/>
              <a:gd name="connsiteY10" fmla="*/ 254977 h 642376"/>
              <a:gd name="connsiteX11" fmla="*/ 571500 w 1565030"/>
              <a:gd name="connsiteY11" fmla="*/ 263769 h 642376"/>
              <a:gd name="connsiteX12" fmla="*/ 633046 w 1565030"/>
              <a:gd name="connsiteY12" fmla="*/ 281353 h 642376"/>
              <a:gd name="connsiteX13" fmla="*/ 668215 w 1565030"/>
              <a:gd name="connsiteY13" fmla="*/ 272561 h 642376"/>
              <a:gd name="connsiteX14" fmla="*/ 703384 w 1565030"/>
              <a:gd name="connsiteY14" fmla="*/ 219807 h 642376"/>
              <a:gd name="connsiteX15" fmla="*/ 729761 w 1565030"/>
              <a:gd name="connsiteY15" fmla="*/ 193430 h 642376"/>
              <a:gd name="connsiteX16" fmla="*/ 764930 w 1565030"/>
              <a:gd name="connsiteY16" fmla="*/ 123092 h 642376"/>
              <a:gd name="connsiteX17" fmla="*/ 773723 w 1565030"/>
              <a:gd name="connsiteY17" fmla="*/ 96715 h 642376"/>
              <a:gd name="connsiteX18" fmla="*/ 826476 w 1565030"/>
              <a:gd name="connsiteY18" fmla="*/ 61546 h 642376"/>
              <a:gd name="connsiteX19" fmla="*/ 923192 w 1565030"/>
              <a:gd name="connsiteY19" fmla="*/ 52753 h 642376"/>
              <a:gd name="connsiteX20" fmla="*/ 1090246 w 1565030"/>
              <a:gd name="connsiteY20" fmla="*/ 61546 h 642376"/>
              <a:gd name="connsiteX21" fmla="*/ 1116623 w 1565030"/>
              <a:gd name="connsiteY21" fmla="*/ 87923 h 642376"/>
              <a:gd name="connsiteX22" fmla="*/ 1143000 w 1565030"/>
              <a:gd name="connsiteY22" fmla="*/ 105507 h 642376"/>
              <a:gd name="connsiteX23" fmla="*/ 1195753 w 1565030"/>
              <a:gd name="connsiteY23" fmla="*/ 158261 h 642376"/>
              <a:gd name="connsiteX24" fmla="*/ 1239715 w 1565030"/>
              <a:gd name="connsiteY24" fmla="*/ 211015 h 642376"/>
              <a:gd name="connsiteX25" fmla="*/ 1266092 w 1565030"/>
              <a:gd name="connsiteY25" fmla="*/ 237392 h 642376"/>
              <a:gd name="connsiteX26" fmla="*/ 1301261 w 1565030"/>
              <a:gd name="connsiteY26" fmla="*/ 290146 h 642376"/>
              <a:gd name="connsiteX27" fmla="*/ 1310053 w 1565030"/>
              <a:gd name="connsiteY27" fmla="*/ 316523 h 642376"/>
              <a:gd name="connsiteX28" fmla="*/ 1274884 w 1565030"/>
              <a:gd name="connsiteY28" fmla="*/ 395653 h 642376"/>
              <a:gd name="connsiteX29" fmla="*/ 1266092 w 1565030"/>
              <a:gd name="connsiteY29" fmla="*/ 422030 h 642376"/>
              <a:gd name="connsiteX30" fmla="*/ 1222130 w 1565030"/>
              <a:gd name="connsiteY30" fmla="*/ 474784 h 642376"/>
              <a:gd name="connsiteX31" fmla="*/ 1178169 w 1565030"/>
              <a:gd name="connsiteY31" fmla="*/ 509953 h 642376"/>
              <a:gd name="connsiteX32" fmla="*/ 1072661 w 1565030"/>
              <a:gd name="connsiteY32" fmla="*/ 580292 h 642376"/>
              <a:gd name="connsiteX33" fmla="*/ 1037492 w 1565030"/>
              <a:gd name="connsiteY33" fmla="*/ 589084 h 642376"/>
              <a:gd name="connsiteX34" fmla="*/ 967153 w 1565030"/>
              <a:gd name="connsiteY34" fmla="*/ 615461 h 642376"/>
              <a:gd name="connsiteX35" fmla="*/ 914400 w 1565030"/>
              <a:gd name="connsiteY35" fmla="*/ 624253 h 642376"/>
              <a:gd name="connsiteX36" fmla="*/ 888023 w 1565030"/>
              <a:gd name="connsiteY36" fmla="*/ 633046 h 642376"/>
              <a:gd name="connsiteX37" fmla="*/ 685800 w 1565030"/>
              <a:gd name="connsiteY37" fmla="*/ 624253 h 642376"/>
              <a:gd name="connsiteX38" fmla="*/ 615461 w 1565030"/>
              <a:gd name="connsiteY38" fmla="*/ 589084 h 642376"/>
              <a:gd name="connsiteX39" fmla="*/ 589084 w 1565030"/>
              <a:gd name="connsiteY39" fmla="*/ 562707 h 642376"/>
              <a:gd name="connsiteX40" fmla="*/ 580292 w 1565030"/>
              <a:gd name="connsiteY40" fmla="*/ 527538 h 642376"/>
              <a:gd name="connsiteX41" fmla="*/ 589084 w 1565030"/>
              <a:gd name="connsiteY41" fmla="*/ 457200 h 642376"/>
              <a:gd name="connsiteX42" fmla="*/ 641838 w 1565030"/>
              <a:gd name="connsiteY42" fmla="*/ 422030 h 642376"/>
              <a:gd name="connsiteX43" fmla="*/ 685800 w 1565030"/>
              <a:gd name="connsiteY43" fmla="*/ 404446 h 642376"/>
              <a:gd name="connsiteX44" fmla="*/ 879230 w 1565030"/>
              <a:gd name="connsiteY44" fmla="*/ 413238 h 642376"/>
              <a:gd name="connsiteX45" fmla="*/ 931984 w 1565030"/>
              <a:gd name="connsiteY45" fmla="*/ 448407 h 642376"/>
              <a:gd name="connsiteX46" fmla="*/ 949569 w 1565030"/>
              <a:gd name="connsiteY46" fmla="*/ 474784 h 642376"/>
              <a:gd name="connsiteX47" fmla="*/ 1028700 w 1565030"/>
              <a:gd name="connsiteY47" fmla="*/ 527538 h 642376"/>
              <a:gd name="connsiteX48" fmla="*/ 1055076 w 1565030"/>
              <a:gd name="connsiteY48" fmla="*/ 553915 h 642376"/>
              <a:gd name="connsiteX49" fmla="*/ 1143000 w 1565030"/>
              <a:gd name="connsiteY49" fmla="*/ 571500 h 642376"/>
              <a:gd name="connsiteX50" fmla="*/ 1186961 w 1565030"/>
              <a:gd name="connsiteY50" fmla="*/ 562707 h 642376"/>
              <a:gd name="connsiteX51" fmla="*/ 1204546 w 1565030"/>
              <a:gd name="connsiteY51" fmla="*/ 509953 h 642376"/>
              <a:gd name="connsiteX52" fmla="*/ 1195753 w 1565030"/>
              <a:gd name="connsiteY52" fmla="*/ 483577 h 642376"/>
              <a:gd name="connsiteX53" fmla="*/ 1186961 w 1565030"/>
              <a:gd name="connsiteY53" fmla="*/ 448407 h 642376"/>
              <a:gd name="connsiteX54" fmla="*/ 1099038 w 1565030"/>
              <a:gd name="connsiteY54" fmla="*/ 342900 h 642376"/>
              <a:gd name="connsiteX55" fmla="*/ 1072661 w 1565030"/>
              <a:gd name="connsiteY55" fmla="*/ 334107 h 642376"/>
              <a:gd name="connsiteX56" fmla="*/ 1011115 w 1565030"/>
              <a:gd name="connsiteY56" fmla="*/ 290146 h 642376"/>
              <a:gd name="connsiteX57" fmla="*/ 879230 w 1565030"/>
              <a:gd name="connsiteY57" fmla="*/ 263769 h 642376"/>
              <a:gd name="connsiteX58" fmla="*/ 826476 w 1565030"/>
              <a:gd name="connsiteY58" fmla="*/ 254977 h 642376"/>
              <a:gd name="connsiteX59" fmla="*/ 791307 w 1565030"/>
              <a:gd name="connsiteY59" fmla="*/ 263769 h 642376"/>
              <a:gd name="connsiteX60" fmla="*/ 773723 w 1565030"/>
              <a:gd name="connsiteY60" fmla="*/ 316523 h 642376"/>
              <a:gd name="connsiteX61" fmla="*/ 756138 w 1565030"/>
              <a:gd name="connsiteY61" fmla="*/ 404446 h 642376"/>
              <a:gd name="connsiteX62" fmla="*/ 747346 w 1565030"/>
              <a:gd name="connsiteY62" fmla="*/ 439615 h 642376"/>
              <a:gd name="connsiteX63" fmla="*/ 729761 w 1565030"/>
              <a:gd name="connsiteY63" fmla="*/ 465992 h 642376"/>
              <a:gd name="connsiteX64" fmla="*/ 677007 w 1565030"/>
              <a:gd name="connsiteY64" fmla="*/ 518746 h 642376"/>
              <a:gd name="connsiteX65" fmla="*/ 589084 w 1565030"/>
              <a:gd name="connsiteY65" fmla="*/ 545123 h 642376"/>
              <a:gd name="connsiteX66" fmla="*/ 545123 w 1565030"/>
              <a:gd name="connsiteY66" fmla="*/ 562707 h 642376"/>
              <a:gd name="connsiteX67" fmla="*/ 422030 w 1565030"/>
              <a:gd name="connsiteY67" fmla="*/ 580292 h 642376"/>
              <a:gd name="connsiteX68" fmla="*/ 325315 w 1565030"/>
              <a:gd name="connsiteY68" fmla="*/ 545123 h 642376"/>
              <a:gd name="connsiteX69" fmla="*/ 263769 w 1565030"/>
              <a:gd name="connsiteY69" fmla="*/ 483577 h 642376"/>
              <a:gd name="connsiteX70" fmla="*/ 254976 w 1565030"/>
              <a:gd name="connsiteY70" fmla="*/ 457200 h 642376"/>
              <a:gd name="connsiteX71" fmla="*/ 237392 w 1565030"/>
              <a:gd name="connsiteY71" fmla="*/ 422030 h 642376"/>
              <a:gd name="connsiteX72" fmla="*/ 228600 w 1565030"/>
              <a:gd name="connsiteY72" fmla="*/ 378069 h 642376"/>
              <a:gd name="connsiteX73" fmla="*/ 237392 w 1565030"/>
              <a:gd name="connsiteY73" fmla="*/ 281353 h 642376"/>
              <a:gd name="connsiteX74" fmla="*/ 254976 w 1565030"/>
              <a:gd name="connsiteY74" fmla="*/ 246184 h 642376"/>
              <a:gd name="connsiteX75" fmla="*/ 351692 w 1565030"/>
              <a:gd name="connsiteY75" fmla="*/ 158261 h 642376"/>
              <a:gd name="connsiteX76" fmla="*/ 378069 w 1565030"/>
              <a:gd name="connsiteY76" fmla="*/ 149469 h 642376"/>
              <a:gd name="connsiteX77" fmla="*/ 448407 w 1565030"/>
              <a:gd name="connsiteY77" fmla="*/ 96715 h 642376"/>
              <a:gd name="connsiteX78" fmla="*/ 483576 w 1565030"/>
              <a:gd name="connsiteY78" fmla="*/ 87923 h 642376"/>
              <a:gd name="connsiteX79" fmla="*/ 624253 w 1565030"/>
              <a:gd name="connsiteY79" fmla="*/ 96715 h 642376"/>
              <a:gd name="connsiteX80" fmla="*/ 659423 w 1565030"/>
              <a:gd name="connsiteY80" fmla="*/ 105507 h 642376"/>
              <a:gd name="connsiteX81" fmla="*/ 729761 w 1565030"/>
              <a:gd name="connsiteY81" fmla="*/ 149469 h 642376"/>
              <a:gd name="connsiteX82" fmla="*/ 782515 w 1565030"/>
              <a:gd name="connsiteY82" fmla="*/ 184638 h 642376"/>
              <a:gd name="connsiteX83" fmla="*/ 817684 w 1565030"/>
              <a:gd name="connsiteY83" fmla="*/ 211015 h 642376"/>
              <a:gd name="connsiteX84" fmla="*/ 931984 w 1565030"/>
              <a:gd name="connsiteY84" fmla="*/ 281353 h 642376"/>
              <a:gd name="connsiteX85" fmla="*/ 1011115 w 1565030"/>
              <a:gd name="connsiteY85" fmla="*/ 307730 h 642376"/>
              <a:gd name="connsiteX86" fmla="*/ 1037492 w 1565030"/>
              <a:gd name="connsiteY86" fmla="*/ 316523 h 642376"/>
              <a:gd name="connsiteX87" fmla="*/ 1090246 w 1565030"/>
              <a:gd name="connsiteY87" fmla="*/ 342900 h 642376"/>
              <a:gd name="connsiteX88" fmla="*/ 1160584 w 1565030"/>
              <a:gd name="connsiteY88" fmla="*/ 360484 h 642376"/>
              <a:gd name="connsiteX89" fmla="*/ 1222130 w 1565030"/>
              <a:gd name="connsiteY89" fmla="*/ 386861 h 642376"/>
              <a:gd name="connsiteX90" fmla="*/ 1292469 w 1565030"/>
              <a:gd name="connsiteY90" fmla="*/ 378069 h 642376"/>
              <a:gd name="connsiteX91" fmla="*/ 1354015 w 1565030"/>
              <a:gd name="connsiteY91" fmla="*/ 342900 h 642376"/>
              <a:gd name="connsiteX92" fmla="*/ 1397976 w 1565030"/>
              <a:gd name="connsiteY92" fmla="*/ 298938 h 642376"/>
              <a:gd name="connsiteX93" fmla="*/ 1406769 w 1565030"/>
              <a:gd name="connsiteY93" fmla="*/ 254977 h 642376"/>
              <a:gd name="connsiteX94" fmla="*/ 1441938 w 1565030"/>
              <a:gd name="connsiteY94" fmla="*/ 114300 h 642376"/>
              <a:gd name="connsiteX95" fmla="*/ 1538653 w 1565030"/>
              <a:gd name="connsiteY95" fmla="*/ 123092 h 642376"/>
              <a:gd name="connsiteX96" fmla="*/ 1565030 w 1565030"/>
              <a:gd name="connsiteY96" fmla="*/ 131884 h 64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565030" h="642376">
                <a:moveTo>
                  <a:pt x="0" y="175846"/>
                </a:moveTo>
                <a:cubicBezTo>
                  <a:pt x="14654" y="131884"/>
                  <a:pt x="20743" y="84065"/>
                  <a:pt x="43961" y="43961"/>
                </a:cubicBezTo>
                <a:cubicBezTo>
                  <a:pt x="63879" y="9556"/>
                  <a:pt x="108001" y="6535"/>
                  <a:pt x="140676" y="0"/>
                </a:cubicBezTo>
                <a:cubicBezTo>
                  <a:pt x="167053" y="2931"/>
                  <a:pt x="195267" y="-1313"/>
                  <a:pt x="219807" y="8792"/>
                </a:cubicBezTo>
                <a:cubicBezTo>
                  <a:pt x="246907" y="19951"/>
                  <a:pt x="265760" y="45289"/>
                  <a:pt x="290146" y="61546"/>
                </a:cubicBezTo>
                <a:lnTo>
                  <a:pt x="316523" y="79130"/>
                </a:lnTo>
                <a:lnTo>
                  <a:pt x="351692" y="131884"/>
                </a:lnTo>
                <a:cubicBezTo>
                  <a:pt x="357553" y="140676"/>
                  <a:pt x="360484" y="152399"/>
                  <a:pt x="369276" y="158261"/>
                </a:cubicBezTo>
                <a:lnTo>
                  <a:pt x="395653" y="175846"/>
                </a:lnTo>
                <a:cubicBezTo>
                  <a:pt x="428145" y="224583"/>
                  <a:pt x="394648" y="186033"/>
                  <a:pt x="439615" y="211015"/>
                </a:cubicBezTo>
                <a:cubicBezTo>
                  <a:pt x="484940" y="236195"/>
                  <a:pt x="478959" y="246135"/>
                  <a:pt x="518746" y="254977"/>
                </a:cubicBezTo>
                <a:cubicBezTo>
                  <a:pt x="536149" y="258844"/>
                  <a:pt x="553915" y="260838"/>
                  <a:pt x="571500" y="263769"/>
                </a:cubicBezTo>
                <a:cubicBezTo>
                  <a:pt x="583940" y="267916"/>
                  <a:pt x="622004" y="281353"/>
                  <a:pt x="633046" y="281353"/>
                </a:cubicBezTo>
                <a:cubicBezTo>
                  <a:pt x="645130" y="281353"/>
                  <a:pt x="656492" y="275492"/>
                  <a:pt x="668215" y="272561"/>
                </a:cubicBezTo>
                <a:cubicBezTo>
                  <a:pt x="679938" y="254976"/>
                  <a:pt x="688440" y="234751"/>
                  <a:pt x="703384" y="219807"/>
                </a:cubicBezTo>
                <a:cubicBezTo>
                  <a:pt x="712176" y="211015"/>
                  <a:pt x="723085" y="203920"/>
                  <a:pt x="729761" y="193430"/>
                </a:cubicBezTo>
                <a:cubicBezTo>
                  <a:pt x="743834" y="171315"/>
                  <a:pt x="756640" y="147960"/>
                  <a:pt x="764930" y="123092"/>
                </a:cubicBezTo>
                <a:cubicBezTo>
                  <a:pt x="767861" y="114300"/>
                  <a:pt x="767170" y="103268"/>
                  <a:pt x="773723" y="96715"/>
                </a:cubicBezTo>
                <a:cubicBezTo>
                  <a:pt x="788667" y="81771"/>
                  <a:pt x="805429" y="63460"/>
                  <a:pt x="826476" y="61546"/>
                </a:cubicBezTo>
                <a:lnTo>
                  <a:pt x="923192" y="52753"/>
                </a:lnTo>
                <a:cubicBezTo>
                  <a:pt x="978877" y="55684"/>
                  <a:pt x="1035384" y="51571"/>
                  <a:pt x="1090246" y="61546"/>
                </a:cubicBezTo>
                <a:cubicBezTo>
                  <a:pt x="1102480" y="63770"/>
                  <a:pt x="1107071" y="79963"/>
                  <a:pt x="1116623" y="87923"/>
                </a:cubicBezTo>
                <a:cubicBezTo>
                  <a:pt x="1124741" y="94688"/>
                  <a:pt x="1135102" y="98487"/>
                  <a:pt x="1143000" y="105507"/>
                </a:cubicBezTo>
                <a:cubicBezTo>
                  <a:pt x="1161587" y="122029"/>
                  <a:pt x="1178169" y="140676"/>
                  <a:pt x="1195753" y="158261"/>
                </a:cubicBezTo>
                <a:cubicBezTo>
                  <a:pt x="1272818" y="235327"/>
                  <a:pt x="1178506" y="137564"/>
                  <a:pt x="1239715" y="211015"/>
                </a:cubicBezTo>
                <a:cubicBezTo>
                  <a:pt x="1247675" y="220567"/>
                  <a:pt x="1258458" y="227577"/>
                  <a:pt x="1266092" y="237392"/>
                </a:cubicBezTo>
                <a:cubicBezTo>
                  <a:pt x="1279067" y="254074"/>
                  <a:pt x="1301261" y="290146"/>
                  <a:pt x="1301261" y="290146"/>
                </a:cubicBezTo>
                <a:cubicBezTo>
                  <a:pt x="1304192" y="298938"/>
                  <a:pt x="1311076" y="307312"/>
                  <a:pt x="1310053" y="316523"/>
                </a:cubicBezTo>
                <a:cubicBezTo>
                  <a:pt x="1305868" y="354193"/>
                  <a:pt x="1293208" y="368168"/>
                  <a:pt x="1274884" y="395653"/>
                </a:cubicBezTo>
                <a:cubicBezTo>
                  <a:pt x="1271953" y="404445"/>
                  <a:pt x="1270237" y="413741"/>
                  <a:pt x="1266092" y="422030"/>
                </a:cubicBezTo>
                <a:cubicBezTo>
                  <a:pt x="1255688" y="442839"/>
                  <a:pt x="1239414" y="459661"/>
                  <a:pt x="1222130" y="474784"/>
                </a:cubicBezTo>
                <a:cubicBezTo>
                  <a:pt x="1208007" y="487141"/>
                  <a:pt x="1193182" y="498693"/>
                  <a:pt x="1178169" y="509953"/>
                </a:cubicBezTo>
                <a:cubicBezTo>
                  <a:pt x="1160788" y="522989"/>
                  <a:pt x="1098879" y="568640"/>
                  <a:pt x="1072661" y="580292"/>
                </a:cubicBezTo>
                <a:cubicBezTo>
                  <a:pt x="1061619" y="585200"/>
                  <a:pt x="1048956" y="585263"/>
                  <a:pt x="1037492" y="589084"/>
                </a:cubicBezTo>
                <a:cubicBezTo>
                  <a:pt x="1023794" y="593650"/>
                  <a:pt x="985679" y="611344"/>
                  <a:pt x="967153" y="615461"/>
                </a:cubicBezTo>
                <a:cubicBezTo>
                  <a:pt x="949751" y="619328"/>
                  <a:pt x="931984" y="621322"/>
                  <a:pt x="914400" y="624253"/>
                </a:cubicBezTo>
                <a:cubicBezTo>
                  <a:pt x="905608" y="627184"/>
                  <a:pt x="897070" y="631035"/>
                  <a:pt x="888023" y="633046"/>
                </a:cubicBezTo>
                <a:cubicBezTo>
                  <a:pt x="802500" y="652052"/>
                  <a:pt x="805938" y="638387"/>
                  <a:pt x="685800" y="624253"/>
                </a:cubicBezTo>
                <a:cubicBezTo>
                  <a:pt x="653345" y="613435"/>
                  <a:pt x="648683" y="614000"/>
                  <a:pt x="615461" y="589084"/>
                </a:cubicBezTo>
                <a:cubicBezTo>
                  <a:pt x="605514" y="581623"/>
                  <a:pt x="597876" y="571499"/>
                  <a:pt x="589084" y="562707"/>
                </a:cubicBezTo>
                <a:cubicBezTo>
                  <a:pt x="586153" y="550984"/>
                  <a:pt x="580292" y="539622"/>
                  <a:pt x="580292" y="527538"/>
                </a:cubicBezTo>
                <a:cubicBezTo>
                  <a:pt x="580292" y="503910"/>
                  <a:pt x="581009" y="479406"/>
                  <a:pt x="589084" y="457200"/>
                </a:cubicBezTo>
                <a:cubicBezTo>
                  <a:pt x="598648" y="430899"/>
                  <a:pt x="621082" y="429814"/>
                  <a:pt x="641838" y="422030"/>
                </a:cubicBezTo>
                <a:cubicBezTo>
                  <a:pt x="656616" y="416488"/>
                  <a:pt x="671146" y="410307"/>
                  <a:pt x="685800" y="404446"/>
                </a:cubicBezTo>
                <a:cubicBezTo>
                  <a:pt x="750277" y="407377"/>
                  <a:pt x="815692" y="401892"/>
                  <a:pt x="879230" y="413238"/>
                </a:cubicBezTo>
                <a:cubicBezTo>
                  <a:pt x="900035" y="416953"/>
                  <a:pt x="931984" y="448407"/>
                  <a:pt x="931984" y="448407"/>
                </a:cubicBezTo>
                <a:cubicBezTo>
                  <a:pt x="937846" y="457199"/>
                  <a:pt x="942097" y="467312"/>
                  <a:pt x="949569" y="474784"/>
                </a:cubicBezTo>
                <a:cubicBezTo>
                  <a:pt x="978655" y="503870"/>
                  <a:pt x="995210" y="502420"/>
                  <a:pt x="1028700" y="527538"/>
                </a:cubicBezTo>
                <a:cubicBezTo>
                  <a:pt x="1038647" y="534998"/>
                  <a:pt x="1044730" y="547018"/>
                  <a:pt x="1055076" y="553915"/>
                </a:cubicBezTo>
                <a:cubicBezTo>
                  <a:pt x="1071815" y="565075"/>
                  <a:pt x="1137793" y="570756"/>
                  <a:pt x="1143000" y="571500"/>
                </a:cubicBezTo>
                <a:cubicBezTo>
                  <a:pt x="1157654" y="568569"/>
                  <a:pt x="1176394" y="573274"/>
                  <a:pt x="1186961" y="562707"/>
                </a:cubicBezTo>
                <a:cubicBezTo>
                  <a:pt x="1200068" y="549600"/>
                  <a:pt x="1204546" y="509953"/>
                  <a:pt x="1204546" y="509953"/>
                </a:cubicBezTo>
                <a:cubicBezTo>
                  <a:pt x="1201615" y="501161"/>
                  <a:pt x="1198299" y="492488"/>
                  <a:pt x="1195753" y="483577"/>
                </a:cubicBezTo>
                <a:cubicBezTo>
                  <a:pt x="1192433" y="471958"/>
                  <a:pt x="1192365" y="459215"/>
                  <a:pt x="1186961" y="448407"/>
                </a:cubicBezTo>
                <a:cubicBezTo>
                  <a:pt x="1175699" y="425882"/>
                  <a:pt x="1122374" y="350679"/>
                  <a:pt x="1099038" y="342900"/>
                </a:cubicBezTo>
                <a:lnTo>
                  <a:pt x="1072661" y="334107"/>
                </a:lnTo>
                <a:cubicBezTo>
                  <a:pt x="1070985" y="332850"/>
                  <a:pt x="1019437" y="293172"/>
                  <a:pt x="1011115" y="290146"/>
                </a:cubicBezTo>
                <a:cubicBezTo>
                  <a:pt x="964437" y="273172"/>
                  <a:pt x="927173" y="271145"/>
                  <a:pt x="879230" y="263769"/>
                </a:cubicBezTo>
                <a:cubicBezTo>
                  <a:pt x="861610" y="261058"/>
                  <a:pt x="844061" y="257908"/>
                  <a:pt x="826476" y="254977"/>
                </a:cubicBezTo>
                <a:cubicBezTo>
                  <a:pt x="814753" y="257908"/>
                  <a:pt x="799171" y="254594"/>
                  <a:pt x="791307" y="263769"/>
                </a:cubicBezTo>
                <a:cubicBezTo>
                  <a:pt x="779244" y="277843"/>
                  <a:pt x="777358" y="298347"/>
                  <a:pt x="773723" y="316523"/>
                </a:cubicBezTo>
                <a:cubicBezTo>
                  <a:pt x="767861" y="345831"/>
                  <a:pt x="763387" y="375450"/>
                  <a:pt x="756138" y="404446"/>
                </a:cubicBezTo>
                <a:cubicBezTo>
                  <a:pt x="753207" y="416169"/>
                  <a:pt x="752106" y="428508"/>
                  <a:pt x="747346" y="439615"/>
                </a:cubicBezTo>
                <a:cubicBezTo>
                  <a:pt x="743183" y="449328"/>
                  <a:pt x="736781" y="458094"/>
                  <a:pt x="729761" y="465992"/>
                </a:cubicBezTo>
                <a:cubicBezTo>
                  <a:pt x="713239" y="484579"/>
                  <a:pt x="701133" y="512715"/>
                  <a:pt x="677007" y="518746"/>
                </a:cubicBezTo>
                <a:cubicBezTo>
                  <a:pt x="635016" y="529243"/>
                  <a:pt x="636182" y="527997"/>
                  <a:pt x="589084" y="545123"/>
                </a:cubicBezTo>
                <a:cubicBezTo>
                  <a:pt x="574252" y="550517"/>
                  <a:pt x="560349" y="558554"/>
                  <a:pt x="545123" y="562707"/>
                </a:cubicBezTo>
                <a:cubicBezTo>
                  <a:pt x="523662" y="568560"/>
                  <a:pt x="437690" y="578335"/>
                  <a:pt x="422030" y="580292"/>
                </a:cubicBezTo>
                <a:cubicBezTo>
                  <a:pt x="300846" y="566827"/>
                  <a:pt x="370184" y="594977"/>
                  <a:pt x="325315" y="545123"/>
                </a:cubicBezTo>
                <a:cubicBezTo>
                  <a:pt x="305906" y="523558"/>
                  <a:pt x="263769" y="483577"/>
                  <a:pt x="263769" y="483577"/>
                </a:cubicBezTo>
                <a:cubicBezTo>
                  <a:pt x="260838" y="474785"/>
                  <a:pt x="258627" y="465719"/>
                  <a:pt x="254976" y="457200"/>
                </a:cubicBezTo>
                <a:cubicBezTo>
                  <a:pt x="249813" y="445153"/>
                  <a:pt x="241537" y="434464"/>
                  <a:pt x="237392" y="422030"/>
                </a:cubicBezTo>
                <a:cubicBezTo>
                  <a:pt x="232666" y="407853"/>
                  <a:pt x="231531" y="392723"/>
                  <a:pt x="228600" y="378069"/>
                </a:cubicBezTo>
                <a:cubicBezTo>
                  <a:pt x="231531" y="345830"/>
                  <a:pt x="231044" y="313096"/>
                  <a:pt x="237392" y="281353"/>
                </a:cubicBezTo>
                <a:cubicBezTo>
                  <a:pt x="239962" y="268501"/>
                  <a:pt x="246676" y="256328"/>
                  <a:pt x="254976" y="246184"/>
                </a:cubicBezTo>
                <a:cubicBezTo>
                  <a:pt x="270612" y="227074"/>
                  <a:pt x="321734" y="175380"/>
                  <a:pt x="351692" y="158261"/>
                </a:cubicBezTo>
                <a:cubicBezTo>
                  <a:pt x="359739" y="153663"/>
                  <a:pt x="369277" y="152400"/>
                  <a:pt x="378069" y="149469"/>
                </a:cubicBezTo>
                <a:cubicBezTo>
                  <a:pt x="401515" y="131884"/>
                  <a:pt x="423092" y="111482"/>
                  <a:pt x="448407" y="96715"/>
                </a:cubicBezTo>
                <a:cubicBezTo>
                  <a:pt x="458845" y="90626"/>
                  <a:pt x="471492" y="87923"/>
                  <a:pt x="483576" y="87923"/>
                </a:cubicBezTo>
                <a:cubicBezTo>
                  <a:pt x="530560" y="87923"/>
                  <a:pt x="577361" y="93784"/>
                  <a:pt x="624253" y="96715"/>
                </a:cubicBezTo>
                <a:cubicBezTo>
                  <a:pt x="635976" y="99646"/>
                  <a:pt x="648108" y="101264"/>
                  <a:pt x="659423" y="105507"/>
                </a:cubicBezTo>
                <a:cubicBezTo>
                  <a:pt x="695412" y="119003"/>
                  <a:pt x="697843" y="127127"/>
                  <a:pt x="729761" y="149469"/>
                </a:cubicBezTo>
                <a:cubicBezTo>
                  <a:pt x="747075" y="161589"/>
                  <a:pt x="765608" y="171957"/>
                  <a:pt x="782515" y="184638"/>
                </a:cubicBezTo>
                <a:cubicBezTo>
                  <a:pt x="794238" y="193430"/>
                  <a:pt x="805381" y="203054"/>
                  <a:pt x="817684" y="211015"/>
                </a:cubicBezTo>
                <a:cubicBezTo>
                  <a:pt x="855243" y="235318"/>
                  <a:pt x="889544" y="267206"/>
                  <a:pt x="931984" y="281353"/>
                </a:cubicBezTo>
                <a:lnTo>
                  <a:pt x="1011115" y="307730"/>
                </a:lnTo>
                <a:cubicBezTo>
                  <a:pt x="1019907" y="310661"/>
                  <a:pt x="1029780" y="311382"/>
                  <a:pt x="1037492" y="316523"/>
                </a:cubicBezTo>
                <a:cubicBezTo>
                  <a:pt x="1065192" y="334989"/>
                  <a:pt x="1059447" y="334500"/>
                  <a:pt x="1090246" y="342900"/>
                </a:cubicBezTo>
                <a:cubicBezTo>
                  <a:pt x="1113562" y="349259"/>
                  <a:pt x="1160584" y="360484"/>
                  <a:pt x="1160584" y="360484"/>
                </a:cubicBezTo>
                <a:cubicBezTo>
                  <a:pt x="1167453" y="363919"/>
                  <a:pt x="1209191" y="386861"/>
                  <a:pt x="1222130" y="386861"/>
                </a:cubicBezTo>
                <a:cubicBezTo>
                  <a:pt x="1245759" y="386861"/>
                  <a:pt x="1269023" y="381000"/>
                  <a:pt x="1292469" y="378069"/>
                </a:cubicBezTo>
                <a:cubicBezTo>
                  <a:pt x="1306258" y="371174"/>
                  <a:pt x="1341589" y="355325"/>
                  <a:pt x="1354015" y="342900"/>
                </a:cubicBezTo>
                <a:cubicBezTo>
                  <a:pt x="1412637" y="284279"/>
                  <a:pt x="1327633" y="345836"/>
                  <a:pt x="1397976" y="298938"/>
                </a:cubicBezTo>
                <a:cubicBezTo>
                  <a:pt x="1400907" y="284284"/>
                  <a:pt x="1405282" y="269847"/>
                  <a:pt x="1406769" y="254977"/>
                </a:cubicBezTo>
                <a:cubicBezTo>
                  <a:pt x="1421045" y="112222"/>
                  <a:pt x="1372739" y="137366"/>
                  <a:pt x="1441938" y="114300"/>
                </a:cubicBezTo>
                <a:cubicBezTo>
                  <a:pt x="1474176" y="117231"/>
                  <a:pt x="1506607" y="118514"/>
                  <a:pt x="1538653" y="123092"/>
                </a:cubicBezTo>
                <a:cubicBezTo>
                  <a:pt x="1547828" y="124403"/>
                  <a:pt x="1565030" y="131884"/>
                  <a:pt x="1565030" y="131884"/>
                </a:cubicBezTo>
              </a:path>
            </a:pathLst>
          </a:custGeom>
          <a:noFill/>
          <a:ln>
            <a:solidFill>
              <a:srgbClr val="639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rgbClr val="639539"/>
              </a:solidFill>
            </a:endParaRPr>
          </a:p>
        </p:txBody>
      </p:sp>
      <p:sp>
        <p:nvSpPr>
          <p:cNvPr id="30" name="Forme libre 99">
            <a:extLst>
              <a:ext uri="{FF2B5EF4-FFF2-40B4-BE49-F238E27FC236}">
                <a16:creationId xmlns:a16="http://schemas.microsoft.com/office/drawing/2014/main" id="{9295CD05-7971-4E06-A9D7-2B3F4C6B1580}"/>
              </a:ext>
            </a:extLst>
          </p:cNvPr>
          <p:cNvSpPr>
            <a:spLocks noChangeAspect="1"/>
          </p:cNvSpPr>
          <p:nvPr/>
        </p:nvSpPr>
        <p:spPr>
          <a:xfrm>
            <a:off x="7273291" y="1267843"/>
            <a:ext cx="312998" cy="128475"/>
          </a:xfrm>
          <a:custGeom>
            <a:avLst/>
            <a:gdLst>
              <a:gd name="connsiteX0" fmla="*/ 0 w 1565030"/>
              <a:gd name="connsiteY0" fmla="*/ 175846 h 642376"/>
              <a:gd name="connsiteX1" fmla="*/ 43961 w 1565030"/>
              <a:gd name="connsiteY1" fmla="*/ 43961 h 642376"/>
              <a:gd name="connsiteX2" fmla="*/ 140676 w 1565030"/>
              <a:gd name="connsiteY2" fmla="*/ 0 h 642376"/>
              <a:gd name="connsiteX3" fmla="*/ 219807 w 1565030"/>
              <a:gd name="connsiteY3" fmla="*/ 8792 h 642376"/>
              <a:gd name="connsiteX4" fmla="*/ 290146 w 1565030"/>
              <a:gd name="connsiteY4" fmla="*/ 61546 h 642376"/>
              <a:gd name="connsiteX5" fmla="*/ 316523 w 1565030"/>
              <a:gd name="connsiteY5" fmla="*/ 79130 h 642376"/>
              <a:gd name="connsiteX6" fmla="*/ 351692 w 1565030"/>
              <a:gd name="connsiteY6" fmla="*/ 131884 h 642376"/>
              <a:gd name="connsiteX7" fmla="*/ 369276 w 1565030"/>
              <a:gd name="connsiteY7" fmla="*/ 158261 h 642376"/>
              <a:gd name="connsiteX8" fmla="*/ 395653 w 1565030"/>
              <a:gd name="connsiteY8" fmla="*/ 175846 h 642376"/>
              <a:gd name="connsiteX9" fmla="*/ 439615 w 1565030"/>
              <a:gd name="connsiteY9" fmla="*/ 211015 h 642376"/>
              <a:gd name="connsiteX10" fmla="*/ 518746 w 1565030"/>
              <a:gd name="connsiteY10" fmla="*/ 254977 h 642376"/>
              <a:gd name="connsiteX11" fmla="*/ 571500 w 1565030"/>
              <a:gd name="connsiteY11" fmla="*/ 263769 h 642376"/>
              <a:gd name="connsiteX12" fmla="*/ 633046 w 1565030"/>
              <a:gd name="connsiteY12" fmla="*/ 281353 h 642376"/>
              <a:gd name="connsiteX13" fmla="*/ 668215 w 1565030"/>
              <a:gd name="connsiteY13" fmla="*/ 272561 h 642376"/>
              <a:gd name="connsiteX14" fmla="*/ 703384 w 1565030"/>
              <a:gd name="connsiteY14" fmla="*/ 219807 h 642376"/>
              <a:gd name="connsiteX15" fmla="*/ 729761 w 1565030"/>
              <a:gd name="connsiteY15" fmla="*/ 193430 h 642376"/>
              <a:gd name="connsiteX16" fmla="*/ 764930 w 1565030"/>
              <a:gd name="connsiteY16" fmla="*/ 123092 h 642376"/>
              <a:gd name="connsiteX17" fmla="*/ 773723 w 1565030"/>
              <a:gd name="connsiteY17" fmla="*/ 96715 h 642376"/>
              <a:gd name="connsiteX18" fmla="*/ 826476 w 1565030"/>
              <a:gd name="connsiteY18" fmla="*/ 61546 h 642376"/>
              <a:gd name="connsiteX19" fmla="*/ 923192 w 1565030"/>
              <a:gd name="connsiteY19" fmla="*/ 52753 h 642376"/>
              <a:gd name="connsiteX20" fmla="*/ 1090246 w 1565030"/>
              <a:gd name="connsiteY20" fmla="*/ 61546 h 642376"/>
              <a:gd name="connsiteX21" fmla="*/ 1116623 w 1565030"/>
              <a:gd name="connsiteY21" fmla="*/ 87923 h 642376"/>
              <a:gd name="connsiteX22" fmla="*/ 1143000 w 1565030"/>
              <a:gd name="connsiteY22" fmla="*/ 105507 h 642376"/>
              <a:gd name="connsiteX23" fmla="*/ 1195753 w 1565030"/>
              <a:gd name="connsiteY23" fmla="*/ 158261 h 642376"/>
              <a:gd name="connsiteX24" fmla="*/ 1239715 w 1565030"/>
              <a:gd name="connsiteY24" fmla="*/ 211015 h 642376"/>
              <a:gd name="connsiteX25" fmla="*/ 1266092 w 1565030"/>
              <a:gd name="connsiteY25" fmla="*/ 237392 h 642376"/>
              <a:gd name="connsiteX26" fmla="*/ 1301261 w 1565030"/>
              <a:gd name="connsiteY26" fmla="*/ 290146 h 642376"/>
              <a:gd name="connsiteX27" fmla="*/ 1310053 w 1565030"/>
              <a:gd name="connsiteY27" fmla="*/ 316523 h 642376"/>
              <a:gd name="connsiteX28" fmla="*/ 1274884 w 1565030"/>
              <a:gd name="connsiteY28" fmla="*/ 395653 h 642376"/>
              <a:gd name="connsiteX29" fmla="*/ 1266092 w 1565030"/>
              <a:gd name="connsiteY29" fmla="*/ 422030 h 642376"/>
              <a:gd name="connsiteX30" fmla="*/ 1222130 w 1565030"/>
              <a:gd name="connsiteY30" fmla="*/ 474784 h 642376"/>
              <a:gd name="connsiteX31" fmla="*/ 1178169 w 1565030"/>
              <a:gd name="connsiteY31" fmla="*/ 509953 h 642376"/>
              <a:gd name="connsiteX32" fmla="*/ 1072661 w 1565030"/>
              <a:gd name="connsiteY32" fmla="*/ 580292 h 642376"/>
              <a:gd name="connsiteX33" fmla="*/ 1037492 w 1565030"/>
              <a:gd name="connsiteY33" fmla="*/ 589084 h 642376"/>
              <a:gd name="connsiteX34" fmla="*/ 967153 w 1565030"/>
              <a:gd name="connsiteY34" fmla="*/ 615461 h 642376"/>
              <a:gd name="connsiteX35" fmla="*/ 914400 w 1565030"/>
              <a:gd name="connsiteY35" fmla="*/ 624253 h 642376"/>
              <a:gd name="connsiteX36" fmla="*/ 888023 w 1565030"/>
              <a:gd name="connsiteY36" fmla="*/ 633046 h 642376"/>
              <a:gd name="connsiteX37" fmla="*/ 685800 w 1565030"/>
              <a:gd name="connsiteY37" fmla="*/ 624253 h 642376"/>
              <a:gd name="connsiteX38" fmla="*/ 615461 w 1565030"/>
              <a:gd name="connsiteY38" fmla="*/ 589084 h 642376"/>
              <a:gd name="connsiteX39" fmla="*/ 589084 w 1565030"/>
              <a:gd name="connsiteY39" fmla="*/ 562707 h 642376"/>
              <a:gd name="connsiteX40" fmla="*/ 580292 w 1565030"/>
              <a:gd name="connsiteY40" fmla="*/ 527538 h 642376"/>
              <a:gd name="connsiteX41" fmla="*/ 589084 w 1565030"/>
              <a:gd name="connsiteY41" fmla="*/ 457200 h 642376"/>
              <a:gd name="connsiteX42" fmla="*/ 641838 w 1565030"/>
              <a:gd name="connsiteY42" fmla="*/ 422030 h 642376"/>
              <a:gd name="connsiteX43" fmla="*/ 685800 w 1565030"/>
              <a:gd name="connsiteY43" fmla="*/ 404446 h 642376"/>
              <a:gd name="connsiteX44" fmla="*/ 879230 w 1565030"/>
              <a:gd name="connsiteY44" fmla="*/ 413238 h 642376"/>
              <a:gd name="connsiteX45" fmla="*/ 931984 w 1565030"/>
              <a:gd name="connsiteY45" fmla="*/ 448407 h 642376"/>
              <a:gd name="connsiteX46" fmla="*/ 949569 w 1565030"/>
              <a:gd name="connsiteY46" fmla="*/ 474784 h 642376"/>
              <a:gd name="connsiteX47" fmla="*/ 1028700 w 1565030"/>
              <a:gd name="connsiteY47" fmla="*/ 527538 h 642376"/>
              <a:gd name="connsiteX48" fmla="*/ 1055076 w 1565030"/>
              <a:gd name="connsiteY48" fmla="*/ 553915 h 642376"/>
              <a:gd name="connsiteX49" fmla="*/ 1143000 w 1565030"/>
              <a:gd name="connsiteY49" fmla="*/ 571500 h 642376"/>
              <a:gd name="connsiteX50" fmla="*/ 1186961 w 1565030"/>
              <a:gd name="connsiteY50" fmla="*/ 562707 h 642376"/>
              <a:gd name="connsiteX51" fmla="*/ 1204546 w 1565030"/>
              <a:gd name="connsiteY51" fmla="*/ 509953 h 642376"/>
              <a:gd name="connsiteX52" fmla="*/ 1195753 w 1565030"/>
              <a:gd name="connsiteY52" fmla="*/ 483577 h 642376"/>
              <a:gd name="connsiteX53" fmla="*/ 1186961 w 1565030"/>
              <a:gd name="connsiteY53" fmla="*/ 448407 h 642376"/>
              <a:gd name="connsiteX54" fmla="*/ 1099038 w 1565030"/>
              <a:gd name="connsiteY54" fmla="*/ 342900 h 642376"/>
              <a:gd name="connsiteX55" fmla="*/ 1072661 w 1565030"/>
              <a:gd name="connsiteY55" fmla="*/ 334107 h 642376"/>
              <a:gd name="connsiteX56" fmla="*/ 1011115 w 1565030"/>
              <a:gd name="connsiteY56" fmla="*/ 290146 h 642376"/>
              <a:gd name="connsiteX57" fmla="*/ 879230 w 1565030"/>
              <a:gd name="connsiteY57" fmla="*/ 263769 h 642376"/>
              <a:gd name="connsiteX58" fmla="*/ 826476 w 1565030"/>
              <a:gd name="connsiteY58" fmla="*/ 254977 h 642376"/>
              <a:gd name="connsiteX59" fmla="*/ 791307 w 1565030"/>
              <a:gd name="connsiteY59" fmla="*/ 263769 h 642376"/>
              <a:gd name="connsiteX60" fmla="*/ 773723 w 1565030"/>
              <a:gd name="connsiteY60" fmla="*/ 316523 h 642376"/>
              <a:gd name="connsiteX61" fmla="*/ 756138 w 1565030"/>
              <a:gd name="connsiteY61" fmla="*/ 404446 h 642376"/>
              <a:gd name="connsiteX62" fmla="*/ 747346 w 1565030"/>
              <a:gd name="connsiteY62" fmla="*/ 439615 h 642376"/>
              <a:gd name="connsiteX63" fmla="*/ 729761 w 1565030"/>
              <a:gd name="connsiteY63" fmla="*/ 465992 h 642376"/>
              <a:gd name="connsiteX64" fmla="*/ 677007 w 1565030"/>
              <a:gd name="connsiteY64" fmla="*/ 518746 h 642376"/>
              <a:gd name="connsiteX65" fmla="*/ 589084 w 1565030"/>
              <a:gd name="connsiteY65" fmla="*/ 545123 h 642376"/>
              <a:gd name="connsiteX66" fmla="*/ 545123 w 1565030"/>
              <a:gd name="connsiteY66" fmla="*/ 562707 h 642376"/>
              <a:gd name="connsiteX67" fmla="*/ 422030 w 1565030"/>
              <a:gd name="connsiteY67" fmla="*/ 580292 h 642376"/>
              <a:gd name="connsiteX68" fmla="*/ 325315 w 1565030"/>
              <a:gd name="connsiteY68" fmla="*/ 545123 h 642376"/>
              <a:gd name="connsiteX69" fmla="*/ 263769 w 1565030"/>
              <a:gd name="connsiteY69" fmla="*/ 483577 h 642376"/>
              <a:gd name="connsiteX70" fmla="*/ 254976 w 1565030"/>
              <a:gd name="connsiteY70" fmla="*/ 457200 h 642376"/>
              <a:gd name="connsiteX71" fmla="*/ 237392 w 1565030"/>
              <a:gd name="connsiteY71" fmla="*/ 422030 h 642376"/>
              <a:gd name="connsiteX72" fmla="*/ 228600 w 1565030"/>
              <a:gd name="connsiteY72" fmla="*/ 378069 h 642376"/>
              <a:gd name="connsiteX73" fmla="*/ 237392 w 1565030"/>
              <a:gd name="connsiteY73" fmla="*/ 281353 h 642376"/>
              <a:gd name="connsiteX74" fmla="*/ 254976 w 1565030"/>
              <a:gd name="connsiteY74" fmla="*/ 246184 h 642376"/>
              <a:gd name="connsiteX75" fmla="*/ 351692 w 1565030"/>
              <a:gd name="connsiteY75" fmla="*/ 158261 h 642376"/>
              <a:gd name="connsiteX76" fmla="*/ 378069 w 1565030"/>
              <a:gd name="connsiteY76" fmla="*/ 149469 h 642376"/>
              <a:gd name="connsiteX77" fmla="*/ 448407 w 1565030"/>
              <a:gd name="connsiteY77" fmla="*/ 96715 h 642376"/>
              <a:gd name="connsiteX78" fmla="*/ 483576 w 1565030"/>
              <a:gd name="connsiteY78" fmla="*/ 87923 h 642376"/>
              <a:gd name="connsiteX79" fmla="*/ 624253 w 1565030"/>
              <a:gd name="connsiteY79" fmla="*/ 96715 h 642376"/>
              <a:gd name="connsiteX80" fmla="*/ 659423 w 1565030"/>
              <a:gd name="connsiteY80" fmla="*/ 105507 h 642376"/>
              <a:gd name="connsiteX81" fmla="*/ 729761 w 1565030"/>
              <a:gd name="connsiteY81" fmla="*/ 149469 h 642376"/>
              <a:gd name="connsiteX82" fmla="*/ 782515 w 1565030"/>
              <a:gd name="connsiteY82" fmla="*/ 184638 h 642376"/>
              <a:gd name="connsiteX83" fmla="*/ 817684 w 1565030"/>
              <a:gd name="connsiteY83" fmla="*/ 211015 h 642376"/>
              <a:gd name="connsiteX84" fmla="*/ 931984 w 1565030"/>
              <a:gd name="connsiteY84" fmla="*/ 281353 h 642376"/>
              <a:gd name="connsiteX85" fmla="*/ 1011115 w 1565030"/>
              <a:gd name="connsiteY85" fmla="*/ 307730 h 642376"/>
              <a:gd name="connsiteX86" fmla="*/ 1037492 w 1565030"/>
              <a:gd name="connsiteY86" fmla="*/ 316523 h 642376"/>
              <a:gd name="connsiteX87" fmla="*/ 1090246 w 1565030"/>
              <a:gd name="connsiteY87" fmla="*/ 342900 h 642376"/>
              <a:gd name="connsiteX88" fmla="*/ 1160584 w 1565030"/>
              <a:gd name="connsiteY88" fmla="*/ 360484 h 642376"/>
              <a:gd name="connsiteX89" fmla="*/ 1222130 w 1565030"/>
              <a:gd name="connsiteY89" fmla="*/ 386861 h 642376"/>
              <a:gd name="connsiteX90" fmla="*/ 1292469 w 1565030"/>
              <a:gd name="connsiteY90" fmla="*/ 378069 h 642376"/>
              <a:gd name="connsiteX91" fmla="*/ 1354015 w 1565030"/>
              <a:gd name="connsiteY91" fmla="*/ 342900 h 642376"/>
              <a:gd name="connsiteX92" fmla="*/ 1397976 w 1565030"/>
              <a:gd name="connsiteY92" fmla="*/ 298938 h 642376"/>
              <a:gd name="connsiteX93" fmla="*/ 1406769 w 1565030"/>
              <a:gd name="connsiteY93" fmla="*/ 254977 h 642376"/>
              <a:gd name="connsiteX94" fmla="*/ 1441938 w 1565030"/>
              <a:gd name="connsiteY94" fmla="*/ 114300 h 642376"/>
              <a:gd name="connsiteX95" fmla="*/ 1538653 w 1565030"/>
              <a:gd name="connsiteY95" fmla="*/ 123092 h 642376"/>
              <a:gd name="connsiteX96" fmla="*/ 1565030 w 1565030"/>
              <a:gd name="connsiteY96" fmla="*/ 131884 h 64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565030" h="642376">
                <a:moveTo>
                  <a:pt x="0" y="175846"/>
                </a:moveTo>
                <a:cubicBezTo>
                  <a:pt x="14654" y="131884"/>
                  <a:pt x="20743" y="84065"/>
                  <a:pt x="43961" y="43961"/>
                </a:cubicBezTo>
                <a:cubicBezTo>
                  <a:pt x="63879" y="9556"/>
                  <a:pt x="108001" y="6535"/>
                  <a:pt x="140676" y="0"/>
                </a:cubicBezTo>
                <a:cubicBezTo>
                  <a:pt x="167053" y="2931"/>
                  <a:pt x="195267" y="-1313"/>
                  <a:pt x="219807" y="8792"/>
                </a:cubicBezTo>
                <a:cubicBezTo>
                  <a:pt x="246907" y="19951"/>
                  <a:pt x="265760" y="45289"/>
                  <a:pt x="290146" y="61546"/>
                </a:cubicBezTo>
                <a:lnTo>
                  <a:pt x="316523" y="79130"/>
                </a:lnTo>
                <a:lnTo>
                  <a:pt x="351692" y="131884"/>
                </a:lnTo>
                <a:cubicBezTo>
                  <a:pt x="357553" y="140676"/>
                  <a:pt x="360484" y="152399"/>
                  <a:pt x="369276" y="158261"/>
                </a:cubicBezTo>
                <a:lnTo>
                  <a:pt x="395653" y="175846"/>
                </a:lnTo>
                <a:cubicBezTo>
                  <a:pt x="428145" y="224583"/>
                  <a:pt x="394648" y="186033"/>
                  <a:pt x="439615" y="211015"/>
                </a:cubicBezTo>
                <a:cubicBezTo>
                  <a:pt x="484940" y="236195"/>
                  <a:pt x="478959" y="246135"/>
                  <a:pt x="518746" y="254977"/>
                </a:cubicBezTo>
                <a:cubicBezTo>
                  <a:pt x="536149" y="258844"/>
                  <a:pt x="553915" y="260838"/>
                  <a:pt x="571500" y="263769"/>
                </a:cubicBezTo>
                <a:cubicBezTo>
                  <a:pt x="583940" y="267916"/>
                  <a:pt x="622004" y="281353"/>
                  <a:pt x="633046" y="281353"/>
                </a:cubicBezTo>
                <a:cubicBezTo>
                  <a:pt x="645130" y="281353"/>
                  <a:pt x="656492" y="275492"/>
                  <a:pt x="668215" y="272561"/>
                </a:cubicBezTo>
                <a:cubicBezTo>
                  <a:pt x="679938" y="254976"/>
                  <a:pt x="688440" y="234751"/>
                  <a:pt x="703384" y="219807"/>
                </a:cubicBezTo>
                <a:cubicBezTo>
                  <a:pt x="712176" y="211015"/>
                  <a:pt x="723085" y="203920"/>
                  <a:pt x="729761" y="193430"/>
                </a:cubicBezTo>
                <a:cubicBezTo>
                  <a:pt x="743834" y="171315"/>
                  <a:pt x="756640" y="147960"/>
                  <a:pt x="764930" y="123092"/>
                </a:cubicBezTo>
                <a:cubicBezTo>
                  <a:pt x="767861" y="114300"/>
                  <a:pt x="767170" y="103268"/>
                  <a:pt x="773723" y="96715"/>
                </a:cubicBezTo>
                <a:cubicBezTo>
                  <a:pt x="788667" y="81771"/>
                  <a:pt x="805429" y="63460"/>
                  <a:pt x="826476" y="61546"/>
                </a:cubicBezTo>
                <a:lnTo>
                  <a:pt x="923192" y="52753"/>
                </a:lnTo>
                <a:cubicBezTo>
                  <a:pt x="978877" y="55684"/>
                  <a:pt x="1035384" y="51571"/>
                  <a:pt x="1090246" y="61546"/>
                </a:cubicBezTo>
                <a:cubicBezTo>
                  <a:pt x="1102480" y="63770"/>
                  <a:pt x="1107071" y="79963"/>
                  <a:pt x="1116623" y="87923"/>
                </a:cubicBezTo>
                <a:cubicBezTo>
                  <a:pt x="1124741" y="94688"/>
                  <a:pt x="1135102" y="98487"/>
                  <a:pt x="1143000" y="105507"/>
                </a:cubicBezTo>
                <a:cubicBezTo>
                  <a:pt x="1161587" y="122029"/>
                  <a:pt x="1178169" y="140676"/>
                  <a:pt x="1195753" y="158261"/>
                </a:cubicBezTo>
                <a:cubicBezTo>
                  <a:pt x="1272818" y="235327"/>
                  <a:pt x="1178506" y="137564"/>
                  <a:pt x="1239715" y="211015"/>
                </a:cubicBezTo>
                <a:cubicBezTo>
                  <a:pt x="1247675" y="220567"/>
                  <a:pt x="1258458" y="227577"/>
                  <a:pt x="1266092" y="237392"/>
                </a:cubicBezTo>
                <a:cubicBezTo>
                  <a:pt x="1279067" y="254074"/>
                  <a:pt x="1301261" y="290146"/>
                  <a:pt x="1301261" y="290146"/>
                </a:cubicBezTo>
                <a:cubicBezTo>
                  <a:pt x="1304192" y="298938"/>
                  <a:pt x="1311076" y="307312"/>
                  <a:pt x="1310053" y="316523"/>
                </a:cubicBezTo>
                <a:cubicBezTo>
                  <a:pt x="1305868" y="354193"/>
                  <a:pt x="1293208" y="368168"/>
                  <a:pt x="1274884" y="395653"/>
                </a:cubicBezTo>
                <a:cubicBezTo>
                  <a:pt x="1271953" y="404445"/>
                  <a:pt x="1270237" y="413741"/>
                  <a:pt x="1266092" y="422030"/>
                </a:cubicBezTo>
                <a:cubicBezTo>
                  <a:pt x="1255688" y="442839"/>
                  <a:pt x="1239414" y="459661"/>
                  <a:pt x="1222130" y="474784"/>
                </a:cubicBezTo>
                <a:cubicBezTo>
                  <a:pt x="1208007" y="487141"/>
                  <a:pt x="1193182" y="498693"/>
                  <a:pt x="1178169" y="509953"/>
                </a:cubicBezTo>
                <a:cubicBezTo>
                  <a:pt x="1160788" y="522989"/>
                  <a:pt x="1098879" y="568640"/>
                  <a:pt x="1072661" y="580292"/>
                </a:cubicBezTo>
                <a:cubicBezTo>
                  <a:pt x="1061619" y="585200"/>
                  <a:pt x="1048956" y="585263"/>
                  <a:pt x="1037492" y="589084"/>
                </a:cubicBezTo>
                <a:cubicBezTo>
                  <a:pt x="1023794" y="593650"/>
                  <a:pt x="985679" y="611344"/>
                  <a:pt x="967153" y="615461"/>
                </a:cubicBezTo>
                <a:cubicBezTo>
                  <a:pt x="949751" y="619328"/>
                  <a:pt x="931984" y="621322"/>
                  <a:pt x="914400" y="624253"/>
                </a:cubicBezTo>
                <a:cubicBezTo>
                  <a:pt x="905608" y="627184"/>
                  <a:pt x="897070" y="631035"/>
                  <a:pt x="888023" y="633046"/>
                </a:cubicBezTo>
                <a:cubicBezTo>
                  <a:pt x="802500" y="652052"/>
                  <a:pt x="805938" y="638387"/>
                  <a:pt x="685800" y="624253"/>
                </a:cubicBezTo>
                <a:cubicBezTo>
                  <a:pt x="653345" y="613435"/>
                  <a:pt x="648683" y="614000"/>
                  <a:pt x="615461" y="589084"/>
                </a:cubicBezTo>
                <a:cubicBezTo>
                  <a:pt x="605514" y="581623"/>
                  <a:pt x="597876" y="571499"/>
                  <a:pt x="589084" y="562707"/>
                </a:cubicBezTo>
                <a:cubicBezTo>
                  <a:pt x="586153" y="550984"/>
                  <a:pt x="580292" y="539622"/>
                  <a:pt x="580292" y="527538"/>
                </a:cubicBezTo>
                <a:cubicBezTo>
                  <a:pt x="580292" y="503910"/>
                  <a:pt x="581009" y="479406"/>
                  <a:pt x="589084" y="457200"/>
                </a:cubicBezTo>
                <a:cubicBezTo>
                  <a:pt x="598648" y="430899"/>
                  <a:pt x="621082" y="429814"/>
                  <a:pt x="641838" y="422030"/>
                </a:cubicBezTo>
                <a:cubicBezTo>
                  <a:pt x="656616" y="416488"/>
                  <a:pt x="671146" y="410307"/>
                  <a:pt x="685800" y="404446"/>
                </a:cubicBezTo>
                <a:cubicBezTo>
                  <a:pt x="750277" y="407377"/>
                  <a:pt x="815692" y="401892"/>
                  <a:pt x="879230" y="413238"/>
                </a:cubicBezTo>
                <a:cubicBezTo>
                  <a:pt x="900035" y="416953"/>
                  <a:pt x="931984" y="448407"/>
                  <a:pt x="931984" y="448407"/>
                </a:cubicBezTo>
                <a:cubicBezTo>
                  <a:pt x="937846" y="457199"/>
                  <a:pt x="942097" y="467312"/>
                  <a:pt x="949569" y="474784"/>
                </a:cubicBezTo>
                <a:cubicBezTo>
                  <a:pt x="978655" y="503870"/>
                  <a:pt x="995210" y="502420"/>
                  <a:pt x="1028700" y="527538"/>
                </a:cubicBezTo>
                <a:cubicBezTo>
                  <a:pt x="1038647" y="534998"/>
                  <a:pt x="1044730" y="547018"/>
                  <a:pt x="1055076" y="553915"/>
                </a:cubicBezTo>
                <a:cubicBezTo>
                  <a:pt x="1071815" y="565075"/>
                  <a:pt x="1137793" y="570756"/>
                  <a:pt x="1143000" y="571500"/>
                </a:cubicBezTo>
                <a:cubicBezTo>
                  <a:pt x="1157654" y="568569"/>
                  <a:pt x="1176394" y="573274"/>
                  <a:pt x="1186961" y="562707"/>
                </a:cubicBezTo>
                <a:cubicBezTo>
                  <a:pt x="1200068" y="549600"/>
                  <a:pt x="1204546" y="509953"/>
                  <a:pt x="1204546" y="509953"/>
                </a:cubicBezTo>
                <a:cubicBezTo>
                  <a:pt x="1201615" y="501161"/>
                  <a:pt x="1198299" y="492488"/>
                  <a:pt x="1195753" y="483577"/>
                </a:cubicBezTo>
                <a:cubicBezTo>
                  <a:pt x="1192433" y="471958"/>
                  <a:pt x="1192365" y="459215"/>
                  <a:pt x="1186961" y="448407"/>
                </a:cubicBezTo>
                <a:cubicBezTo>
                  <a:pt x="1175699" y="425882"/>
                  <a:pt x="1122374" y="350679"/>
                  <a:pt x="1099038" y="342900"/>
                </a:cubicBezTo>
                <a:lnTo>
                  <a:pt x="1072661" y="334107"/>
                </a:lnTo>
                <a:cubicBezTo>
                  <a:pt x="1070985" y="332850"/>
                  <a:pt x="1019437" y="293172"/>
                  <a:pt x="1011115" y="290146"/>
                </a:cubicBezTo>
                <a:cubicBezTo>
                  <a:pt x="964437" y="273172"/>
                  <a:pt x="927173" y="271145"/>
                  <a:pt x="879230" y="263769"/>
                </a:cubicBezTo>
                <a:cubicBezTo>
                  <a:pt x="861610" y="261058"/>
                  <a:pt x="844061" y="257908"/>
                  <a:pt x="826476" y="254977"/>
                </a:cubicBezTo>
                <a:cubicBezTo>
                  <a:pt x="814753" y="257908"/>
                  <a:pt x="799171" y="254594"/>
                  <a:pt x="791307" y="263769"/>
                </a:cubicBezTo>
                <a:cubicBezTo>
                  <a:pt x="779244" y="277843"/>
                  <a:pt x="777358" y="298347"/>
                  <a:pt x="773723" y="316523"/>
                </a:cubicBezTo>
                <a:cubicBezTo>
                  <a:pt x="767861" y="345831"/>
                  <a:pt x="763387" y="375450"/>
                  <a:pt x="756138" y="404446"/>
                </a:cubicBezTo>
                <a:cubicBezTo>
                  <a:pt x="753207" y="416169"/>
                  <a:pt x="752106" y="428508"/>
                  <a:pt x="747346" y="439615"/>
                </a:cubicBezTo>
                <a:cubicBezTo>
                  <a:pt x="743183" y="449328"/>
                  <a:pt x="736781" y="458094"/>
                  <a:pt x="729761" y="465992"/>
                </a:cubicBezTo>
                <a:cubicBezTo>
                  <a:pt x="713239" y="484579"/>
                  <a:pt x="701133" y="512715"/>
                  <a:pt x="677007" y="518746"/>
                </a:cubicBezTo>
                <a:cubicBezTo>
                  <a:pt x="635016" y="529243"/>
                  <a:pt x="636182" y="527997"/>
                  <a:pt x="589084" y="545123"/>
                </a:cubicBezTo>
                <a:cubicBezTo>
                  <a:pt x="574252" y="550517"/>
                  <a:pt x="560349" y="558554"/>
                  <a:pt x="545123" y="562707"/>
                </a:cubicBezTo>
                <a:cubicBezTo>
                  <a:pt x="523662" y="568560"/>
                  <a:pt x="437690" y="578335"/>
                  <a:pt x="422030" y="580292"/>
                </a:cubicBezTo>
                <a:cubicBezTo>
                  <a:pt x="300846" y="566827"/>
                  <a:pt x="370184" y="594977"/>
                  <a:pt x="325315" y="545123"/>
                </a:cubicBezTo>
                <a:cubicBezTo>
                  <a:pt x="305906" y="523558"/>
                  <a:pt x="263769" y="483577"/>
                  <a:pt x="263769" y="483577"/>
                </a:cubicBezTo>
                <a:cubicBezTo>
                  <a:pt x="260838" y="474785"/>
                  <a:pt x="258627" y="465719"/>
                  <a:pt x="254976" y="457200"/>
                </a:cubicBezTo>
                <a:cubicBezTo>
                  <a:pt x="249813" y="445153"/>
                  <a:pt x="241537" y="434464"/>
                  <a:pt x="237392" y="422030"/>
                </a:cubicBezTo>
                <a:cubicBezTo>
                  <a:pt x="232666" y="407853"/>
                  <a:pt x="231531" y="392723"/>
                  <a:pt x="228600" y="378069"/>
                </a:cubicBezTo>
                <a:cubicBezTo>
                  <a:pt x="231531" y="345830"/>
                  <a:pt x="231044" y="313096"/>
                  <a:pt x="237392" y="281353"/>
                </a:cubicBezTo>
                <a:cubicBezTo>
                  <a:pt x="239962" y="268501"/>
                  <a:pt x="246676" y="256328"/>
                  <a:pt x="254976" y="246184"/>
                </a:cubicBezTo>
                <a:cubicBezTo>
                  <a:pt x="270612" y="227074"/>
                  <a:pt x="321734" y="175380"/>
                  <a:pt x="351692" y="158261"/>
                </a:cubicBezTo>
                <a:cubicBezTo>
                  <a:pt x="359739" y="153663"/>
                  <a:pt x="369277" y="152400"/>
                  <a:pt x="378069" y="149469"/>
                </a:cubicBezTo>
                <a:cubicBezTo>
                  <a:pt x="401515" y="131884"/>
                  <a:pt x="423092" y="111482"/>
                  <a:pt x="448407" y="96715"/>
                </a:cubicBezTo>
                <a:cubicBezTo>
                  <a:pt x="458845" y="90626"/>
                  <a:pt x="471492" y="87923"/>
                  <a:pt x="483576" y="87923"/>
                </a:cubicBezTo>
                <a:cubicBezTo>
                  <a:pt x="530560" y="87923"/>
                  <a:pt x="577361" y="93784"/>
                  <a:pt x="624253" y="96715"/>
                </a:cubicBezTo>
                <a:cubicBezTo>
                  <a:pt x="635976" y="99646"/>
                  <a:pt x="648108" y="101264"/>
                  <a:pt x="659423" y="105507"/>
                </a:cubicBezTo>
                <a:cubicBezTo>
                  <a:pt x="695412" y="119003"/>
                  <a:pt x="697843" y="127127"/>
                  <a:pt x="729761" y="149469"/>
                </a:cubicBezTo>
                <a:cubicBezTo>
                  <a:pt x="747075" y="161589"/>
                  <a:pt x="765608" y="171957"/>
                  <a:pt x="782515" y="184638"/>
                </a:cubicBezTo>
                <a:cubicBezTo>
                  <a:pt x="794238" y="193430"/>
                  <a:pt x="805381" y="203054"/>
                  <a:pt x="817684" y="211015"/>
                </a:cubicBezTo>
                <a:cubicBezTo>
                  <a:pt x="855243" y="235318"/>
                  <a:pt x="889544" y="267206"/>
                  <a:pt x="931984" y="281353"/>
                </a:cubicBezTo>
                <a:lnTo>
                  <a:pt x="1011115" y="307730"/>
                </a:lnTo>
                <a:cubicBezTo>
                  <a:pt x="1019907" y="310661"/>
                  <a:pt x="1029780" y="311382"/>
                  <a:pt x="1037492" y="316523"/>
                </a:cubicBezTo>
                <a:cubicBezTo>
                  <a:pt x="1065192" y="334989"/>
                  <a:pt x="1059447" y="334500"/>
                  <a:pt x="1090246" y="342900"/>
                </a:cubicBezTo>
                <a:cubicBezTo>
                  <a:pt x="1113562" y="349259"/>
                  <a:pt x="1160584" y="360484"/>
                  <a:pt x="1160584" y="360484"/>
                </a:cubicBezTo>
                <a:cubicBezTo>
                  <a:pt x="1167453" y="363919"/>
                  <a:pt x="1209191" y="386861"/>
                  <a:pt x="1222130" y="386861"/>
                </a:cubicBezTo>
                <a:cubicBezTo>
                  <a:pt x="1245759" y="386861"/>
                  <a:pt x="1269023" y="381000"/>
                  <a:pt x="1292469" y="378069"/>
                </a:cubicBezTo>
                <a:cubicBezTo>
                  <a:pt x="1306258" y="371174"/>
                  <a:pt x="1341589" y="355325"/>
                  <a:pt x="1354015" y="342900"/>
                </a:cubicBezTo>
                <a:cubicBezTo>
                  <a:pt x="1412637" y="284279"/>
                  <a:pt x="1327633" y="345836"/>
                  <a:pt x="1397976" y="298938"/>
                </a:cubicBezTo>
                <a:cubicBezTo>
                  <a:pt x="1400907" y="284284"/>
                  <a:pt x="1405282" y="269847"/>
                  <a:pt x="1406769" y="254977"/>
                </a:cubicBezTo>
                <a:cubicBezTo>
                  <a:pt x="1421045" y="112222"/>
                  <a:pt x="1372739" y="137366"/>
                  <a:pt x="1441938" y="114300"/>
                </a:cubicBezTo>
                <a:cubicBezTo>
                  <a:pt x="1474176" y="117231"/>
                  <a:pt x="1506607" y="118514"/>
                  <a:pt x="1538653" y="123092"/>
                </a:cubicBezTo>
                <a:cubicBezTo>
                  <a:pt x="1547828" y="124403"/>
                  <a:pt x="1565030" y="131884"/>
                  <a:pt x="1565030" y="131884"/>
                </a:cubicBezTo>
              </a:path>
            </a:pathLst>
          </a:custGeom>
          <a:noFill/>
          <a:ln>
            <a:solidFill>
              <a:srgbClr val="639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rgbClr val="639539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BA443FE-7E7C-43C2-84A7-CE57978CEF2A}"/>
              </a:ext>
            </a:extLst>
          </p:cNvPr>
          <p:cNvSpPr>
            <a:spLocks noChangeAspect="1"/>
          </p:cNvSpPr>
          <p:nvPr/>
        </p:nvSpPr>
        <p:spPr>
          <a:xfrm>
            <a:off x="6913251" y="1367471"/>
            <a:ext cx="182880" cy="18288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55A4EDD-99F3-45F6-8291-FB29A1E9A12B}"/>
              </a:ext>
            </a:extLst>
          </p:cNvPr>
          <p:cNvSpPr>
            <a:spLocks noChangeAspect="1"/>
          </p:cNvSpPr>
          <p:nvPr/>
        </p:nvSpPr>
        <p:spPr>
          <a:xfrm>
            <a:off x="6553211" y="1760655"/>
            <a:ext cx="182880" cy="18288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3FA279B-86BC-4725-9458-8BC75FEE5D4B}"/>
              </a:ext>
            </a:extLst>
          </p:cNvPr>
          <p:cNvSpPr>
            <a:spLocks noChangeAspect="1"/>
          </p:cNvSpPr>
          <p:nvPr/>
        </p:nvSpPr>
        <p:spPr>
          <a:xfrm>
            <a:off x="7378443" y="2264711"/>
            <a:ext cx="182880" cy="18288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1259F884-075C-4A0E-9E9F-B5A123A32AFA}"/>
              </a:ext>
            </a:extLst>
          </p:cNvPr>
          <p:cNvSpPr>
            <a:spLocks noChangeAspect="1"/>
          </p:cNvSpPr>
          <p:nvPr/>
        </p:nvSpPr>
        <p:spPr>
          <a:xfrm>
            <a:off x="6481203" y="2768767"/>
            <a:ext cx="182880" cy="18288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55914643-660B-4422-A51D-131F079DE97D}"/>
              </a:ext>
            </a:extLst>
          </p:cNvPr>
          <p:cNvSpPr>
            <a:spLocks noChangeAspect="1"/>
          </p:cNvSpPr>
          <p:nvPr/>
        </p:nvSpPr>
        <p:spPr>
          <a:xfrm>
            <a:off x="6913251" y="2921167"/>
            <a:ext cx="182880" cy="18288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9BBFABA-8DB0-4C0A-9A0A-2DA1878F54CB}"/>
              </a:ext>
            </a:extLst>
          </p:cNvPr>
          <p:cNvSpPr>
            <a:spLocks noChangeAspect="1"/>
          </p:cNvSpPr>
          <p:nvPr/>
        </p:nvSpPr>
        <p:spPr>
          <a:xfrm>
            <a:off x="7522459" y="1655503"/>
            <a:ext cx="182880" cy="18288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B22E08BF-6E98-4CC4-BF1A-6526B40E3B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973"/>
          <a:stretch/>
        </p:blipFill>
        <p:spPr>
          <a:xfrm>
            <a:off x="113531" y="717234"/>
            <a:ext cx="3957083" cy="2585120"/>
          </a:xfrm>
          <a:prstGeom prst="rect">
            <a:avLst/>
          </a:prstGeom>
        </p:spPr>
      </p:pic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43DF3927-2BA1-4D9D-AD46-54623A953C3A}"/>
              </a:ext>
            </a:extLst>
          </p:cNvPr>
          <p:cNvSpPr/>
          <p:nvPr/>
        </p:nvSpPr>
        <p:spPr>
          <a:xfrm>
            <a:off x="4456253" y="1799519"/>
            <a:ext cx="911686" cy="360040"/>
          </a:xfrm>
          <a:prstGeom prst="rightArrow">
            <a:avLst/>
          </a:prstGeom>
          <a:solidFill>
            <a:srgbClr val="198D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0EF24DA-96FB-40EB-ABA6-00F2D778C2F4}"/>
              </a:ext>
            </a:extLst>
          </p:cNvPr>
          <p:cNvSpPr/>
          <p:nvPr/>
        </p:nvSpPr>
        <p:spPr>
          <a:xfrm rot="5400000">
            <a:off x="6886328" y="4594663"/>
            <a:ext cx="504056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3200" dirty="0"/>
              <a:t>SUBSTRAT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16C7556-7CE6-4221-ACA2-CBBB4542B3DB}"/>
              </a:ext>
            </a:extLst>
          </p:cNvPr>
          <p:cNvSpPr/>
          <p:nvPr/>
        </p:nvSpPr>
        <p:spPr>
          <a:xfrm rot="16200000">
            <a:off x="6585274" y="3645534"/>
            <a:ext cx="1106168" cy="22322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2776BF-D91F-4C29-A8E2-87836BF952A9}"/>
              </a:ext>
            </a:extLst>
          </p:cNvPr>
          <p:cNvSpPr/>
          <p:nvPr/>
        </p:nvSpPr>
        <p:spPr>
          <a:xfrm rot="16200000">
            <a:off x="7067154" y="4269821"/>
            <a:ext cx="144016" cy="223386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 dirty="0"/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0D36E1BE-3C6F-4E21-93B9-7EF0A77D2735}"/>
              </a:ext>
            </a:extLst>
          </p:cNvPr>
          <p:cNvGrpSpPr/>
          <p:nvPr/>
        </p:nvGrpSpPr>
        <p:grpSpPr>
          <a:xfrm>
            <a:off x="6125846" y="4312384"/>
            <a:ext cx="512955" cy="498303"/>
            <a:chOff x="874688" y="3335155"/>
            <a:chExt cx="2189723" cy="2163076"/>
          </a:xfrm>
        </p:grpSpPr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B25ACBC5-7379-4866-94E0-86541F14D6CB}"/>
                </a:ext>
              </a:extLst>
            </p:cNvPr>
            <p:cNvGrpSpPr/>
            <p:nvPr/>
          </p:nvGrpSpPr>
          <p:grpSpPr>
            <a:xfrm rot="17703698">
              <a:off x="979244" y="4046295"/>
              <a:ext cx="129142" cy="338254"/>
              <a:chOff x="4222595" y="1527718"/>
              <a:chExt cx="390293" cy="1081668"/>
            </a:xfrm>
          </p:grpSpPr>
          <p:cxnSp>
            <p:nvCxnSpPr>
              <p:cNvPr id="82" name="Connecteur droit 81">
                <a:extLst>
                  <a:ext uri="{FF2B5EF4-FFF2-40B4-BE49-F238E27FC236}">
                    <a16:creationId xmlns:a16="http://schemas.microsoft.com/office/drawing/2014/main" id="{1C132BE2-75E7-42C7-8348-4AB375CE5E55}"/>
                  </a:ext>
                </a:extLst>
              </p:cNvPr>
              <p:cNvCxnSpPr/>
              <p:nvPr/>
            </p:nvCxnSpPr>
            <p:spPr bwMode="auto">
              <a:xfrm>
                <a:off x="4423317" y="1761893"/>
                <a:ext cx="0" cy="84749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82">
                <a:extLst>
                  <a:ext uri="{FF2B5EF4-FFF2-40B4-BE49-F238E27FC236}">
                    <a16:creationId xmlns:a16="http://schemas.microsoft.com/office/drawing/2014/main" id="{602E3254-54A2-4CE4-BEC4-3CCBEBEB6A55}"/>
                  </a:ext>
                </a:extLst>
              </p:cNvPr>
              <p:cNvCxnSpPr/>
              <p:nvPr/>
            </p:nvCxnSpPr>
            <p:spPr bwMode="auto">
              <a:xfrm flipH="1" flipV="1">
                <a:off x="4222595" y="1538869"/>
                <a:ext cx="211873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4" name="Connecteur droit 83">
                <a:extLst>
                  <a:ext uri="{FF2B5EF4-FFF2-40B4-BE49-F238E27FC236}">
                    <a16:creationId xmlns:a16="http://schemas.microsoft.com/office/drawing/2014/main" id="{3B691EA5-85AF-4DAB-AD6D-FEE57E9E49EB}"/>
                  </a:ext>
                </a:extLst>
              </p:cNvPr>
              <p:cNvCxnSpPr/>
              <p:nvPr/>
            </p:nvCxnSpPr>
            <p:spPr bwMode="auto">
              <a:xfrm flipV="1">
                <a:off x="4434468" y="1527718"/>
                <a:ext cx="178420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4569A3DA-5A0A-4223-9750-BD402220AAB3}"/>
                </a:ext>
              </a:extLst>
            </p:cNvPr>
            <p:cNvGrpSpPr/>
            <p:nvPr/>
          </p:nvGrpSpPr>
          <p:grpSpPr>
            <a:xfrm rot="19701229">
              <a:off x="1232936" y="3594456"/>
              <a:ext cx="129142" cy="338254"/>
              <a:chOff x="4222595" y="1527718"/>
              <a:chExt cx="390293" cy="1081668"/>
            </a:xfrm>
          </p:grpSpPr>
          <p:cxnSp>
            <p:nvCxnSpPr>
              <p:cNvPr id="79" name="Connecteur droit 78">
                <a:extLst>
                  <a:ext uri="{FF2B5EF4-FFF2-40B4-BE49-F238E27FC236}">
                    <a16:creationId xmlns:a16="http://schemas.microsoft.com/office/drawing/2014/main" id="{1537B84A-08FE-4013-916E-14C65A71E44A}"/>
                  </a:ext>
                </a:extLst>
              </p:cNvPr>
              <p:cNvCxnSpPr/>
              <p:nvPr/>
            </p:nvCxnSpPr>
            <p:spPr bwMode="auto">
              <a:xfrm>
                <a:off x="4423317" y="1761893"/>
                <a:ext cx="0" cy="84749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79">
                <a:extLst>
                  <a:ext uri="{FF2B5EF4-FFF2-40B4-BE49-F238E27FC236}">
                    <a16:creationId xmlns:a16="http://schemas.microsoft.com/office/drawing/2014/main" id="{8FDE2F2D-99E4-4338-9BBE-B3F430F6E940}"/>
                  </a:ext>
                </a:extLst>
              </p:cNvPr>
              <p:cNvCxnSpPr/>
              <p:nvPr/>
            </p:nvCxnSpPr>
            <p:spPr bwMode="auto">
              <a:xfrm flipH="1" flipV="1">
                <a:off x="4222595" y="1538869"/>
                <a:ext cx="211873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1" name="Connecteur droit 80">
                <a:extLst>
                  <a:ext uri="{FF2B5EF4-FFF2-40B4-BE49-F238E27FC236}">
                    <a16:creationId xmlns:a16="http://schemas.microsoft.com/office/drawing/2014/main" id="{DC33CA73-0624-4EF2-82A1-ABE46BA03D99}"/>
                  </a:ext>
                </a:extLst>
              </p:cNvPr>
              <p:cNvCxnSpPr/>
              <p:nvPr/>
            </p:nvCxnSpPr>
            <p:spPr bwMode="auto">
              <a:xfrm flipV="1">
                <a:off x="4434468" y="1527718"/>
                <a:ext cx="178420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72E297B6-34CA-4DA8-B85D-4E874DA3993B}"/>
                </a:ext>
              </a:extLst>
            </p:cNvPr>
            <p:cNvGrpSpPr/>
            <p:nvPr/>
          </p:nvGrpSpPr>
          <p:grpSpPr>
            <a:xfrm rot="2573994">
              <a:off x="2557451" y="3578977"/>
              <a:ext cx="129142" cy="331701"/>
              <a:chOff x="4222595" y="1527718"/>
              <a:chExt cx="390293" cy="1081668"/>
            </a:xfrm>
          </p:grpSpPr>
          <p:cxnSp>
            <p:nvCxnSpPr>
              <p:cNvPr id="76" name="Connecteur droit 75">
                <a:extLst>
                  <a:ext uri="{FF2B5EF4-FFF2-40B4-BE49-F238E27FC236}">
                    <a16:creationId xmlns:a16="http://schemas.microsoft.com/office/drawing/2014/main" id="{340090CA-F907-4D6D-9D61-0504194C8373}"/>
                  </a:ext>
                </a:extLst>
              </p:cNvPr>
              <p:cNvCxnSpPr/>
              <p:nvPr/>
            </p:nvCxnSpPr>
            <p:spPr bwMode="auto">
              <a:xfrm>
                <a:off x="4423317" y="1761893"/>
                <a:ext cx="0" cy="84749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7" name="Connecteur droit 76">
                <a:extLst>
                  <a:ext uri="{FF2B5EF4-FFF2-40B4-BE49-F238E27FC236}">
                    <a16:creationId xmlns:a16="http://schemas.microsoft.com/office/drawing/2014/main" id="{B75EBDBF-4811-4AB0-9CC7-AC9E4A3A1B4D}"/>
                  </a:ext>
                </a:extLst>
              </p:cNvPr>
              <p:cNvCxnSpPr/>
              <p:nvPr/>
            </p:nvCxnSpPr>
            <p:spPr bwMode="auto">
              <a:xfrm flipH="1" flipV="1">
                <a:off x="4222595" y="1538869"/>
                <a:ext cx="211873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8" name="Connecteur droit 77">
                <a:extLst>
                  <a:ext uri="{FF2B5EF4-FFF2-40B4-BE49-F238E27FC236}">
                    <a16:creationId xmlns:a16="http://schemas.microsoft.com/office/drawing/2014/main" id="{7A9D9B22-4291-4257-A9FB-182DF4346AD8}"/>
                  </a:ext>
                </a:extLst>
              </p:cNvPr>
              <p:cNvCxnSpPr/>
              <p:nvPr/>
            </p:nvCxnSpPr>
            <p:spPr bwMode="auto">
              <a:xfrm flipV="1">
                <a:off x="4434468" y="1527718"/>
                <a:ext cx="178420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F11C5C4A-55B1-4F32-A980-8943CAA371A1}"/>
                </a:ext>
              </a:extLst>
            </p:cNvPr>
            <p:cNvGrpSpPr/>
            <p:nvPr/>
          </p:nvGrpSpPr>
          <p:grpSpPr>
            <a:xfrm rot="5562192">
              <a:off x="2818731" y="4257907"/>
              <a:ext cx="164258" cy="327103"/>
              <a:chOff x="2701605" y="4412165"/>
              <a:chExt cx="423747" cy="1083622"/>
            </a:xfrm>
          </p:grpSpPr>
          <p:cxnSp>
            <p:nvCxnSpPr>
              <p:cNvPr id="72" name="Connecteur droit 71">
                <a:extLst>
                  <a:ext uri="{FF2B5EF4-FFF2-40B4-BE49-F238E27FC236}">
                    <a16:creationId xmlns:a16="http://schemas.microsoft.com/office/drawing/2014/main" id="{AE323588-2594-43D5-8AC5-42314A792D2C}"/>
                  </a:ext>
                </a:extLst>
              </p:cNvPr>
              <p:cNvCxnSpPr/>
              <p:nvPr/>
            </p:nvCxnSpPr>
            <p:spPr bwMode="auto">
              <a:xfrm>
                <a:off x="2919054" y="4648294"/>
                <a:ext cx="0" cy="84749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3" name="Connecteur droit 72">
                <a:extLst>
                  <a:ext uri="{FF2B5EF4-FFF2-40B4-BE49-F238E27FC236}">
                    <a16:creationId xmlns:a16="http://schemas.microsoft.com/office/drawing/2014/main" id="{E3EAB474-B9C8-4BA6-A74E-5ABA11843D8E}"/>
                  </a:ext>
                </a:extLst>
              </p:cNvPr>
              <p:cNvCxnSpPr/>
              <p:nvPr/>
            </p:nvCxnSpPr>
            <p:spPr bwMode="auto">
              <a:xfrm>
                <a:off x="2712757" y="4635189"/>
                <a:ext cx="412595" cy="11152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4" name="Connecteur droit 73">
                <a:extLst>
                  <a:ext uri="{FF2B5EF4-FFF2-40B4-BE49-F238E27FC236}">
                    <a16:creationId xmlns:a16="http://schemas.microsoft.com/office/drawing/2014/main" id="{EE16F2A0-82AB-40E8-BA70-395635280E05}"/>
                  </a:ext>
                </a:extLst>
              </p:cNvPr>
              <p:cNvCxnSpPr/>
              <p:nvPr/>
            </p:nvCxnSpPr>
            <p:spPr bwMode="auto">
              <a:xfrm>
                <a:off x="2701605" y="4412165"/>
                <a:ext cx="0" cy="223024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74">
                <a:extLst>
                  <a:ext uri="{FF2B5EF4-FFF2-40B4-BE49-F238E27FC236}">
                    <a16:creationId xmlns:a16="http://schemas.microsoft.com/office/drawing/2014/main" id="{95CC715E-D335-4522-A780-5646A163338F}"/>
                  </a:ext>
                </a:extLst>
              </p:cNvPr>
              <p:cNvCxnSpPr/>
              <p:nvPr/>
            </p:nvCxnSpPr>
            <p:spPr bwMode="auto">
              <a:xfrm>
                <a:off x="3125352" y="4412165"/>
                <a:ext cx="0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E93A3861-E9EE-4048-9ADF-2312D04DCE28}"/>
                </a:ext>
              </a:extLst>
            </p:cNvPr>
            <p:cNvGrpSpPr/>
            <p:nvPr/>
          </p:nvGrpSpPr>
          <p:grpSpPr>
            <a:xfrm>
              <a:off x="1820258" y="3335155"/>
              <a:ext cx="164258" cy="327103"/>
              <a:chOff x="2701605" y="4412165"/>
              <a:chExt cx="423747" cy="1083622"/>
            </a:xfrm>
          </p:grpSpPr>
          <p:cxnSp>
            <p:nvCxnSpPr>
              <p:cNvPr id="68" name="Connecteur droit 67">
                <a:extLst>
                  <a:ext uri="{FF2B5EF4-FFF2-40B4-BE49-F238E27FC236}">
                    <a16:creationId xmlns:a16="http://schemas.microsoft.com/office/drawing/2014/main" id="{76182EA7-6FE4-4679-B9EA-285A4045496F}"/>
                  </a:ext>
                </a:extLst>
              </p:cNvPr>
              <p:cNvCxnSpPr/>
              <p:nvPr/>
            </p:nvCxnSpPr>
            <p:spPr bwMode="auto">
              <a:xfrm>
                <a:off x="2919054" y="4648294"/>
                <a:ext cx="0" cy="84749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68">
                <a:extLst>
                  <a:ext uri="{FF2B5EF4-FFF2-40B4-BE49-F238E27FC236}">
                    <a16:creationId xmlns:a16="http://schemas.microsoft.com/office/drawing/2014/main" id="{CEE2CE6E-7B16-44D6-A54E-9555B82F8D3B}"/>
                  </a:ext>
                </a:extLst>
              </p:cNvPr>
              <p:cNvCxnSpPr/>
              <p:nvPr/>
            </p:nvCxnSpPr>
            <p:spPr bwMode="auto">
              <a:xfrm>
                <a:off x="2712757" y="4635189"/>
                <a:ext cx="412595" cy="11152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0" name="Connecteur droit 69">
                <a:extLst>
                  <a:ext uri="{FF2B5EF4-FFF2-40B4-BE49-F238E27FC236}">
                    <a16:creationId xmlns:a16="http://schemas.microsoft.com/office/drawing/2014/main" id="{D135A795-4540-4F0E-99CE-E28C302AC693}"/>
                  </a:ext>
                </a:extLst>
              </p:cNvPr>
              <p:cNvCxnSpPr/>
              <p:nvPr/>
            </p:nvCxnSpPr>
            <p:spPr bwMode="auto">
              <a:xfrm>
                <a:off x="2701605" y="4412165"/>
                <a:ext cx="0" cy="223024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1" name="Connecteur droit 70">
                <a:extLst>
                  <a:ext uri="{FF2B5EF4-FFF2-40B4-BE49-F238E27FC236}">
                    <a16:creationId xmlns:a16="http://schemas.microsoft.com/office/drawing/2014/main" id="{9A0EADC8-53BE-4ECD-A9D7-80D5DE162C22}"/>
                  </a:ext>
                </a:extLst>
              </p:cNvPr>
              <p:cNvCxnSpPr/>
              <p:nvPr/>
            </p:nvCxnSpPr>
            <p:spPr bwMode="auto">
              <a:xfrm>
                <a:off x="3125352" y="4412165"/>
                <a:ext cx="0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491C24ED-8BED-4968-8417-D3AA783E574A}"/>
                </a:ext>
              </a:extLst>
            </p:cNvPr>
            <p:cNvGrpSpPr/>
            <p:nvPr/>
          </p:nvGrpSpPr>
          <p:grpSpPr>
            <a:xfrm rot="10417249">
              <a:off x="2044673" y="5171128"/>
              <a:ext cx="164258" cy="327103"/>
              <a:chOff x="2701605" y="4412165"/>
              <a:chExt cx="423747" cy="1083622"/>
            </a:xfrm>
          </p:grpSpPr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F995EF1E-B5A9-4D63-8F78-32447CA3D3F8}"/>
                  </a:ext>
                </a:extLst>
              </p:cNvPr>
              <p:cNvCxnSpPr/>
              <p:nvPr/>
            </p:nvCxnSpPr>
            <p:spPr bwMode="auto">
              <a:xfrm>
                <a:off x="2919054" y="4648294"/>
                <a:ext cx="0" cy="84749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64">
                <a:extLst>
                  <a:ext uri="{FF2B5EF4-FFF2-40B4-BE49-F238E27FC236}">
                    <a16:creationId xmlns:a16="http://schemas.microsoft.com/office/drawing/2014/main" id="{B3DB4FA3-996B-4996-AD83-B579A54885C3}"/>
                  </a:ext>
                </a:extLst>
              </p:cNvPr>
              <p:cNvCxnSpPr/>
              <p:nvPr/>
            </p:nvCxnSpPr>
            <p:spPr bwMode="auto">
              <a:xfrm>
                <a:off x="2712757" y="4635189"/>
                <a:ext cx="412595" cy="11152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>
                <a:extLst>
                  <a:ext uri="{FF2B5EF4-FFF2-40B4-BE49-F238E27FC236}">
                    <a16:creationId xmlns:a16="http://schemas.microsoft.com/office/drawing/2014/main" id="{5D4002AD-621E-4B8A-B8D6-F4CC434B9F6A}"/>
                  </a:ext>
                </a:extLst>
              </p:cNvPr>
              <p:cNvCxnSpPr/>
              <p:nvPr/>
            </p:nvCxnSpPr>
            <p:spPr bwMode="auto">
              <a:xfrm>
                <a:off x="2701605" y="4412165"/>
                <a:ext cx="0" cy="223024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66">
                <a:extLst>
                  <a:ext uri="{FF2B5EF4-FFF2-40B4-BE49-F238E27FC236}">
                    <a16:creationId xmlns:a16="http://schemas.microsoft.com/office/drawing/2014/main" id="{5BA877D3-2F40-4958-A044-61EBF3BD9E21}"/>
                  </a:ext>
                </a:extLst>
              </p:cNvPr>
              <p:cNvCxnSpPr/>
              <p:nvPr/>
            </p:nvCxnSpPr>
            <p:spPr bwMode="auto">
              <a:xfrm>
                <a:off x="3125352" y="4412165"/>
                <a:ext cx="0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213DB4CA-C1C2-4191-9E0F-6812870DC717}"/>
                </a:ext>
              </a:extLst>
            </p:cNvPr>
            <p:cNvSpPr/>
            <p:nvPr/>
          </p:nvSpPr>
          <p:spPr bwMode="auto">
            <a:xfrm>
              <a:off x="1168366" y="3679902"/>
              <a:ext cx="1565251" cy="1483113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Blip>
                  <a:blip r:embed="rId4"/>
                </a:buBlip>
                <a:tabLst/>
              </a:pPr>
              <a:endParaRPr kumimoji="0" lang="fr-FR" sz="3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DINPro-Medium" pitchFamily="34" charset="0"/>
              </a:endParaRPr>
            </a:p>
          </p:txBody>
        </p:sp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023D8C75-9577-4704-AA36-85C78284BD80}"/>
                </a:ext>
              </a:extLst>
            </p:cNvPr>
            <p:cNvGrpSpPr/>
            <p:nvPr/>
          </p:nvGrpSpPr>
          <p:grpSpPr>
            <a:xfrm rot="8043042">
              <a:off x="2612355" y="4834568"/>
              <a:ext cx="129142" cy="338254"/>
              <a:chOff x="4222595" y="1527718"/>
              <a:chExt cx="390293" cy="1081668"/>
            </a:xfrm>
          </p:grpSpPr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49FF19CC-9D66-49E1-82D6-68496BEA88E5}"/>
                  </a:ext>
                </a:extLst>
              </p:cNvPr>
              <p:cNvCxnSpPr/>
              <p:nvPr/>
            </p:nvCxnSpPr>
            <p:spPr bwMode="auto">
              <a:xfrm>
                <a:off x="4423317" y="1761893"/>
                <a:ext cx="0" cy="84749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id="{B1B85D18-982D-4627-8E63-97466F8DD24A}"/>
                  </a:ext>
                </a:extLst>
              </p:cNvPr>
              <p:cNvCxnSpPr/>
              <p:nvPr/>
            </p:nvCxnSpPr>
            <p:spPr bwMode="auto">
              <a:xfrm flipH="1" flipV="1">
                <a:off x="4222595" y="1538869"/>
                <a:ext cx="211873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62">
                <a:extLst>
                  <a:ext uri="{FF2B5EF4-FFF2-40B4-BE49-F238E27FC236}">
                    <a16:creationId xmlns:a16="http://schemas.microsoft.com/office/drawing/2014/main" id="{6F3F4DB8-5133-4F79-AF80-096BBC259070}"/>
                  </a:ext>
                </a:extLst>
              </p:cNvPr>
              <p:cNvCxnSpPr/>
              <p:nvPr/>
            </p:nvCxnSpPr>
            <p:spPr bwMode="auto">
              <a:xfrm flipV="1">
                <a:off x="4434468" y="1527718"/>
                <a:ext cx="178420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CF8B167D-CA7F-43BB-B570-73D1775A9909}"/>
                </a:ext>
              </a:extLst>
            </p:cNvPr>
            <p:cNvGrpSpPr/>
            <p:nvPr/>
          </p:nvGrpSpPr>
          <p:grpSpPr>
            <a:xfrm rot="14748641">
              <a:off x="1045404" y="4698803"/>
              <a:ext cx="129142" cy="338254"/>
              <a:chOff x="4222595" y="1527718"/>
              <a:chExt cx="390293" cy="1081668"/>
            </a:xfrm>
          </p:grpSpPr>
          <p:cxnSp>
            <p:nvCxnSpPr>
              <p:cNvPr id="58" name="Connecteur droit 57">
                <a:extLst>
                  <a:ext uri="{FF2B5EF4-FFF2-40B4-BE49-F238E27FC236}">
                    <a16:creationId xmlns:a16="http://schemas.microsoft.com/office/drawing/2014/main" id="{C64568CC-73B3-46D8-8852-579C1651F347}"/>
                  </a:ext>
                </a:extLst>
              </p:cNvPr>
              <p:cNvCxnSpPr/>
              <p:nvPr/>
            </p:nvCxnSpPr>
            <p:spPr bwMode="auto">
              <a:xfrm>
                <a:off x="4423317" y="1761893"/>
                <a:ext cx="0" cy="84749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B240F62B-E15D-4469-BA2A-F06662768D80}"/>
                  </a:ext>
                </a:extLst>
              </p:cNvPr>
              <p:cNvCxnSpPr/>
              <p:nvPr/>
            </p:nvCxnSpPr>
            <p:spPr bwMode="auto">
              <a:xfrm flipH="1" flipV="1">
                <a:off x="4222595" y="1538869"/>
                <a:ext cx="211873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59">
                <a:extLst>
                  <a:ext uri="{FF2B5EF4-FFF2-40B4-BE49-F238E27FC236}">
                    <a16:creationId xmlns:a16="http://schemas.microsoft.com/office/drawing/2014/main" id="{64706AF7-5919-4E79-A54E-251ACD4C2B18}"/>
                  </a:ext>
                </a:extLst>
              </p:cNvPr>
              <p:cNvCxnSpPr/>
              <p:nvPr/>
            </p:nvCxnSpPr>
            <p:spPr bwMode="auto">
              <a:xfrm flipV="1">
                <a:off x="4434468" y="1527718"/>
                <a:ext cx="178420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26C07E1E-C449-45B7-BBD5-9F275F21CE77}"/>
                </a:ext>
              </a:extLst>
            </p:cNvPr>
            <p:cNvGrpSpPr/>
            <p:nvPr/>
          </p:nvGrpSpPr>
          <p:grpSpPr>
            <a:xfrm rot="12196074">
              <a:off x="1425642" y="5059697"/>
              <a:ext cx="164258" cy="327103"/>
              <a:chOff x="2701605" y="4412165"/>
              <a:chExt cx="423747" cy="1083622"/>
            </a:xfrm>
          </p:grpSpPr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1B637D9E-EF42-45B4-A588-3E495CDFDAD5}"/>
                  </a:ext>
                </a:extLst>
              </p:cNvPr>
              <p:cNvCxnSpPr/>
              <p:nvPr/>
            </p:nvCxnSpPr>
            <p:spPr bwMode="auto">
              <a:xfrm>
                <a:off x="2919054" y="4648294"/>
                <a:ext cx="0" cy="84749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54">
                <a:extLst>
                  <a:ext uri="{FF2B5EF4-FFF2-40B4-BE49-F238E27FC236}">
                    <a16:creationId xmlns:a16="http://schemas.microsoft.com/office/drawing/2014/main" id="{4819FFFF-4321-4A34-B9B5-0DC969E7CF4D}"/>
                  </a:ext>
                </a:extLst>
              </p:cNvPr>
              <p:cNvCxnSpPr/>
              <p:nvPr/>
            </p:nvCxnSpPr>
            <p:spPr bwMode="auto">
              <a:xfrm>
                <a:off x="2712757" y="4635189"/>
                <a:ext cx="412595" cy="11152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55">
                <a:extLst>
                  <a:ext uri="{FF2B5EF4-FFF2-40B4-BE49-F238E27FC236}">
                    <a16:creationId xmlns:a16="http://schemas.microsoft.com/office/drawing/2014/main" id="{B42D6A91-20ED-4BE5-B598-CAEDE2D03AF6}"/>
                  </a:ext>
                </a:extLst>
              </p:cNvPr>
              <p:cNvCxnSpPr/>
              <p:nvPr/>
            </p:nvCxnSpPr>
            <p:spPr bwMode="auto">
              <a:xfrm>
                <a:off x="2701605" y="4412165"/>
                <a:ext cx="0" cy="223024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56">
                <a:extLst>
                  <a:ext uri="{FF2B5EF4-FFF2-40B4-BE49-F238E27FC236}">
                    <a16:creationId xmlns:a16="http://schemas.microsoft.com/office/drawing/2014/main" id="{095F27D1-8B38-48B7-B82B-8D5EE74755C7}"/>
                  </a:ext>
                </a:extLst>
              </p:cNvPr>
              <p:cNvCxnSpPr/>
              <p:nvPr/>
            </p:nvCxnSpPr>
            <p:spPr bwMode="auto">
              <a:xfrm>
                <a:off x="3125352" y="4412165"/>
                <a:ext cx="0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6183CC14-6243-4513-8B61-2E182F229CC6}"/>
              </a:ext>
            </a:extLst>
          </p:cNvPr>
          <p:cNvGrpSpPr/>
          <p:nvPr/>
        </p:nvGrpSpPr>
        <p:grpSpPr>
          <a:xfrm>
            <a:off x="6680509" y="4781862"/>
            <a:ext cx="512955" cy="498303"/>
            <a:chOff x="874688" y="3335155"/>
            <a:chExt cx="2189723" cy="2163076"/>
          </a:xfrm>
        </p:grpSpPr>
        <p:grpSp>
          <p:nvGrpSpPr>
            <p:cNvPr id="86" name="Groupe 85">
              <a:extLst>
                <a:ext uri="{FF2B5EF4-FFF2-40B4-BE49-F238E27FC236}">
                  <a16:creationId xmlns:a16="http://schemas.microsoft.com/office/drawing/2014/main" id="{4D576A07-92DE-4162-8EB3-2670F99D2230}"/>
                </a:ext>
              </a:extLst>
            </p:cNvPr>
            <p:cNvGrpSpPr/>
            <p:nvPr/>
          </p:nvGrpSpPr>
          <p:grpSpPr>
            <a:xfrm rot="17703698">
              <a:off x="979244" y="4046295"/>
              <a:ext cx="129142" cy="338254"/>
              <a:chOff x="4222595" y="1527718"/>
              <a:chExt cx="390293" cy="1081668"/>
            </a:xfrm>
          </p:grpSpPr>
          <p:cxnSp>
            <p:nvCxnSpPr>
              <p:cNvPr id="124" name="Connecteur droit 123">
                <a:extLst>
                  <a:ext uri="{FF2B5EF4-FFF2-40B4-BE49-F238E27FC236}">
                    <a16:creationId xmlns:a16="http://schemas.microsoft.com/office/drawing/2014/main" id="{5C10BCB7-D0C7-466B-8942-195C06AB0429}"/>
                  </a:ext>
                </a:extLst>
              </p:cNvPr>
              <p:cNvCxnSpPr/>
              <p:nvPr/>
            </p:nvCxnSpPr>
            <p:spPr bwMode="auto">
              <a:xfrm>
                <a:off x="4423317" y="1761893"/>
                <a:ext cx="0" cy="84749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5" name="Connecteur droit 124">
                <a:extLst>
                  <a:ext uri="{FF2B5EF4-FFF2-40B4-BE49-F238E27FC236}">
                    <a16:creationId xmlns:a16="http://schemas.microsoft.com/office/drawing/2014/main" id="{6A4F498A-1A47-41E5-B7F5-AA913EBC44D5}"/>
                  </a:ext>
                </a:extLst>
              </p:cNvPr>
              <p:cNvCxnSpPr/>
              <p:nvPr/>
            </p:nvCxnSpPr>
            <p:spPr bwMode="auto">
              <a:xfrm flipH="1" flipV="1">
                <a:off x="4222595" y="1538869"/>
                <a:ext cx="211873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6" name="Connecteur droit 125">
                <a:extLst>
                  <a:ext uri="{FF2B5EF4-FFF2-40B4-BE49-F238E27FC236}">
                    <a16:creationId xmlns:a16="http://schemas.microsoft.com/office/drawing/2014/main" id="{85259A5D-D59B-43FE-A9FB-7829E1AFE0FA}"/>
                  </a:ext>
                </a:extLst>
              </p:cNvPr>
              <p:cNvCxnSpPr/>
              <p:nvPr/>
            </p:nvCxnSpPr>
            <p:spPr bwMode="auto">
              <a:xfrm flipV="1">
                <a:off x="4434468" y="1527718"/>
                <a:ext cx="178420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e 86">
              <a:extLst>
                <a:ext uri="{FF2B5EF4-FFF2-40B4-BE49-F238E27FC236}">
                  <a16:creationId xmlns:a16="http://schemas.microsoft.com/office/drawing/2014/main" id="{D3FCB083-6F24-4F8A-BC29-CCBDBC0237DE}"/>
                </a:ext>
              </a:extLst>
            </p:cNvPr>
            <p:cNvGrpSpPr/>
            <p:nvPr/>
          </p:nvGrpSpPr>
          <p:grpSpPr>
            <a:xfrm rot="19701229">
              <a:off x="1232936" y="3594456"/>
              <a:ext cx="129142" cy="338254"/>
              <a:chOff x="4222595" y="1527718"/>
              <a:chExt cx="390293" cy="1081668"/>
            </a:xfrm>
          </p:grpSpPr>
          <p:cxnSp>
            <p:nvCxnSpPr>
              <p:cNvPr id="121" name="Connecteur droit 120">
                <a:extLst>
                  <a:ext uri="{FF2B5EF4-FFF2-40B4-BE49-F238E27FC236}">
                    <a16:creationId xmlns:a16="http://schemas.microsoft.com/office/drawing/2014/main" id="{6F5DF9D5-E934-4AF9-AF33-8610CF91B75F}"/>
                  </a:ext>
                </a:extLst>
              </p:cNvPr>
              <p:cNvCxnSpPr/>
              <p:nvPr/>
            </p:nvCxnSpPr>
            <p:spPr bwMode="auto">
              <a:xfrm>
                <a:off x="4423317" y="1761893"/>
                <a:ext cx="0" cy="84749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2" name="Connecteur droit 121">
                <a:extLst>
                  <a:ext uri="{FF2B5EF4-FFF2-40B4-BE49-F238E27FC236}">
                    <a16:creationId xmlns:a16="http://schemas.microsoft.com/office/drawing/2014/main" id="{7CA457BA-DDA6-4F78-BCE7-E37BD47B2158}"/>
                  </a:ext>
                </a:extLst>
              </p:cNvPr>
              <p:cNvCxnSpPr/>
              <p:nvPr/>
            </p:nvCxnSpPr>
            <p:spPr bwMode="auto">
              <a:xfrm flipH="1" flipV="1">
                <a:off x="4222595" y="1538869"/>
                <a:ext cx="211873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3" name="Connecteur droit 122">
                <a:extLst>
                  <a:ext uri="{FF2B5EF4-FFF2-40B4-BE49-F238E27FC236}">
                    <a16:creationId xmlns:a16="http://schemas.microsoft.com/office/drawing/2014/main" id="{F8F8BB09-1870-44F0-AE62-CD8B9643740C}"/>
                  </a:ext>
                </a:extLst>
              </p:cNvPr>
              <p:cNvCxnSpPr/>
              <p:nvPr/>
            </p:nvCxnSpPr>
            <p:spPr bwMode="auto">
              <a:xfrm flipV="1">
                <a:off x="4434468" y="1527718"/>
                <a:ext cx="178420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e 87">
              <a:extLst>
                <a:ext uri="{FF2B5EF4-FFF2-40B4-BE49-F238E27FC236}">
                  <a16:creationId xmlns:a16="http://schemas.microsoft.com/office/drawing/2014/main" id="{857538D3-7A4D-4C1A-94A1-486F9A1FC8B1}"/>
                </a:ext>
              </a:extLst>
            </p:cNvPr>
            <p:cNvGrpSpPr/>
            <p:nvPr/>
          </p:nvGrpSpPr>
          <p:grpSpPr>
            <a:xfrm rot="2573994">
              <a:off x="2557451" y="3578977"/>
              <a:ext cx="129142" cy="331701"/>
              <a:chOff x="4222595" y="1527718"/>
              <a:chExt cx="390293" cy="1081668"/>
            </a:xfrm>
          </p:grpSpPr>
          <p:cxnSp>
            <p:nvCxnSpPr>
              <p:cNvPr id="118" name="Connecteur droit 117">
                <a:extLst>
                  <a:ext uri="{FF2B5EF4-FFF2-40B4-BE49-F238E27FC236}">
                    <a16:creationId xmlns:a16="http://schemas.microsoft.com/office/drawing/2014/main" id="{322255EE-65B5-4CD7-A3C8-4B8B6D5029A9}"/>
                  </a:ext>
                </a:extLst>
              </p:cNvPr>
              <p:cNvCxnSpPr/>
              <p:nvPr/>
            </p:nvCxnSpPr>
            <p:spPr bwMode="auto">
              <a:xfrm>
                <a:off x="4423317" y="1761893"/>
                <a:ext cx="0" cy="84749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9" name="Connecteur droit 118">
                <a:extLst>
                  <a:ext uri="{FF2B5EF4-FFF2-40B4-BE49-F238E27FC236}">
                    <a16:creationId xmlns:a16="http://schemas.microsoft.com/office/drawing/2014/main" id="{F1E49B80-A763-4345-9756-025F0BA99A53}"/>
                  </a:ext>
                </a:extLst>
              </p:cNvPr>
              <p:cNvCxnSpPr/>
              <p:nvPr/>
            </p:nvCxnSpPr>
            <p:spPr bwMode="auto">
              <a:xfrm flipH="1" flipV="1">
                <a:off x="4222595" y="1538869"/>
                <a:ext cx="211873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0" name="Connecteur droit 119">
                <a:extLst>
                  <a:ext uri="{FF2B5EF4-FFF2-40B4-BE49-F238E27FC236}">
                    <a16:creationId xmlns:a16="http://schemas.microsoft.com/office/drawing/2014/main" id="{E4D32CCE-A92B-4089-B2BF-D4011EBBD7A9}"/>
                  </a:ext>
                </a:extLst>
              </p:cNvPr>
              <p:cNvCxnSpPr/>
              <p:nvPr/>
            </p:nvCxnSpPr>
            <p:spPr bwMode="auto">
              <a:xfrm flipV="1">
                <a:off x="4434468" y="1527718"/>
                <a:ext cx="178420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e 88">
              <a:extLst>
                <a:ext uri="{FF2B5EF4-FFF2-40B4-BE49-F238E27FC236}">
                  <a16:creationId xmlns:a16="http://schemas.microsoft.com/office/drawing/2014/main" id="{1244F51A-877C-4425-9588-D05541E90941}"/>
                </a:ext>
              </a:extLst>
            </p:cNvPr>
            <p:cNvGrpSpPr/>
            <p:nvPr/>
          </p:nvGrpSpPr>
          <p:grpSpPr>
            <a:xfrm rot="5562192">
              <a:off x="2818731" y="4257907"/>
              <a:ext cx="164258" cy="327103"/>
              <a:chOff x="2701605" y="4412165"/>
              <a:chExt cx="423747" cy="1083622"/>
            </a:xfrm>
          </p:grpSpPr>
          <p:cxnSp>
            <p:nvCxnSpPr>
              <p:cNvPr id="114" name="Connecteur droit 113">
                <a:extLst>
                  <a:ext uri="{FF2B5EF4-FFF2-40B4-BE49-F238E27FC236}">
                    <a16:creationId xmlns:a16="http://schemas.microsoft.com/office/drawing/2014/main" id="{2CC33C5D-6026-4209-B559-CF39739C60FF}"/>
                  </a:ext>
                </a:extLst>
              </p:cNvPr>
              <p:cNvCxnSpPr/>
              <p:nvPr/>
            </p:nvCxnSpPr>
            <p:spPr bwMode="auto">
              <a:xfrm>
                <a:off x="2919054" y="4648294"/>
                <a:ext cx="0" cy="84749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5" name="Connecteur droit 114">
                <a:extLst>
                  <a:ext uri="{FF2B5EF4-FFF2-40B4-BE49-F238E27FC236}">
                    <a16:creationId xmlns:a16="http://schemas.microsoft.com/office/drawing/2014/main" id="{4F4C411C-9AD2-4F93-B44A-C21E42198ECB}"/>
                  </a:ext>
                </a:extLst>
              </p:cNvPr>
              <p:cNvCxnSpPr/>
              <p:nvPr/>
            </p:nvCxnSpPr>
            <p:spPr bwMode="auto">
              <a:xfrm>
                <a:off x="2712757" y="4635189"/>
                <a:ext cx="412595" cy="11152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6" name="Connecteur droit 115">
                <a:extLst>
                  <a:ext uri="{FF2B5EF4-FFF2-40B4-BE49-F238E27FC236}">
                    <a16:creationId xmlns:a16="http://schemas.microsoft.com/office/drawing/2014/main" id="{4990C0B8-4702-4314-A6F8-9D253F85B4F5}"/>
                  </a:ext>
                </a:extLst>
              </p:cNvPr>
              <p:cNvCxnSpPr/>
              <p:nvPr/>
            </p:nvCxnSpPr>
            <p:spPr bwMode="auto">
              <a:xfrm>
                <a:off x="2701605" y="4412165"/>
                <a:ext cx="0" cy="223024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116">
                <a:extLst>
                  <a:ext uri="{FF2B5EF4-FFF2-40B4-BE49-F238E27FC236}">
                    <a16:creationId xmlns:a16="http://schemas.microsoft.com/office/drawing/2014/main" id="{8A16074C-CE3B-420E-B22D-F41B917CB261}"/>
                  </a:ext>
                </a:extLst>
              </p:cNvPr>
              <p:cNvCxnSpPr/>
              <p:nvPr/>
            </p:nvCxnSpPr>
            <p:spPr bwMode="auto">
              <a:xfrm>
                <a:off x="3125352" y="4412165"/>
                <a:ext cx="0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90" name="Groupe 89">
              <a:extLst>
                <a:ext uri="{FF2B5EF4-FFF2-40B4-BE49-F238E27FC236}">
                  <a16:creationId xmlns:a16="http://schemas.microsoft.com/office/drawing/2014/main" id="{B2AADD5D-A8A6-47C5-B5ED-EA22D4579F84}"/>
                </a:ext>
              </a:extLst>
            </p:cNvPr>
            <p:cNvGrpSpPr/>
            <p:nvPr/>
          </p:nvGrpSpPr>
          <p:grpSpPr>
            <a:xfrm>
              <a:off x="1820258" y="3335155"/>
              <a:ext cx="164258" cy="327103"/>
              <a:chOff x="2701605" y="4412165"/>
              <a:chExt cx="423747" cy="1083622"/>
            </a:xfrm>
          </p:grpSpPr>
          <p:cxnSp>
            <p:nvCxnSpPr>
              <p:cNvPr id="110" name="Connecteur droit 109">
                <a:extLst>
                  <a:ext uri="{FF2B5EF4-FFF2-40B4-BE49-F238E27FC236}">
                    <a16:creationId xmlns:a16="http://schemas.microsoft.com/office/drawing/2014/main" id="{8436F46A-F85C-4935-97C5-AA33140BDAF3}"/>
                  </a:ext>
                </a:extLst>
              </p:cNvPr>
              <p:cNvCxnSpPr/>
              <p:nvPr/>
            </p:nvCxnSpPr>
            <p:spPr bwMode="auto">
              <a:xfrm>
                <a:off x="2919054" y="4648294"/>
                <a:ext cx="0" cy="84749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110">
                <a:extLst>
                  <a:ext uri="{FF2B5EF4-FFF2-40B4-BE49-F238E27FC236}">
                    <a16:creationId xmlns:a16="http://schemas.microsoft.com/office/drawing/2014/main" id="{026C2497-4240-4D1C-9C35-4CE79BE6CCE3}"/>
                  </a:ext>
                </a:extLst>
              </p:cNvPr>
              <p:cNvCxnSpPr/>
              <p:nvPr/>
            </p:nvCxnSpPr>
            <p:spPr bwMode="auto">
              <a:xfrm>
                <a:off x="2712757" y="4635189"/>
                <a:ext cx="412595" cy="11152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2" name="Connecteur droit 111">
                <a:extLst>
                  <a:ext uri="{FF2B5EF4-FFF2-40B4-BE49-F238E27FC236}">
                    <a16:creationId xmlns:a16="http://schemas.microsoft.com/office/drawing/2014/main" id="{FDC1AABB-D5C6-4EDE-8137-11712F6A371E}"/>
                  </a:ext>
                </a:extLst>
              </p:cNvPr>
              <p:cNvCxnSpPr/>
              <p:nvPr/>
            </p:nvCxnSpPr>
            <p:spPr bwMode="auto">
              <a:xfrm>
                <a:off x="2701605" y="4412165"/>
                <a:ext cx="0" cy="223024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3" name="Connecteur droit 112">
                <a:extLst>
                  <a:ext uri="{FF2B5EF4-FFF2-40B4-BE49-F238E27FC236}">
                    <a16:creationId xmlns:a16="http://schemas.microsoft.com/office/drawing/2014/main" id="{986C4D36-EAF7-42ED-A926-E8F6749E30A8}"/>
                  </a:ext>
                </a:extLst>
              </p:cNvPr>
              <p:cNvCxnSpPr/>
              <p:nvPr/>
            </p:nvCxnSpPr>
            <p:spPr bwMode="auto">
              <a:xfrm>
                <a:off x="3125352" y="4412165"/>
                <a:ext cx="0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91" name="Groupe 90">
              <a:extLst>
                <a:ext uri="{FF2B5EF4-FFF2-40B4-BE49-F238E27FC236}">
                  <a16:creationId xmlns:a16="http://schemas.microsoft.com/office/drawing/2014/main" id="{9D9CE4D6-4BA4-46AB-BB48-D0807347E433}"/>
                </a:ext>
              </a:extLst>
            </p:cNvPr>
            <p:cNvGrpSpPr/>
            <p:nvPr/>
          </p:nvGrpSpPr>
          <p:grpSpPr>
            <a:xfrm rot="10417249">
              <a:off x="2044673" y="5171128"/>
              <a:ext cx="164258" cy="327103"/>
              <a:chOff x="2701605" y="4412165"/>
              <a:chExt cx="423747" cy="1083622"/>
            </a:xfrm>
          </p:grpSpPr>
          <p:cxnSp>
            <p:nvCxnSpPr>
              <p:cNvPr id="106" name="Connecteur droit 105">
                <a:extLst>
                  <a:ext uri="{FF2B5EF4-FFF2-40B4-BE49-F238E27FC236}">
                    <a16:creationId xmlns:a16="http://schemas.microsoft.com/office/drawing/2014/main" id="{04CBB141-B349-449A-80FD-B80BDD783BDA}"/>
                  </a:ext>
                </a:extLst>
              </p:cNvPr>
              <p:cNvCxnSpPr/>
              <p:nvPr/>
            </p:nvCxnSpPr>
            <p:spPr bwMode="auto">
              <a:xfrm>
                <a:off x="2919054" y="4648294"/>
                <a:ext cx="0" cy="84749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106">
                <a:extLst>
                  <a:ext uri="{FF2B5EF4-FFF2-40B4-BE49-F238E27FC236}">
                    <a16:creationId xmlns:a16="http://schemas.microsoft.com/office/drawing/2014/main" id="{B21C1931-4AAA-4B88-BBBA-79764232E2D6}"/>
                  </a:ext>
                </a:extLst>
              </p:cNvPr>
              <p:cNvCxnSpPr/>
              <p:nvPr/>
            </p:nvCxnSpPr>
            <p:spPr bwMode="auto">
              <a:xfrm>
                <a:off x="2712757" y="4635189"/>
                <a:ext cx="412595" cy="11152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107">
                <a:extLst>
                  <a:ext uri="{FF2B5EF4-FFF2-40B4-BE49-F238E27FC236}">
                    <a16:creationId xmlns:a16="http://schemas.microsoft.com/office/drawing/2014/main" id="{ADB890D0-9E1D-4934-B235-31D037B7AB17}"/>
                  </a:ext>
                </a:extLst>
              </p:cNvPr>
              <p:cNvCxnSpPr/>
              <p:nvPr/>
            </p:nvCxnSpPr>
            <p:spPr bwMode="auto">
              <a:xfrm>
                <a:off x="2701605" y="4412165"/>
                <a:ext cx="0" cy="223024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9" name="Connecteur droit 108">
                <a:extLst>
                  <a:ext uri="{FF2B5EF4-FFF2-40B4-BE49-F238E27FC236}">
                    <a16:creationId xmlns:a16="http://schemas.microsoft.com/office/drawing/2014/main" id="{37E076FF-E27F-4586-AD87-62528DA06C0E}"/>
                  </a:ext>
                </a:extLst>
              </p:cNvPr>
              <p:cNvCxnSpPr/>
              <p:nvPr/>
            </p:nvCxnSpPr>
            <p:spPr bwMode="auto">
              <a:xfrm>
                <a:off x="3125352" y="4412165"/>
                <a:ext cx="0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1F33EE40-393F-4FA8-A154-0333379BCBD6}"/>
                </a:ext>
              </a:extLst>
            </p:cNvPr>
            <p:cNvSpPr/>
            <p:nvPr/>
          </p:nvSpPr>
          <p:spPr bwMode="auto">
            <a:xfrm>
              <a:off x="1168366" y="3679902"/>
              <a:ext cx="1565251" cy="1483113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Blip>
                  <a:blip r:embed="rId4"/>
                </a:buBlip>
                <a:tabLst/>
              </a:pPr>
              <a:endParaRPr kumimoji="0" lang="fr-FR" sz="3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DINPro-Medium" pitchFamily="34" charset="0"/>
              </a:endParaRPr>
            </a:p>
          </p:txBody>
        </p:sp>
        <p:grpSp>
          <p:nvGrpSpPr>
            <p:cNvPr id="93" name="Groupe 92">
              <a:extLst>
                <a:ext uri="{FF2B5EF4-FFF2-40B4-BE49-F238E27FC236}">
                  <a16:creationId xmlns:a16="http://schemas.microsoft.com/office/drawing/2014/main" id="{8DB042F1-70EB-4D98-A62C-022462D2544B}"/>
                </a:ext>
              </a:extLst>
            </p:cNvPr>
            <p:cNvGrpSpPr/>
            <p:nvPr/>
          </p:nvGrpSpPr>
          <p:grpSpPr>
            <a:xfrm rot="8043042">
              <a:off x="2612355" y="4834568"/>
              <a:ext cx="129142" cy="338254"/>
              <a:chOff x="4222595" y="1527718"/>
              <a:chExt cx="390293" cy="1081668"/>
            </a:xfrm>
          </p:grpSpPr>
          <p:cxnSp>
            <p:nvCxnSpPr>
              <p:cNvPr id="103" name="Connecteur droit 102">
                <a:extLst>
                  <a:ext uri="{FF2B5EF4-FFF2-40B4-BE49-F238E27FC236}">
                    <a16:creationId xmlns:a16="http://schemas.microsoft.com/office/drawing/2014/main" id="{4FFA85FE-2A9E-4627-AC4A-F2C6FE35092E}"/>
                  </a:ext>
                </a:extLst>
              </p:cNvPr>
              <p:cNvCxnSpPr/>
              <p:nvPr/>
            </p:nvCxnSpPr>
            <p:spPr bwMode="auto">
              <a:xfrm>
                <a:off x="4423317" y="1761893"/>
                <a:ext cx="0" cy="84749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103">
                <a:extLst>
                  <a:ext uri="{FF2B5EF4-FFF2-40B4-BE49-F238E27FC236}">
                    <a16:creationId xmlns:a16="http://schemas.microsoft.com/office/drawing/2014/main" id="{0C010D85-C8FC-43AE-944F-1DD00700D13F}"/>
                  </a:ext>
                </a:extLst>
              </p:cNvPr>
              <p:cNvCxnSpPr/>
              <p:nvPr/>
            </p:nvCxnSpPr>
            <p:spPr bwMode="auto">
              <a:xfrm flipH="1" flipV="1">
                <a:off x="4222595" y="1538869"/>
                <a:ext cx="211873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104">
                <a:extLst>
                  <a:ext uri="{FF2B5EF4-FFF2-40B4-BE49-F238E27FC236}">
                    <a16:creationId xmlns:a16="http://schemas.microsoft.com/office/drawing/2014/main" id="{FA64A3E8-9876-4D05-BC0C-E0BF171AD17D}"/>
                  </a:ext>
                </a:extLst>
              </p:cNvPr>
              <p:cNvCxnSpPr/>
              <p:nvPr/>
            </p:nvCxnSpPr>
            <p:spPr bwMode="auto">
              <a:xfrm flipV="1">
                <a:off x="4434468" y="1527718"/>
                <a:ext cx="178420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8CEB3112-E1FF-4965-A3FA-240E952AF528}"/>
                </a:ext>
              </a:extLst>
            </p:cNvPr>
            <p:cNvGrpSpPr/>
            <p:nvPr/>
          </p:nvGrpSpPr>
          <p:grpSpPr>
            <a:xfrm rot="14748641">
              <a:off x="1045404" y="4698803"/>
              <a:ext cx="129142" cy="338254"/>
              <a:chOff x="4222595" y="1527718"/>
              <a:chExt cx="390293" cy="1081668"/>
            </a:xfrm>
          </p:grpSpPr>
          <p:cxnSp>
            <p:nvCxnSpPr>
              <p:cNvPr id="100" name="Connecteur droit 99">
                <a:extLst>
                  <a:ext uri="{FF2B5EF4-FFF2-40B4-BE49-F238E27FC236}">
                    <a16:creationId xmlns:a16="http://schemas.microsoft.com/office/drawing/2014/main" id="{A64D0143-6CA6-4DE8-87F3-01D62C75ED50}"/>
                  </a:ext>
                </a:extLst>
              </p:cNvPr>
              <p:cNvCxnSpPr/>
              <p:nvPr/>
            </p:nvCxnSpPr>
            <p:spPr bwMode="auto">
              <a:xfrm>
                <a:off x="4423317" y="1761893"/>
                <a:ext cx="0" cy="84749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1" name="Connecteur droit 100">
                <a:extLst>
                  <a:ext uri="{FF2B5EF4-FFF2-40B4-BE49-F238E27FC236}">
                    <a16:creationId xmlns:a16="http://schemas.microsoft.com/office/drawing/2014/main" id="{4C33CACF-0C4E-4BDB-AFB6-296D60C78B2B}"/>
                  </a:ext>
                </a:extLst>
              </p:cNvPr>
              <p:cNvCxnSpPr/>
              <p:nvPr/>
            </p:nvCxnSpPr>
            <p:spPr bwMode="auto">
              <a:xfrm flipH="1" flipV="1">
                <a:off x="4222595" y="1538869"/>
                <a:ext cx="211873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2" name="Connecteur droit 101">
                <a:extLst>
                  <a:ext uri="{FF2B5EF4-FFF2-40B4-BE49-F238E27FC236}">
                    <a16:creationId xmlns:a16="http://schemas.microsoft.com/office/drawing/2014/main" id="{55C52DD0-FE53-4536-93C9-8FCE9AA51104}"/>
                  </a:ext>
                </a:extLst>
              </p:cNvPr>
              <p:cNvCxnSpPr/>
              <p:nvPr/>
            </p:nvCxnSpPr>
            <p:spPr bwMode="auto">
              <a:xfrm flipV="1">
                <a:off x="4434468" y="1527718"/>
                <a:ext cx="178420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95" name="Groupe 94">
              <a:extLst>
                <a:ext uri="{FF2B5EF4-FFF2-40B4-BE49-F238E27FC236}">
                  <a16:creationId xmlns:a16="http://schemas.microsoft.com/office/drawing/2014/main" id="{75074352-E334-40BF-8A5F-7AC735B9FD3C}"/>
                </a:ext>
              </a:extLst>
            </p:cNvPr>
            <p:cNvGrpSpPr/>
            <p:nvPr/>
          </p:nvGrpSpPr>
          <p:grpSpPr>
            <a:xfrm rot="12196074">
              <a:off x="1425642" y="5059697"/>
              <a:ext cx="164258" cy="327103"/>
              <a:chOff x="2701605" y="4412165"/>
              <a:chExt cx="423747" cy="1083622"/>
            </a:xfrm>
          </p:grpSpPr>
          <p:cxnSp>
            <p:nvCxnSpPr>
              <p:cNvPr id="96" name="Connecteur droit 95">
                <a:extLst>
                  <a:ext uri="{FF2B5EF4-FFF2-40B4-BE49-F238E27FC236}">
                    <a16:creationId xmlns:a16="http://schemas.microsoft.com/office/drawing/2014/main" id="{74D84366-0D6F-4C41-8EEB-40465D2A7A00}"/>
                  </a:ext>
                </a:extLst>
              </p:cNvPr>
              <p:cNvCxnSpPr/>
              <p:nvPr/>
            </p:nvCxnSpPr>
            <p:spPr bwMode="auto">
              <a:xfrm>
                <a:off x="2919054" y="4648294"/>
                <a:ext cx="0" cy="84749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7" name="Connecteur droit 96">
                <a:extLst>
                  <a:ext uri="{FF2B5EF4-FFF2-40B4-BE49-F238E27FC236}">
                    <a16:creationId xmlns:a16="http://schemas.microsoft.com/office/drawing/2014/main" id="{ACF78181-3486-4ADF-BAAF-224ED286622C}"/>
                  </a:ext>
                </a:extLst>
              </p:cNvPr>
              <p:cNvCxnSpPr/>
              <p:nvPr/>
            </p:nvCxnSpPr>
            <p:spPr bwMode="auto">
              <a:xfrm>
                <a:off x="2712757" y="4635189"/>
                <a:ext cx="412595" cy="11152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8" name="Connecteur droit 97">
                <a:extLst>
                  <a:ext uri="{FF2B5EF4-FFF2-40B4-BE49-F238E27FC236}">
                    <a16:creationId xmlns:a16="http://schemas.microsoft.com/office/drawing/2014/main" id="{A517E679-80DD-4CEB-A029-39904735E817}"/>
                  </a:ext>
                </a:extLst>
              </p:cNvPr>
              <p:cNvCxnSpPr/>
              <p:nvPr/>
            </p:nvCxnSpPr>
            <p:spPr bwMode="auto">
              <a:xfrm>
                <a:off x="2701605" y="4412165"/>
                <a:ext cx="0" cy="223024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9" name="Connecteur droit 98">
                <a:extLst>
                  <a:ext uri="{FF2B5EF4-FFF2-40B4-BE49-F238E27FC236}">
                    <a16:creationId xmlns:a16="http://schemas.microsoft.com/office/drawing/2014/main" id="{3606DCD1-F700-406D-9E04-F34E9D05AF6B}"/>
                  </a:ext>
                </a:extLst>
              </p:cNvPr>
              <p:cNvCxnSpPr/>
              <p:nvPr/>
            </p:nvCxnSpPr>
            <p:spPr bwMode="auto">
              <a:xfrm>
                <a:off x="3125352" y="4412165"/>
                <a:ext cx="0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7" name="Groupe 126">
            <a:extLst>
              <a:ext uri="{FF2B5EF4-FFF2-40B4-BE49-F238E27FC236}">
                <a16:creationId xmlns:a16="http://schemas.microsoft.com/office/drawing/2014/main" id="{ACA43A71-1244-4CAD-81C4-F68F01412AB8}"/>
              </a:ext>
            </a:extLst>
          </p:cNvPr>
          <p:cNvGrpSpPr/>
          <p:nvPr/>
        </p:nvGrpSpPr>
        <p:grpSpPr>
          <a:xfrm>
            <a:off x="7409242" y="4423073"/>
            <a:ext cx="512955" cy="498303"/>
            <a:chOff x="874688" y="3335155"/>
            <a:chExt cx="2189723" cy="2163076"/>
          </a:xfrm>
        </p:grpSpPr>
        <p:grpSp>
          <p:nvGrpSpPr>
            <p:cNvPr id="128" name="Groupe 127">
              <a:extLst>
                <a:ext uri="{FF2B5EF4-FFF2-40B4-BE49-F238E27FC236}">
                  <a16:creationId xmlns:a16="http://schemas.microsoft.com/office/drawing/2014/main" id="{F904DBC3-9079-4469-882A-8D81B0B3F545}"/>
                </a:ext>
              </a:extLst>
            </p:cNvPr>
            <p:cNvGrpSpPr/>
            <p:nvPr/>
          </p:nvGrpSpPr>
          <p:grpSpPr>
            <a:xfrm rot="17703698">
              <a:off x="979244" y="4046295"/>
              <a:ext cx="129142" cy="338254"/>
              <a:chOff x="4222595" y="1527718"/>
              <a:chExt cx="390293" cy="1081668"/>
            </a:xfrm>
          </p:grpSpPr>
          <p:cxnSp>
            <p:nvCxnSpPr>
              <p:cNvPr id="166" name="Connecteur droit 165">
                <a:extLst>
                  <a:ext uri="{FF2B5EF4-FFF2-40B4-BE49-F238E27FC236}">
                    <a16:creationId xmlns:a16="http://schemas.microsoft.com/office/drawing/2014/main" id="{FB396355-95BD-487D-A5B9-83B453B6EF9D}"/>
                  </a:ext>
                </a:extLst>
              </p:cNvPr>
              <p:cNvCxnSpPr/>
              <p:nvPr/>
            </p:nvCxnSpPr>
            <p:spPr bwMode="auto">
              <a:xfrm>
                <a:off x="4423317" y="1761893"/>
                <a:ext cx="0" cy="84749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67" name="Connecteur droit 166">
                <a:extLst>
                  <a:ext uri="{FF2B5EF4-FFF2-40B4-BE49-F238E27FC236}">
                    <a16:creationId xmlns:a16="http://schemas.microsoft.com/office/drawing/2014/main" id="{7F9DAFE5-F0EA-4260-B12B-6E6B12ACEDB6}"/>
                  </a:ext>
                </a:extLst>
              </p:cNvPr>
              <p:cNvCxnSpPr/>
              <p:nvPr/>
            </p:nvCxnSpPr>
            <p:spPr bwMode="auto">
              <a:xfrm flipH="1" flipV="1">
                <a:off x="4222595" y="1538869"/>
                <a:ext cx="211873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68" name="Connecteur droit 167">
                <a:extLst>
                  <a:ext uri="{FF2B5EF4-FFF2-40B4-BE49-F238E27FC236}">
                    <a16:creationId xmlns:a16="http://schemas.microsoft.com/office/drawing/2014/main" id="{31671FB8-4964-4094-B00F-57B95992A96A}"/>
                  </a:ext>
                </a:extLst>
              </p:cNvPr>
              <p:cNvCxnSpPr/>
              <p:nvPr/>
            </p:nvCxnSpPr>
            <p:spPr bwMode="auto">
              <a:xfrm flipV="1">
                <a:off x="4434468" y="1527718"/>
                <a:ext cx="178420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129" name="Groupe 128">
              <a:extLst>
                <a:ext uri="{FF2B5EF4-FFF2-40B4-BE49-F238E27FC236}">
                  <a16:creationId xmlns:a16="http://schemas.microsoft.com/office/drawing/2014/main" id="{F72E262D-B8AA-49E5-8692-69113A29DA2E}"/>
                </a:ext>
              </a:extLst>
            </p:cNvPr>
            <p:cNvGrpSpPr/>
            <p:nvPr/>
          </p:nvGrpSpPr>
          <p:grpSpPr>
            <a:xfrm rot="19701229">
              <a:off x="1232936" y="3594456"/>
              <a:ext cx="129142" cy="338254"/>
              <a:chOff x="4222595" y="1527718"/>
              <a:chExt cx="390293" cy="1081668"/>
            </a:xfrm>
          </p:grpSpPr>
          <p:cxnSp>
            <p:nvCxnSpPr>
              <p:cNvPr id="163" name="Connecteur droit 162">
                <a:extLst>
                  <a:ext uri="{FF2B5EF4-FFF2-40B4-BE49-F238E27FC236}">
                    <a16:creationId xmlns:a16="http://schemas.microsoft.com/office/drawing/2014/main" id="{09EA4CD3-4CF9-46AA-90B8-0C9BC6833639}"/>
                  </a:ext>
                </a:extLst>
              </p:cNvPr>
              <p:cNvCxnSpPr/>
              <p:nvPr/>
            </p:nvCxnSpPr>
            <p:spPr bwMode="auto">
              <a:xfrm>
                <a:off x="4423317" y="1761893"/>
                <a:ext cx="0" cy="84749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64" name="Connecteur droit 163">
                <a:extLst>
                  <a:ext uri="{FF2B5EF4-FFF2-40B4-BE49-F238E27FC236}">
                    <a16:creationId xmlns:a16="http://schemas.microsoft.com/office/drawing/2014/main" id="{D49E2099-9538-42E4-93AE-619D1D010A0E}"/>
                  </a:ext>
                </a:extLst>
              </p:cNvPr>
              <p:cNvCxnSpPr/>
              <p:nvPr/>
            </p:nvCxnSpPr>
            <p:spPr bwMode="auto">
              <a:xfrm flipH="1" flipV="1">
                <a:off x="4222595" y="1538869"/>
                <a:ext cx="211873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65" name="Connecteur droit 164">
                <a:extLst>
                  <a:ext uri="{FF2B5EF4-FFF2-40B4-BE49-F238E27FC236}">
                    <a16:creationId xmlns:a16="http://schemas.microsoft.com/office/drawing/2014/main" id="{8C74B33F-D3F9-4535-A5C6-038557B151C9}"/>
                  </a:ext>
                </a:extLst>
              </p:cNvPr>
              <p:cNvCxnSpPr/>
              <p:nvPr/>
            </p:nvCxnSpPr>
            <p:spPr bwMode="auto">
              <a:xfrm flipV="1">
                <a:off x="4434468" y="1527718"/>
                <a:ext cx="178420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130" name="Groupe 129">
              <a:extLst>
                <a:ext uri="{FF2B5EF4-FFF2-40B4-BE49-F238E27FC236}">
                  <a16:creationId xmlns:a16="http://schemas.microsoft.com/office/drawing/2014/main" id="{FBDF298E-1C49-46E7-BAEB-726DCF491615}"/>
                </a:ext>
              </a:extLst>
            </p:cNvPr>
            <p:cNvGrpSpPr/>
            <p:nvPr/>
          </p:nvGrpSpPr>
          <p:grpSpPr>
            <a:xfrm rot="2573994">
              <a:off x="2557451" y="3578977"/>
              <a:ext cx="129142" cy="331701"/>
              <a:chOff x="4222595" y="1527718"/>
              <a:chExt cx="390293" cy="1081668"/>
            </a:xfrm>
          </p:grpSpPr>
          <p:cxnSp>
            <p:nvCxnSpPr>
              <p:cNvPr id="160" name="Connecteur droit 159">
                <a:extLst>
                  <a:ext uri="{FF2B5EF4-FFF2-40B4-BE49-F238E27FC236}">
                    <a16:creationId xmlns:a16="http://schemas.microsoft.com/office/drawing/2014/main" id="{A760256A-64BA-423D-AB7A-1E236C2C16F3}"/>
                  </a:ext>
                </a:extLst>
              </p:cNvPr>
              <p:cNvCxnSpPr/>
              <p:nvPr/>
            </p:nvCxnSpPr>
            <p:spPr bwMode="auto">
              <a:xfrm>
                <a:off x="4423317" y="1761893"/>
                <a:ext cx="0" cy="84749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160">
                <a:extLst>
                  <a:ext uri="{FF2B5EF4-FFF2-40B4-BE49-F238E27FC236}">
                    <a16:creationId xmlns:a16="http://schemas.microsoft.com/office/drawing/2014/main" id="{383A551A-28EF-4461-96AB-334410037101}"/>
                  </a:ext>
                </a:extLst>
              </p:cNvPr>
              <p:cNvCxnSpPr/>
              <p:nvPr/>
            </p:nvCxnSpPr>
            <p:spPr bwMode="auto">
              <a:xfrm flipH="1" flipV="1">
                <a:off x="4222595" y="1538869"/>
                <a:ext cx="211873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62" name="Connecteur droit 161">
                <a:extLst>
                  <a:ext uri="{FF2B5EF4-FFF2-40B4-BE49-F238E27FC236}">
                    <a16:creationId xmlns:a16="http://schemas.microsoft.com/office/drawing/2014/main" id="{78B95B5E-1A99-481F-9AC3-DE469EE8EEF0}"/>
                  </a:ext>
                </a:extLst>
              </p:cNvPr>
              <p:cNvCxnSpPr/>
              <p:nvPr/>
            </p:nvCxnSpPr>
            <p:spPr bwMode="auto">
              <a:xfrm flipV="1">
                <a:off x="4434468" y="1527718"/>
                <a:ext cx="178420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131" name="Groupe 130">
              <a:extLst>
                <a:ext uri="{FF2B5EF4-FFF2-40B4-BE49-F238E27FC236}">
                  <a16:creationId xmlns:a16="http://schemas.microsoft.com/office/drawing/2014/main" id="{C6DCEC55-F83B-4445-9A7E-5365105D7E31}"/>
                </a:ext>
              </a:extLst>
            </p:cNvPr>
            <p:cNvGrpSpPr/>
            <p:nvPr/>
          </p:nvGrpSpPr>
          <p:grpSpPr>
            <a:xfrm rot="5562192">
              <a:off x="2818731" y="4257907"/>
              <a:ext cx="164258" cy="327103"/>
              <a:chOff x="2701605" y="4412165"/>
              <a:chExt cx="423747" cy="1083622"/>
            </a:xfrm>
          </p:grpSpPr>
          <p:cxnSp>
            <p:nvCxnSpPr>
              <p:cNvPr id="156" name="Connecteur droit 155">
                <a:extLst>
                  <a:ext uri="{FF2B5EF4-FFF2-40B4-BE49-F238E27FC236}">
                    <a16:creationId xmlns:a16="http://schemas.microsoft.com/office/drawing/2014/main" id="{C6E5445B-E270-4EC9-BBDF-1CD84CF48210}"/>
                  </a:ext>
                </a:extLst>
              </p:cNvPr>
              <p:cNvCxnSpPr/>
              <p:nvPr/>
            </p:nvCxnSpPr>
            <p:spPr bwMode="auto">
              <a:xfrm>
                <a:off x="2919054" y="4648294"/>
                <a:ext cx="0" cy="84749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57" name="Connecteur droit 156">
                <a:extLst>
                  <a:ext uri="{FF2B5EF4-FFF2-40B4-BE49-F238E27FC236}">
                    <a16:creationId xmlns:a16="http://schemas.microsoft.com/office/drawing/2014/main" id="{904AD47E-6F69-4DED-A2CB-98132F83BD21}"/>
                  </a:ext>
                </a:extLst>
              </p:cNvPr>
              <p:cNvCxnSpPr/>
              <p:nvPr/>
            </p:nvCxnSpPr>
            <p:spPr bwMode="auto">
              <a:xfrm>
                <a:off x="2712757" y="4635189"/>
                <a:ext cx="412595" cy="11152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58" name="Connecteur droit 157">
                <a:extLst>
                  <a:ext uri="{FF2B5EF4-FFF2-40B4-BE49-F238E27FC236}">
                    <a16:creationId xmlns:a16="http://schemas.microsoft.com/office/drawing/2014/main" id="{69ACF210-5A6C-40EA-B42F-DF64DED78F09}"/>
                  </a:ext>
                </a:extLst>
              </p:cNvPr>
              <p:cNvCxnSpPr/>
              <p:nvPr/>
            </p:nvCxnSpPr>
            <p:spPr bwMode="auto">
              <a:xfrm>
                <a:off x="2701605" y="4412165"/>
                <a:ext cx="0" cy="223024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59" name="Connecteur droit 158">
                <a:extLst>
                  <a:ext uri="{FF2B5EF4-FFF2-40B4-BE49-F238E27FC236}">
                    <a16:creationId xmlns:a16="http://schemas.microsoft.com/office/drawing/2014/main" id="{81AA09E5-33EB-477D-9488-56B816D6346F}"/>
                  </a:ext>
                </a:extLst>
              </p:cNvPr>
              <p:cNvCxnSpPr/>
              <p:nvPr/>
            </p:nvCxnSpPr>
            <p:spPr bwMode="auto">
              <a:xfrm>
                <a:off x="3125352" y="4412165"/>
                <a:ext cx="0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132" name="Groupe 131">
              <a:extLst>
                <a:ext uri="{FF2B5EF4-FFF2-40B4-BE49-F238E27FC236}">
                  <a16:creationId xmlns:a16="http://schemas.microsoft.com/office/drawing/2014/main" id="{745A130B-6BFE-403F-A03F-5FE5129FC4A7}"/>
                </a:ext>
              </a:extLst>
            </p:cNvPr>
            <p:cNvGrpSpPr/>
            <p:nvPr/>
          </p:nvGrpSpPr>
          <p:grpSpPr>
            <a:xfrm>
              <a:off x="1820258" y="3335155"/>
              <a:ext cx="164258" cy="327103"/>
              <a:chOff x="2701605" y="4412165"/>
              <a:chExt cx="423747" cy="1083622"/>
            </a:xfrm>
          </p:grpSpPr>
          <p:cxnSp>
            <p:nvCxnSpPr>
              <p:cNvPr id="152" name="Connecteur droit 151">
                <a:extLst>
                  <a:ext uri="{FF2B5EF4-FFF2-40B4-BE49-F238E27FC236}">
                    <a16:creationId xmlns:a16="http://schemas.microsoft.com/office/drawing/2014/main" id="{8E8CEDEA-32ED-4925-96C3-3578A7C08FE2}"/>
                  </a:ext>
                </a:extLst>
              </p:cNvPr>
              <p:cNvCxnSpPr/>
              <p:nvPr/>
            </p:nvCxnSpPr>
            <p:spPr bwMode="auto">
              <a:xfrm>
                <a:off x="2919054" y="4648294"/>
                <a:ext cx="0" cy="84749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53" name="Connecteur droit 152">
                <a:extLst>
                  <a:ext uri="{FF2B5EF4-FFF2-40B4-BE49-F238E27FC236}">
                    <a16:creationId xmlns:a16="http://schemas.microsoft.com/office/drawing/2014/main" id="{607F01C4-ADD3-4C5D-8192-22CAE64FAA04}"/>
                  </a:ext>
                </a:extLst>
              </p:cNvPr>
              <p:cNvCxnSpPr/>
              <p:nvPr/>
            </p:nvCxnSpPr>
            <p:spPr bwMode="auto">
              <a:xfrm>
                <a:off x="2712757" y="4635189"/>
                <a:ext cx="412595" cy="11152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54" name="Connecteur droit 153">
                <a:extLst>
                  <a:ext uri="{FF2B5EF4-FFF2-40B4-BE49-F238E27FC236}">
                    <a16:creationId xmlns:a16="http://schemas.microsoft.com/office/drawing/2014/main" id="{57279C46-41AE-4512-9882-FB2C5E3E3D83}"/>
                  </a:ext>
                </a:extLst>
              </p:cNvPr>
              <p:cNvCxnSpPr/>
              <p:nvPr/>
            </p:nvCxnSpPr>
            <p:spPr bwMode="auto">
              <a:xfrm>
                <a:off x="2701605" y="4412165"/>
                <a:ext cx="0" cy="223024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55" name="Connecteur droit 154">
                <a:extLst>
                  <a:ext uri="{FF2B5EF4-FFF2-40B4-BE49-F238E27FC236}">
                    <a16:creationId xmlns:a16="http://schemas.microsoft.com/office/drawing/2014/main" id="{4EF54FC8-3194-4EB4-A1B0-F129BBD69200}"/>
                  </a:ext>
                </a:extLst>
              </p:cNvPr>
              <p:cNvCxnSpPr/>
              <p:nvPr/>
            </p:nvCxnSpPr>
            <p:spPr bwMode="auto">
              <a:xfrm>
                <a:off x="3125352" y="4412165"/>
                <a:ext cx="0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133" name="Groupe 132">
              <a:extLst>
                <a:ext uri="{FF2B5EF4-FFF2-40B4-BE49-F238E27FC236}">
                  <a16:creationId xmlns:a16="http://schemas.microsoft.com/office/drawing/2014/main" id="{D319011F-70ED-4A42-B2A6-E23F4CA33779}"/>
                </a:ext>
              </a:extLst>
            </p:cNvPr>
            <p:cNvGrpSpPr/>
            <p:nvPr/>
          </p:nvGrpSpPr>
          <p:grpSpPr>
            <a:xfrm rot="10417249">
              <a:off x="2044673" y="5171128"/>
              <a:ext cx="164258" cy="327103"/>
              <a:chOff x="2701605" y="4412165"/>
              <a:chExt cx="423747" cy="1083622"/>
            </a:xfrm>
          </p:grpSpPr>
          <p:cxnSp>
            <p:nvCxnSpPr>
              <p:cNvPr id="148" name="Connecteur droit 147">
                <a:extLst>
                  <a:ext uri="{FF2B5EF4-FFF2-40B4-BE49-F238E27FC236}">
                    <a16:creationId xmlns:a16="http://schemas.microsoft.com/office/drawing/2014/main" id="{2C1CA203-2F2B-4224-BD38-93D7B797E31B}"/>
                  </a:ext>
                </a:extLst>
              </p:cNvPr>
              <p:cNvCxnSpPr/>
              <p:nvPr/>
            </p:nvCxnSpPr>
            <p:spPr bwMode="auto">
              <a:xfrm>
                <a:off x="2919054" y="4648294"/>
                <a:ext cx="0" cy="84749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148">
                <a:extLst>
                  <a:ext uri="{FF2B5EF4-FFF2-40B4-BE49-F238E27FC236}">
                    <a16:creationId xmlns:a16="http://schemas.microsoft.com/office/drawing/2014/main" id="{87671EBF-2735-47E5-9703-39AE8A1FFD3E}"/>
                  </a:ext>
                </a:extLst>
              </p:cNvPr>
              <p:cNvCxnSpPr/>
              <p:nvPr/>
            </p:nvCxnSpPr>
            <p:spPr bwMode="auto">
              <a:xfrm>
                <a:off x="2712757" y="4635189"/>
                <a:ext cx="412595" cy="11152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149">
                <a:extLst>
                  <a:ext uri="{FF2B5EF4-FFF2-40B4-BE49-F238E27FC236}">
                    <a16:creationId xmlns:a16="http://schemas.microsoft.com/office/drawing/2014/main" id="{855B0158-C480-4E0C-B65F-EA075539D0CE}"/>
                  </a:ext>
                </a:extLst>
              </p:cNvPr>
              <p:cNvCxnSpPr/>
              <p:nvPr/>
            </p:nvCxnSpPr>
            <p:spPr bwMode="auto">
              <a:xfrm>
                <a:off x="2701605" y="4412165"/>
                <a:ext cx="0" cy="223024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150">
                <a:extLst>
                  <a:ext uri="{FF2B5EF4-FFF2-40B4-BE49-F238E27FC236}">
                    <a16:creationId xmlns:a16="http://schemas.microsoft.com/office/drawing/2014/main" id="{D35C537A-711B-49F3-A72D-883FEC4282CB}"/>
                  </a:ext>
                </a:extLst>
              </p:cNvPr>
              <p:cNvCxnSpPr/>
              <p:nvPr/>
            </p:nvCxnSpPr>
            <p:spPr bwMode="auto">
              <a:xfrm>
                <a:off x="3125352" y="4412165"/>
                <a:ext cx="0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134" name="Ellipse 133">
              <a:extLst>
                <a:ext uri="{FF2B5EF4-FFF2-40B4-BE49-F238E27FC236}">
                  <a16:creationId xmlns:a16="http://schemas.microsoft.com/office/drawing/2014/main" id="{4E4838DE-1033-4A53-ACAC-EB67933A8CE4}"/>
                </a:ext>
              </a:extLst>
            </p:cNvPr>
            <p:cNvSpPr/>
            <p:nvPr/>
          </p:nvSpPr>
          <p:spPr bwMode="auto">
            <a:xfrm>
              <a:off x="1168366" y="3679902"/>
              <a:ext cx="1565251" cy="1483113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Blip>
                  <a:blip r:embed="rId4"/>
                </a:buBlip>
                <a:tabLst/>
              </a:pPr>
              <a:endParaRPr kumimoji="0" lang="fr-FR" sz="3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DINPro-Medium" pitchFamily="34" charset="0"/>
              </a:endParaRPr>
            </a:p>
          </p:txBody>
        </p:sp>
        <p:grpSp>
          <p:nvGrpSpPr>
            <p:cNvPr id="135" name="Groupe 134">
              <a:extLst>
                <a:ext uri="{FF2B5EF4-FFF2-40B4-BE49-F238E27FC236}">
                  <a16:creationId xmlns:a16="http://schemas.microsoft.com/office/drawing/2014/main" id="{CE4E335E-2129-4EB1-88AF-693A49E5A80F}"/>
                </a:ext>
              </a:extLst>
            </p:cNvPr>
            <p:cNvGrpSpPr/>
            <p:nvPr/>
          </p:nvGrpSpPr>
          <p:grpSpPr>
            <a:xfrm rot="8043042">
              <a:off x="2612355" y="4834568"/>
              <a:ext cx="129142" cy="338254"/>
              <a:chOff x="4222595" y="1527718"/>
              <a:chExt cx="390293" cy="1081668"/>
            </a:xfrm>
          </p:grpSpPr>
          <p:cxnSp>
            <p:nvCxnSpPr>
              <p:cNvPr id="145" name="Connecteur droit 144">
                <a:extLst>
                  <a:ext uri="{FF2B5EF4-FFF2-40B4-BE49-F238E27FC236}">
                    <a16:creationId xmlns:a16="http://schemas.microsoft.com/office/drawing/2014/main" id="{8A801B09-BEB9-4C1D-BE5F-D3F2373EA986}"/>
                  </a:ext>
                </a:extLst>
              </p:cNvPr>
              <p:cNvCxnSpPr/>
              <p:nvPr/>
            </p:nvCxnSpPr>
            <p:spPr bwMode="auto">
              <a:xfrm>
                <a:off x="4423317" y="1761893"/>
                <a:ext cx="0" cy="84749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145">
                <a:extLst>
                  <a:ext uri="{FF2B5EF4-FFF2-40B4-BE49-F238E27FC236}">
                    <a16:creationId xmlns:a16="http://schemas.microsoft.com/office/drawing/2014/main" id="{9F68157C-8842-4DEC-9642-8E7B94CCF4C7}"/>
                  </a:ext>
                </a:extLst>
              </p:cNvPr>
              <p:cNvCxnSpPr/>
              <p:nvPr/>
            </p:nvCxnSpPr>
            <p:spPr bwMode="auto">
              <a:xfrm flipH="1" flipV="1">
                <a:off x="4222595" y="1538869"/>
                <a:ext cx="211873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146">
                <a:extLst>
                  <a:ext uri="{FF2B5EF4-FFF2-40B4-BE49-F238E27FC236}">
                    <a16:creationId xmlns:a16="http://schemas.microsoft.com/office/drawing/2014/main" id="{8E20DD7E-F0AE-437C-A8F6-9798B1CF2273}"/>
                  </a:ext>
                </a:extLst>
              </p:cNvPr>
              <p:cNvCxnSpPr/>
              <p:nvPr/>
            </p:nvCxnSpPr>
            <p:spPr bwMode="auto">
              <a:xfrm flipV="1">
                <a:off x="4434468" y="1527718"/>
                <a:ext cx="178420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136" name="Groupe 135">
              <a:extLst>
                <a:ext uri="{FF2B5EF4-FFF2-40B4-BE49-F238E27FC236}">
                  <a16:creationId xmlns:a16="http://schemas.microsoft.com/office/drawing/2014/main" id="{22EF8FFD-74CA-4630-B90D-C0CE4DE926E6}"/>
                </a:ext>
              </a:extLst>
            </p:cNvPr>
            <p:cNvGrpSpPr/>
            <p:nvPr/>
          </p:nvGrpSpPr>
          <p:grpSpPr>
            <a:xfrm rot="14748641">
              <a:off x="1045404" y="4698803"/>
              <a:ext cx="129142" cy="338254"/>
              <a:chOff x="4222595" y="1527718"/>
              <a:chExt cx="390293" cy="1081668"/>
            </a:xfrm>
          </p:grpSpPr>
          <p:cxnSp>
            <p:nvCxnSpPr>
              <p:cNvPr id="142" name="Connecteur droit 141">
                <a:extLst>
                  <a:ext uri="{FF2B5EF4-FFF2-40B4-BE49-F238E27FC236}">
                    <a16:creationId xmlns:a16="http://schemas.microsoft.com/office/drawing/2014/main" id="{500EBCBA-BE2A-4FC4-A34B-10A8BCB1FE65}"/>
                  </a:ext>
                </a:extLst>
              </p:cNvPr>
              <p:cNvCxnSpPr/>
              <p:nvPr/>
            </p:nvCxnSpPr>
            <p:spPr bwMode="auto">
              <a:xfrm>
                <a:off x="4423317" y="1761893"/>
                <a:ext cx="0" cy="84749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43" name="Connecteur droit 142">
                <a:extLst>
                  <a:ext uri="{FF2B5EF4-FFF2-40B4-BE49-F238E27FC236}">
                    <a16:creationId xmlns:a16="http://schemas.microsoft.com/office/drawing/2014/main" id="{C15D32ED-EB0F-4B47-852B-12B108753905}"/>
                  </a:ext>
                </a:extLst>
              </p:cNvPr>
              <p:cNvCxnSpPr/>
              <p:nvPr/>
            </p:nvCxnSpPr>
            <p:spPr bwMode="auto">
              <a:xfrm flipH="1" flipV="1">
                <a:off x="4222595" y="1538869"/>
                <a:ext cx="211873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143">
                <a:extLst>
                  <a:ext uri="{FF2B5EF4-FFF2-40B4-BE49-F238E27FC236}">
                    <a16:creationId xmlns:a16="http://schemas.microsoft.com/office/drawing/2014/main" id="{CCEAA1EB-79A1-4EF3-AE8E-56E4E083E0E4}"/>
                  </a:ext>
                </a:extLst>
              </p:cNvPr>
              <p:cNvCxnSpPr/>
              <p:nvPr/>
            </p:nvCxnSpPr>
            <p:spPr bwMode="auto">
              <a:xfrm flipV="1">
                <a:off x="4434468" y="1527718"/>
                <a:ext cx="178420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137" name="Groupe 136">
              <a:extLst>
                <a:ext uri="{FF2B5EF4-FFF2-40B4-BE49-F238E27FC236}">
                  <a16:creationId xmlns:a16="http://schemas.microsoft.com/office/drawing/2014/main" id="{81A76EB8-5624-49AD-834D-AE2A71C43BA0}"/>
                </a:ext>
              </a:extLst>
            </p:cNvPr>
            <p:cNvGrpSpPr/>
            <p:nvPr/>
          </p:nvGrpSpPr>
          <p:grpSpPr>
            <a:xfrm rot="12196074">
              <a:off x="1425642" y="5059697"/>
              <a:ext cx="164258" cy="327103"/>
              <a:chOff x="2701605" y="4412165"/>
              <a:chExt cx="423747" cy="1083622"/>
            </a:xfrm>
          </p:grpSpPr>
          <p:cxnSp>
            <p:nvCxnSpPr>
              <p:cNvPr id="138" name="Connecteur droit 137">
                <a:extLst>
                  <a:ext uri="{FF2B5EF4-FFF2-40B4-BE49-F238E27FC236}">
                    <a16:creationId xmlns:a16="http://schemas.microsoft.com/office/drawing/2014/main" id="{BC8310F8-49C9-418E-B7A3-CDF478AB5F72}"/>
                  </a:ext>
                </a:extLst>
              </p:cNvPr>
              <p:cNvCxnSpPr/>
              <p:nvPr/>
            </p:nvCxnSpPr>
            <p:spPr bwMode="auto">
              <a:xfrm>
                <a:off x="2919054" y="4648294"/>
                <a:ext cx="0" cy="84749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138">
                <a:extLst>
                  <a:ext uri="{FF2B5EF4-FFF2-40B4-BE49-F238E27FC236}">
                    <a16:creationId xmlns:a16="http://schemas.microsoft.com/office/drawing/2014/main" id="{E91FBD31-690E-4936-AC99-9B2729E8B7DC}"/>
                  </a:ext>
                </a:extLst>
              </p:cNvPr>
              <p:cNvCxnSpPr/>
              <p:nvPr/>
            </p:nvCxnSpPr>
            <p:spPr bwMode="auto">
              <a:xfrm>
                <a:off x="2712757" y="4635189"/>
                <a:ext cx="412595" cy="11152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139">
                <a:extLst>
                  <a:ext uri="{FF2B5EF4-FFF2-40B4-BE49-F238E27FC236}">
                    <a16:creationId xmlns:a16="http://schemas.microsoft.com/office/drawing/2014/main" id="{E61661D1-D999-417D-9CEE-744DAEF9028C}"/>
                  </a:ext>
                </a:extLst>
              </p:cNvPr>
              <p:cNvCxnSpPr/>
              <p:nvPr/>
            </p:nvCxnSpPr>
            <p:spPr bwMode="auto">
              <a:xfrm>
                <a:off x="2701605" y="4412165"/>
                <a:ext cx="0" cy="223024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>
                <a:extLst>
                  <a:ext uri="{FF2B5EF4-FFF2-40B4-BE49-F238E27FC236}">
                    <a16:creationId xmlns:a16="http://schemas.microsoft.com/office/drawing/2014/main" id="{18DC9798-63F2-482B-BB6B-BC05258E8076}"/>
                  </a:ext>
                </a:extLst>
              </p:cNvPr>
              <p:cNvCxnSpPr/>
              <p:nvPr/>
            </p:nvCxnSpPr>
            <p:spPr bwMode="auto">
              <a:xfrm>
                <a:off x="3125352" y="4412165"/>
                <a:ext cx="0" cy="23417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</p:grpSp>
      <p:sp>
        <p:nvSpPr>
          <p:cNvPr id="169" name="Flèche : droite 168">
            <a:extLst>
              <a:ext uri="{FF2B5EF4-FFF2-40B4-BE49-F238E27FC236}">
                <a16:creationId xmlns:a16="http://schemas.microsoft.com/office/drawing/2014/main" id="{29E7B600-EB7E-4375-BDA7-076106656FC3}"/>
              </a:ext>
            </a:extLst>
          </p:cNvPr>
          <p:cNvSpPr/>
          <p:nvPr/>
        </p:nvSpPr>
        <p:spPr>
          <a:xfrm rot="5400000">
            <a:off x="6474150" y="3510490"/>
            <a:ext cx="911686" cy="360040"/>
          </a:xfrm>
          <a:prstGeom prst="rightArrow">
            <a:avLst/>
          </a:prstGeom>
          <a:solidFill>
            <a:srgbClr val="198D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Flèche : droite 169">
            <a:extLst>
              <a:ext uri="{FF2B5EF4-FFF2-40B4-BE49-F238E27FC236}">
                <a16:creationId xmlns:a16="http://schemas.microsoft.com/office/drawing/2014/main" id="{BA021A60-7565-42D5-B663-4DCDD7A6CF1A}"/>
              </a:ext>
            </a:extLst>
          </p:cNvPr>
          <p:cNvSpPr/>
          <p:nvPr/>
        </p:nvSpPr>
        <p:spPr>
          <a:xfrm rot="10800000">
            <a:off x="4860292" y="4774370"/>
            <a:ext cx="911686" cy="360040"/>
          </a:xfrm>
          <a:prstGeom prst="rightArrow">
            <a:avLst/>
          </a:prstGeom>
          <a:solidFill>
            <a:srgbClr val="198D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5E442D-0602-4C98-8D43-CBFD4908AA40}"/>
              </a:ext>
            </a:extLst>
          </p:cNvPr>
          <p:cNvSpPr/>
          <p:nvPr/>
        </p:nvSpPr>
        <p:spPr>
          <a:xfrm>
            <a:off x="-75154" y="4301505"/>
            <a:ext cx="53549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BE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Incorporation of </a:t>
            </a:r>
            <a:r>
              <a:rPr lang="fr-BE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Pseudomonas </a:t>
            </a:r>
            <a:r>
              <a:rPr lang="fr-BE" sz="1600" b="1" i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putida</a:t>
            </a:r>
            <a:endParaRPr lang="fr-BE" sz="1600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endParaRPr lang="fr-BE" sz="1600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fr-BE" sz="16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Expressing</a:t>
            </a:r>
            <a:r>
              <a:rPr lang="fr-BE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BE" sz="1600" b="1" i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Formaldehyde</a:t>
            </a:r>
            <a:r>
              <a:rPr lang="fr-BE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BE" sz="1600" b="1" i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deshydrogenase</a:t>
            </a:r>
            <a:endParaRPr lang="fr-BE" sz="1600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endParaRPr lang="fr-BE" sz="1600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fr-BE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Dev.</a:t>
            </a:r>
            <a:endParaRPr lang="fr-BE" sz="16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56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2" grpId="0" animBg="1"/>
      <p:bldP spid="40" grpId="0" animBg="1"/>
      <p:bldP spid="41" grpId="0" animBg="1"/>
      <p:bldP spid="42" grpId="0" animBg="1"/>
      <p:bldP spid="169" grpId="0" animBg="1"/>
      <p:bldP spid="170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0" y="175829"/>
            <a:ext cx="9063315" cy="12102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4800" dirty="0">
              <a:solidFill>
                <a:srgbClr val="198D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E1F1F68B-38A5-4662-B139-722B0B621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58" y="-20443"/>
            <a:ext cx="8462683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400" cap="small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Coating formulations</a:t>
            </a:r>
          </a:p>
        </p:txBody>
      </p:sp>
      <p:sp>
        <p:nvSpPr>
          <p:cNvPr id="171" name="Rectangle 13">
            <a:extLst>
              <a:ext uri="{FF2B5EF4-FFF2-40B4-BE49-F238E27FC236}">
                <a16:creationId xmlns:a16="http://schemas.microsoft.com/office/drawing/2014/main" id="{04745AC5-FD9E-423E-B845-A9E12C4A8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58" y="2312041"/>
            <a:ext cx="8722657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numCol="2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sol-gel coating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fr-F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00150" lvl="1" indent="-45720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Mechanical properties</a:t>
            </a:r>
          </a:p>
          <a:p>
            <a:pPr marL="1200150" lvl="1" indent="-45720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 of the hydrophobicity</a:t>
            </a:r>
          </a:p>
          <a:p>
            <a:pPr marL="1200150" lvl="1" indent="-45720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Chemical resistance</a:t>
            </a:r>
          </a:p>
          <a:p>
            <a:pPr marL="1200150" lvl="1" indent="-45720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Durability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fr-F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Enzymes viability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fr-F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00150" lvl="1" indent="-45720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 temperature</a:t>
            </a:r>
          </a:p>
          <a:p>
            <a:pPr marL="1200150" lvl="1" indent="-45720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alcohol</a:t>
            </a:r>
          </a:p>
          <a:p>
            <a:pPr marL="1200150" lvl="1" indent="-45720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extreme pH</a:t>
            </a:r>
          </a:p>
          <a:p>
            <a:pPr marL="1200150" lvl="1" indent="-45720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UV</a:t>
            </a:r>
          </a:p>
          <a:p>
            <a:pPr marL="1200150" lvl="1" indent="-45720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Ultrasound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B3F26A3C-D6EF-4FD7-BEA7-20D1898E2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632" y="4673277"/>
            <a:ext cx="8080382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numCol="1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fr-F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Coatings containing </a:t>
            </a:r>
            <a:r>
              <a:rPr lang="en-US" altLang="fr-FR" sz="1600" b="1" i="1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Pleurotus</a:t>
            </a:r>
            <a:r>
              <a:rPr lang="en-US" altLang="fr-FR" sz="1600" b="1" i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600" b="1" i="1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ostreatus</a:t>
            </a:r>
            <a:r>
              <a:rPr lang="fr-FR" sz="1600" b="1" i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a control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microorganism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following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enzyme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viability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6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through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600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laccase </a:t>
            </a:r>
            <a:r>
              <a:rPr lang="fr-FR" sz="1600" b="1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activity</a:t>
            </a:r>
            <a:endParaRPr lang="en-US" altLang="fr-FR" sz="1600" b="1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fr-F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781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0" y="175829"/>
            <a:ext cx="9063315" cy="12102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4800" dirty="0">
              <a:solidFill>
                <a:srgbClr val="198D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1" name="Rectangle 13">
            <a:extLst>
              <a:ext uri="{FF2B5EF4-FFF2-40B4-BE49-F238E27FC236}">
                <a16:creationId xmlns:a16="http://schemas.microsoft.com/office/drawing/2014/main" id="{04745AC5-FD9E-423E-B845-A9E12C4A8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632" y="682812"/>
            <a:ext cx="8462683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numCol="2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sol-gel coating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fr-F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72" name="Gruppo 29">
            <a:extLst>
              <a:ext uri="{FF2B5EF4-FFF2-40B4-BE49-F238E27FC236}">
                <a16:creationId xmlns:a16="http://schemas.microsoft.com/office/drawing/2014/main" id="{907C396A-45EA-4836-A2DB-71EAB1DA3B01}"/>
              </a:ext>
            </a:extLst>
          </p:cNvPr>
          <p:cNvGrpSpPr>
            <a:grpSpLocks/>
          </p:cNvGrpSpPr>
          <p:nvPr/>
        </p:nvGrpSpPr>
        <p:grpSpPr bwMode="auto">
          <a:xfrm>
            <a:off x="3936487" y="1582339"/>
            <a:ext cx="4330334" cy="3690824"/>
            <a:chOff x="2786050" y="1643050"/>
            <a:chExt cx="5357850" cy="4412747"/>
          </a:xfrm>
        </p:grpSpPr>
        <p:grpSp>
          <p:nvGrpSpPr>
            <p:cNvPr id="173" name="Gruppo 26">
              <a:extLst>
                <a:ext uri="{FF2B5EF4-FFF2-40B4-BE49-F238E27FC236}">
                  <a16:creationId xmlns:a16="http://schemas.microsoft.com/office/drawing/2014/main" id="{43B20E91-58A3-4700-B17E-BD368BAE5B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86050" y="1643050"/>
              <a:ext cx="5286411" cy="4412747"/>
              <a:chOff x="2786051" y="1764194"/>
              <a:chExt cx="5286411" cy="4412747"/>
            </a:xfrm>
          </p:grpSpPr>
          <p:pic>
            <p:nvPicPr>
              <p:cNvPr id="175" name="Picture 1">
                <a:extLst>
                  <a:ext uri="{FF2B5EF4-FFF2-40B4-BE49-F238E27FC236}">
                    <a16:creationId xmlns:a16="http://schemas.microsoft.com/office/drawing/2014/main" id="{65164554-3ECB-4FF0-ADDB-E8D233813F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51" y="1764194"/>
                <a:ext cx="5286411" cy="4412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6" name="Rettangolo 15">
                <a:extLst>
                  <a:ext uri="{FF2B5EF4-FFF2-40B4-BE49-F238E27FC236}">
                    <a16:creationId xmlns:a16="http://schemas.microsoft.com/office/drawing/2014/main" id="{C1F9A5FB-1686-41A5-91C2-6854B2CE4C87}"/>
                  </a:ext>
                </a:extLst>
              </p:cNvPr>
              <p:cNvSpPr/>
              <p:nvPr/>
            </p:nvSpPr>
            <p:spPr>
              <a:xfrm>
                <a:off x="7715274" y="2143563"/>
                <a:ext cx="357189" cy="2857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77" name="Rettangolo 21">
                <a:extLst>
                  <a:ext uri="{FF2B5EF4-FFF2-40B4-BE49-F238E27FC236}">
                    <a16:creationId xmlns:a16="http://schemas.microsoft.com/office/drawing/2014/main" id="{D563CCF9-3FFD-413C-8A8B-B7BDBCCDA301}"/>
                  </a:ext>
                </a:extLst>
              </p:cNvPr>
              <p:cNvSpPr/>
              <p:nvPr/>
            </p:nvSpPr>
            <p:spPr>
              <a:xfrm>
                <a:off x="7643835" y="2357851"/>
                <a:ext cx="357191" cy="1428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78" name="Rettangolo 23">
                <a:extLst>
                  <a:ext uri="{FF2B5EF4-FFF2-40B4-BE49-F238E27FC236}">
                    <a16:creationId xmlns:a16="http://schemas.microsoft.com/office/drawing/2014/main" id="{231F33C8-FF1F-4D2B-AC30-42BF7EB13415}"/>
                  </a:ext>
                </a:extLst>
              </p:cNvPr>
              <p:cNvSpPr/>
              <p:nvPr/>
            </p:nvSpPr>
            <p:spPr>
              <a:xfrm>
                <a:off x="7929587" y="3929297"/>
                <a:ext cx="142876" cy="1428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</p:grpSp>
        <p:sp>
          <p:nvSpPr>
            <p:cNvPr id="174" name="Rettangolo 28">
              <a:extLst>
                <a:ext uri="{FF2B5EF4-FFF2-40B4-BE49-F238E27FC236}">
                  <a16:creationId xmlns:a16="http://schemas.microsoft.com/office/drawing/2014/main" id="{9755689E-F0FE-4A7D-AEFC-D622BD17D132}"/>
                </a:ext>
              </a:extLst>
            </p:cNvPr>
            <p:cNvSpPr/>
            <p:nvPr/>
          </p:nvSpPr>
          <p:spPr>
            <a:xfrm>
              <a:off x="7929586" y="2143055"/>
              <a:ext cx="214314" cy="5000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179" name="ZoneTexte 178">
            <a:extLst>
              <a:ext uri="{FF2B5EF4-FFF2-40B4-BE49-F238E27FC236}">
                <a16:creationId xmlns:a16="http://schemas.microsoft.com/office/drawing/2014/main" id="{6E1F780A-D53B-4563-8BF6-AD0B511FC5D5}"/>
              </a:ext>
            </a:extLst>
          </p:cNvPr>
          <p:cNvSpPr txBox="1"/>
          <p:nvPr/>
        </p:nvSpPr>
        <p:spPr>
          <a:xfrm>
            <a:off x="540377" y="1701813"/>
            <a:ext cx="2808313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000" b="0" i="0" u="none" strike="noStrike" kern="1200" cap="none" spc="0" normalizeH="0" baseline="0" dirty="0">
                <a:ln>
                  <a:noFill/>
                </a:ln>
                <a:solidFill>
                  <a:srgbClr val="00ADEF"/>
                </a:solidFill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Metalloid</a:t>
            </a:r>
            <a:r>
              <a:rPr lang="en-US" sz="2000" dirty="0">
                <a:solidFill>
                  <a:srgbClr val="00ADE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(Si, Ti, </a:t>
            </a:r>
            <a:r>
              <a:rPr lang="en-US" sz="2000" dirty="0" err="1">
                <a:solidFill>
                  <a:srgbClr val="00ADE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Zr</a:t>
            </a:r>
            <a:r>
              <a:rPr lang="en-US" sz="2000" dirty="0">
                <a:solidFill>
                  <a:srgbClr val="00ADE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…)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ADEF"/>
                </a:solidFill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+ hydrolysable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ADEF"/>
                </a:solidFill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ADEF"/>
                </a:solidFill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groups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ADEF"/>
                </a:solidFill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alkoxyde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ADEF"/>
                </a:solidFill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, OR)</a:t>
            </a:r>
          </a:p>
        </p:txBody>
      </p:sp>
      <p:pic>
        <p:nvPicPr>
          <p:cNvPr id="180" name="Picture 2" descr="http://upload.wikimedia.org/wikipedia/commons/e/ed/SolGel_DipCoating1.jpg">
            <a:extLst>
              <a:ext uri="{FF2B5EF4-FFF2-40B4-BE49-F238E27FC236}">
                <a16:creationId xmlns:a16="http://schemas.microsoft.com/office/drawing/2014/main" id="{FBA6D5B0-046C-416D-BC07-D58A997CF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58" y="3593382"/>
            <a:ext cx="2990835" cy="158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" name="ZoneTexte 180">
            <a:extLst>
              <a:ext uri="{FF2B5EF4-FFF2-40B4-BE49-F238E27FC236}">
                <a16:creationId xmlns:a16="http://schemas.microsoft.com/office/drawing/2014/main" id="{098EDFBE-FD48-4FCE-ADD1-26A5F3DEECE4}"/>
              </a:ext>
            </a:extLst>
          </p:cNvPr>
          <p:cNvSpPr txBox="1"/>
          <p:nvPr/>
        </p:nvSpPr>
        <p:spPr>
          <a:xfrm>
            <a:off x="89005" y="3593381"/>
            <a:ext cx="3494140" cy="41401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sz="2200" b="1" dirty="0">
                <a:solidFill>
                  <a:srgbClr val="00ADE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Dip-coating</a:t>
            </a:r>
          </a:p>
        </p:txBody>
      </p:sp>
      <p:sp>
        <p:nvSpPr>
          <p:cNvPr id="182" name="Rectangle 13">
            <a:extLst>
              <a:ext uri="{FF2B5EF4-FFF2-40B4-BE49-F238E27FC236}">
                <a16:creationId xmlns:a16="http://schemas.microsoft.com/office/drawing/2014/main" id="{0089DB60-1A05-463C-82A0-5165884C4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58" y="-20443"/>
            <a:ext cx="8462683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400" cap="small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Coating formulations</a:t>
            </a:r>
          </a:p>
        </p:txBody>
      </p:sp>
    </p:spTree>
    <p:extLst>
      <p:ext uri="{BB962C8B-B14F-4D97-AF65-F5344CB8AC3E}">
        <p14:creationId xmlns:p14="http://schemas.microsoft.com/office/powerpoint/2010/main" val="2205728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0" y="175829"/>
            <a:ext cx="9063315" cy="12102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4800" dirty="0">
              <a:solidFill>
                <a:srgbClr val="198D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1" name="Rectangle 13">
            <a:extLst>
              <a:ext uri="{FF2B5EF4-FFF2-40B4-BE49-F238E27FC236}">
                <a16:creationId xmlns:a16="http://schemas.microsoft.com/office/drawing/2014/main" id="{04745AC5-FD9E-423E-B845-A9E12C4A8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632" y="682812"/>
            <a:ext cx="8462683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numCol="1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sol-gel coating - precursors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fr-F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Image 14" descr="TEOS.jpg">
            <a:extLst>
              <a:ext uri="{FF2B5EF4-FFF2-40B4-BE49-F238E27FC236}">
                <a16:creationId xmlns:a16="http://schemas.microsoft.com/office/drawing/2014/main" id="{127CF9F2-08C9-415E-AA9B-42FAC671B9D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63317" y="1516102"/>
            <a:ext cx="2482447" cy="14283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4E26DC2-7567-46E9-AA23-D7155CC500DA}"/>
              </a:ext>
            </a:extLst>
          </p:cNvPr>
          <p:cNvSpPr txBox="1"/>
          <p:nvPr/>
        </p:nvSpPr>
        <p:spPr>
          <a:xfrm>
            <a:off x="2210290" y="2719000"/>
            <a:ext cx="950600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ADEF"/>
                </a:solidFill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TEOS</a:t>
            </a:r>
          </a:p>
        </p:txBody>
      </p:sp>
      <p:pic>
        <p:nvPicPr>
          <p:cNvPr id="17" name="Picture 5" descr="http://ars.sciencedirect.com/content/image/1-s2.0-S0141391007000389-sc1.jpg">
            <a:extLst>
              <a:ext uri="{FF2B5EF4-FFF2-40B4-BE49-F238E27FC236}">
                <a16:creationId xmlns:a16="http://schemas.microsoft.com/office/drawing/2014/main" id="{C696D27A-D95B-4924-A530-08ADAFC61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0392" r="40948" b="63144"/>
          <a:stretch>
            <a:fillRect/>
          </a:stretch>
        </p:blipFill>
        <p:spPr bwMode="auto">
          <a:xfrm>
            <a:off x="4892886" y="1484203"/>
            <a:ext cx="2675826" cy="1340260"/>
          </a:xfrm>
          <a:prstGeom prst="rect">
            <a:avLst/>
          </a:prstGeom>
          <a:noFill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E731510-25FA-49DC-AA42-C65DDB7810B2}"/>
              </a:ext>
            </a:extLst>
          </p:cNvPr>
          <p:cNvSpPr/>
          <p:nvPr/>
        </p:nvSpPr>
        <p:spPr>
          <a:xfrm>
            <a:off x="5944954" y="2639797"/>
            <a:ext cx="892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buNone/>
            </a:pPr>
            <a:r>
              <a:rPr lang="en-US" sz="1800" dirty="0">
                <a:solidFill>
                  <a:srgbClr val="00ADE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GPTMS</a:t>
            </a:r>
          </a:p>
        </p:txBody>
      </p:sp>
      <p:pic>
        <p:nvPicPr>
          <p:cNvPr id="19" name="Picture 2" descr="Alcool polyvinylique">
            <a:extLst>
              <a:ext uri="{FF2B5EF4-FFF2-40B4-BE49-F238E27FC236}">
                <a16:creationId xmlns:a16="http://schemas.microsoft.com/office/drawing/2014/main" id="{B03906A9-EDC2-4DF6-932F-B83F07552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442" y="3697625"/>
            <a:ext cx="1022195" cy="89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512432A7-60EB-43F4-AC5F-D89B39856D1F}"/>
              </a:ext>
            </a:extLst>
          </p:cNvPr>
          <p:cNvSpPr txBox="1"/>
          <p:nvPr/>
        </p:nvSpPr>
        <p:spPr>
          <a:xfrm>
            <a:off x="2159505" y="4696664"/>
            <a:ext cx="950600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ADEF"/>
                </a:solidFill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PVOH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9D25DD9-02E4-48B7-94A2-C257B4D8685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084" y="3724137"/>
            <a:ext cx="1328450" cy="7784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B4CA45FC-F0C8-453F-BAD4-10A273A4ED44}"/>
              </a:ext>
            </a:extLst>
          </p:cNvPr>
          <p:cNvSpPr txBox="1"/>
          <p:nvPr/>
        </p:nvSpPr>
        <p:spPr>
          <a:xfrm>
            <a:off x="5900056" y="4710164"/>
            <a:ext cx="950600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ADEF"/>
                </a:solidFill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PEG</a:t>
            </a: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C0FCA0A3-61A6-428C-BFF0-8EDE6E757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58" y="-20443"/>
            <a:ext cx="8462683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400" cap="small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Coating formulations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D32B4CD-58C8-4CCF-AE2E-70F0D7D15590}"/>
              </a:ext>
            </a:extLst>
          </p:cNvPr>
          <p:cNvSpPr txBox="1"/>
          <p:nvPr/>
        </p:nvSpPr>
        <p:spPr>
          <a:xfrm>
            <a:off x="3110105" y="3181967"/>
            <a:ext cx="2734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With</a:t>
            </a:r>
            <a:r>
              <a:rPr lang="fr-BE" dirty="0"/>
              <a:t> water and </a:t>
            </a:r>
            <a:r>
              <a:rPr lang="fr-BE" dirty="0" err="1"/>
              <a:t>acetic</a:t>
            </a:r>
            <a:r>
              <a:rPr lang="fr-BE" dirty="0"/>
              <a:t> </a:t>
            </a:r>
            <a:r>
              <a:rPr lang="fr-BE" dirty="0" err="1"/>
              <a:t>acid</a:t>
            </a:r>
            <a:r>
              <a:rPr lang="fr-BE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680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0" y="175829"/>
            <a:ext cx="9063315" cy="12102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4800" dirty="0">
              <a:solidFill>
                <a:srgbClr val="198D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1" name="Rectangle 13">
            <a:extLst>
              <a:ext uri="{FF2B5EF4-FFF2-40B4-BE49-F238E27FC236}">
                <a16:creationId xmlns:a16="http://schemas.microsoft.com/office/drawing/2014/main" id="{04745AC5-FD9E-423E-B845-A9E12C4A8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632" y="671237"/>
            <a:ext cx="8462683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numCol="1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sol-gel coating - precursors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5B6FED69-F5D5-4F4E-A132-2D51867C3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58" y="-20443"/>
            <a:ext cx="8462683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400" cap="small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Coating formulations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B92A81-B3D0-42FB-9B76-115C202ED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22" y="1071932"/>
            <a:ext cx="8934878" cy="393892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Addition of PVOH to the formulation :</a:t>
            </a:r>
          </a:p>
          <a:p>
            <a:pPr algn="just">
              <a:spcBef>
                <a:spcPct val="0"/>
              </a:spcBef>
              <a:buNone/>
            </a:pPr>
            <a:endParaRPr lang="en-US" altLang="fr-FR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spcBef>
                <a:spcPct val="0"/>
              </a:spcBef>
              <a:buNone/>
            </a:pPr>
            <a:endParaRPr lang="en-US" altLang="fr-FR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Room temperature reticulation </a:t>
            </a:r>
          </a:p>
          <a:p>
            <a:pPr algn="just">
              <a:spcBef>
                <a:spcPct val="0"/>
              </a:spcBef>
              <a:buNone/>
            </a:pPr>
            <a:r>
              <a:rPr lang="en-US" alt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(50 MEK cycles)</a:t>
            </a:r>
          </a:p>
          <a:p>
            <a:pPr marL="342900" indent="-342900" algn="just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fr-F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spcBef>
                <a:spcPct val="0"/>
              </a:spcBef>
              <a:buNone/>
            </a:pPr>
            <a:endParaRPr lang="en-US" altLang="fr-FR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fr-FR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Wettability : water contact angle</a:t>
            </a:r>
          </a:p>
          <a:p>
            <a:pPr algn="just">
              <a:spcBef>
                <a:spcPct val="0"/>
              </a:spcBef>
              <a:buNone/>
            </a:pPr>
            <a:r>
              <a:rPr lang="en-US" alt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(from 80 ° without to 60 ° with PVOH)</a:t>
            </a:r>
            <a:endParaRPr lang="en-US" altLang="fr-FR" dirty="0">
              <a:solidFill>
                <a:srgbClr val="198D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D47378E0-C0A5-466E-B31E-584563D10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21069" r="45901"/>
          <a:stretch/>
        </p:blipFill>
        <p:spPr bwMode="auto">
          <a:xfrm>
            <a:off x="5831313" y="2740161"/>
            <a:ext cx="3312687" cy="275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026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0" y="175829"/>
            <a:ext cx="9063315" cy="12102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4800" dirty="0">
              <a:solidFill>
                <a:srgbClr val="198D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5B6FED69-F5D5-4F4E-A132-2D51867C3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58" y="-20443"/>
            <a:ext cx="8462683" cy="8013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DINPro-Medium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ADEF"/>
                </a:solidFill>
                <a:latin typeface="DINPro-Medium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2"/>
              </a:buBlip>
              <a:defRPr sz="2400" i="1">
                <a:solidFill>
                  <a:schemeClr val="tx1"/>
                </a:solidFill>
                <a:latin typeface="DINPro-BoldItalic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ADEF"/>
                </a:solidFill>
                <a:latin typeface="DINPro-Light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DINPro-Ligh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400" cap="small" dirty="0">
                <a:solidFill>
                  <a:srgbClr val="198D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Micro-organism preparation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57EC1E9-152A-4AD2-97A3-50B76735DC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34" t="14817" r="11894" b="26569"/>
          <a:stretch/>
        </p:blipFill>
        <p:spPr>
          <a:xfrm>
            <a:off x="752357" y="977220"/>
            <a:ext cx="2361235" cy="2338086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3F005CC-BB2F-437E-89F9-B2823AEAACC5}"/>
              </a:ext>
            </a:extLst>
          </p:cNvPr>
          <p:cNvCxnSpPr>
            <a:cxnSpLocks/>
          </p:cNvCxnSpPr>
          <p:nvPr/>
        </p:nvCxnSpPr>
        <p:spPr bwMode="auto">
          <a:xfrm>
            <a:off x="4600968" y="2925140"/>
            <a:ext cx="657922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C261C75-4293-4596-9729-7BB80700D5A0}"/>
              </a:ext>
            </a:extLst>
          </p:cNvPr>
          <p:cNvCxnSpPr>
            <a:cxnSpLocks/>
          </p:cNvCxnSpPr>
          <p:nvPr/>
        </p:nvCxnSpPr>
        <p:spPr bwMode="auto">
          <a:xfrm>
            <a:off x="5258890" y="2034591"/>
            <a:ext cx="0" cy="89209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F4DBA-FDAD-4A19-941F-18589CFDF30C}"/>
              </a:ext>
            </a:extLst>
          </p:cNvPr>
          <p:cNvSpPr/>
          <p:nvPr/>
        </p:nvSpPr>
        <p:spPr bwMode="auto">
          <a:xfrm>
            <a:off x="4600967" y="2311823"/>
            <a:ext cx="657923" cy="613317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fr-FR" sz="36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DINPro-Medium" pitchFamily="34" charset="0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175DFAA-D24F-494B-8E50-B8BCE6314232}"/>
              </a:ext>
            </a:extLst>
          </p:cNvPr>
          <p:cNvCxnSpPr>
            <a:cxnSpLocks/>
          </p:cNvCxnSpPr>
          <p:nvPr/>
        </p:nvCxnSpPr>
        <p:spPr bwMode="auto">
          <a:xfrm>
            <a:off x="4600968" y="2036217"/>
            <a:ext cx="0" cy="89209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3614C4F9-A777-40C0-AFEE-40388D1601A9}"/>
              </a:ext>
            </a:extLst>
          </p:cNvPr>
          <p:cNvCxnSpPr>
            <a:cxnSpLocks/>
          </p:cNvCxnSpPr>
          <p:nvPr/>
        </p:nvCxnSpPr>
        <p:spPr bwMode="auto">
          <a:xfrm>
            <a:off x="4846295" y="1352818"/>
            <a:ext cx="0" cy="56871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D6D3BF0-CF4F-417E-A9E3-F6B8CF1EA2C5}"/>
              </a:ext>
            </a:extLst>
          </p:cNvPr>
          <p:cNvCxnSpPr>
            <a:cxnSpLocks/>
          </p:cNvCxnSpPr>
          <p:nvPr/>
        </p:nvCxnSpPr>
        <p:spPr bwMode="auto">
          <a:xfrm>
            <a:off x="5034298" y="1352818"/>
            <a:ext cx="0" cy="56871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BFBE3BC-611D-4095-A99C-78DD6FC3ABA8}"/>
              </a:ext>
            </a:extLst>
          </p:cNvPr>
          <p:cNvSpPr/>
          <p:nvPr/>
        </p:nvSpPr>
        <p:spPr bwMode="auto">
          <a:xfrm>
            <a:off x="4878276" y="1875811"/>
            <a:ext cx="45719" cy="4571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fr-FR" sz="36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DINPro-Medium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CEEB0C-8E06-4B37-B2EF-B5F326BDD9ED}"/>
              </a:ext>
            </a:extLst>
          </p:cNvPr>
          <p:cNvSpPr/>
          <p:nvPr/>
        </p:nvSpPr>
        <p:spPr bwMode="auto">
          <a:xfrm>
            <a:off x="4954023" y="1875938"/>
            <a:ext cx="45719" cy="4571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fr-FR" sz="36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DINPro-Medium" pitchFamily="34" charset="0"/>
            </a:endParaRP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0CA498E-61D5-4DA6-88CB-A365FA5DBA56}"/>
              </a:ext>
            </a:extLst>
          </p:cNvPr>
          <p:cNvCxnSpPr>
            <a:cxnSpLocks/>
          </p:cNvCxnSpPr>
          <p:nvPr/>
        </p:nvCxnSpPr>
        <p:spPr bwMode="auto">
          <a:xfrm>
            <a:off x="4846295" y="1875811"/>
            <a:ext cx="18800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BB36F19-B5B0-4989-91DB-FEE29A4AEF38}"/>
              </a:ext>
            </a:extLst>
          </p:cNvPr>
          <p:cNvCxnSpPr>
            <a:cxnSpLocks/>
          </p:cNvCxnSpPr>
          <p:nvPr/>
        </p:nvCxnSpPr>
        <p:spPr bwMode="auto">
          <a:xfrm>
            <a:off x="4846295" y="1921530"/>
            <a:ext cx="18800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3E68AE6C-F8E5-46F0-BF00-CE9A3AAA8A2B}"/>
              </a:ext>
            </a:extLst>
          </p:cNvPr>
          <p:cNvCxnSpPr>
            <a:cxnSpLocks/>
          </p:cNvCxnSpPr>
          <p:nvPr/>
        </p:nvCxnSpPr>
        <p:spPr bwMode="auto">
          <a:xfrm>
            <a:off x="7227328" y="2931826"/>
            <a:ext cx="657922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68F61582-FEE5-4E0E-B2C6-6319D38559E1}"/>
              </a:ext>
            </a:extLst>
          </p:cNvPr>
          <p:cNvCxnSpPr>
            <a:cxnSpLocks/>
          </p:cNvCxnSpPr>
          <p:nvPr/>
        </p:nvCxnSpPr>
        <p:spPr bwMode="auto">
          <a:xfrm>
            <a:off x="7885250" y="2041277"/>
            <a:ext cx="0" cy="89209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87312E25-9DF6-4881-9794-9ADFC36BA74A}"/>
              </a:ext>
            </a:extLst>
          </p:cNvPr>
          <p:cNvCxnSpPr>
            <a:cxnSpLocks/>
          </p:cNvCxnSpPr>
          <p:nvPr/>
        </p:nvCxnSpPr>
        <p:spPr bwMode="auto">
          <a:xfrm>
            <a:off x="7227328" y="2042903"/>
            <a:ext cx="0" cy="89209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2B57B742-E45F-4BFB-9560-F83A35E22C1F}"/>
              </a:ext>
            </a:extLst>
          </p:cNvPr>
          <p:cNvSpPr/>
          <p:nvPr/>
        </p:nvSpPr>
        <p:spPr bwMode="auto">
          <a:xfrm>
            <a:off x="7352431" y="2842512"/>
            <a:ext cx="46831" cy="5029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fr-FR" sz="36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DINPro-Medium" pitchFamily="34" charset="0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9281104-DCF9-4D96-9ED7-272D8AC353D8}"/>
              </a:ext>
            </a:extLst>
          </p:cNvPr>
          <p:cNvSpPr/>
          <p:nvPr/>
        </p:nvSpPr>
        <p:spPr bwMode="auto">
          <a:xfrm>
            <a:off x="7399262" y="2867661"/>
            <a:ext cx="46831" cy="5029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fr-FR" sz="36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DINPro-Medium" pitchFamily="34" charset="0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D85C3DA-9D61-4E2B-AFB9-AA95833CB04C}"/>
              </a:ext>
            </a:extLst>
          </p:cNvPr>
          <p:cNvSpPr/>
          <p:nvPr/>
        </p:nvSpPr>
        <p:spPr bwMode="auto">
          <a:xfrm>
            <a:off x="7446093" y="2822504"/>
            <a:ext cx="46831" cy="5029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fr-FR" sz="36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DINPro-Medium" pitchFamily="34" charset="0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7329B41-00B0-40ED-B05B-F5906E49074C}"/>
              </a:ext>
            </a:extLst>
          </p:cNvPr>
          <p:cNvSpPr/>
          <p:nvPr/>
        </p:nvSpPr>
        <p:spPr bwMode="auto">
          <a:xfrm>
            <a:off x="7446092" y="2874842"/>
            <a:ext cx="46831" cy="5029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fr-FR" sz="36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DINPro-Medium" pitchFamily="34" charset="0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FE5E258-EFEA-4BF9-AD64-989EB7D8A5B5}"/>
              </a:ext>
            </a:extLst>
          </p:cNvPr>
          <p:cNvSpPr/>
          <p:nvPr/>
        </p:nvSpPr>
        <p:spPr bwMode="auto">
          <a:xfrm>
            <a:off x="7399262" y="2820464"/>
            <a:ext cx="46831" cy="5029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fr-FR" sz="36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DINPro-Medium" pitchFamily="34" charset="0"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514828F-3036-4260-9C23-CE899F1419C4}"/>
              </a:ext>
            </a:extLst>
          </p:cNvPr>
          <p:cNvSpPr/>
          <p:nvPr/>
        </p:nvSpPr>
        <p:spPr bwMode="auto">
          <a:xfrm>
            <a:off x="7446091" y="2822757"/>
            <a:ext cx="46831" cy="5029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fr-FR" sz="36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DINPro-Medium" pitchFamily="34" charset="0"/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088D6D2-2430-4FFB-AC76-D132A5BF31F8}"/>
              </a:ext>
            </a:extLst>
          </p:cNvPr>
          <p:cNvSpPr/>
          <p:nvPr/>
        </p:nvSpPr>
        <p:spPr bwMode="auto">
          <a:xfrm>
            <a:off x="7492922" y="2847906"/>
            <a:ext cx="46831" cy="5029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fr-FR" sz="36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DINPro-Medium" pitchFamily="34" charset="0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A6C3975-B882-41B1-A6B7-2CC2389B3251}"/>
              </a:ext>
            </a:extLst>
          </p:cNvPr>
          <p:cNvSpPr/>
          <p:nvPr/>
        </p:nvSpPr>
        <p:spPr bwMode="auto">
          <a:xfrm>
            <a:off x="7539753" y="2802749"/>
            <a:ext cx="46831" cy="5029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fr-FR" sz="36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DINPro-Medium" pitchFamily="34" charset="0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5ED52BB5-BB8D-4FE3-B08E-BA6895200D51}"/>
              </a:ext>
            </a:extLst>
          </p:cNvPr>
          <p:cNvSpPr/>
          <p:nvPr/>
        </p:nvSpPr>
        <p:spPr bwMode="auto">
          <a:xfrm>
            <a:off x="7539752" y="2855087"/>
            <a:ext cx="46831" cy="5029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fr-FR" sz="36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DINPro-Medium" pitchFamily="34" charset="0"/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D00F9B5-C22E-42EF-AD81-F34AD76F1FCA}"/>
              </a:ext>
            </a:extLst>
          </p:cNvPr>
          <p:cNvSpPr/>
          <p:nvPr/>
        </p:nvSpPr>
        <p:spPr bwMode="auto">
          <a:xfrm>
            <a:off x="7492922" y="2800709"/>
            <a:ext cx="46831" cy="5029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fr-FR" sz="36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DINPro-Medium" pitchFamily="34" charset="0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FA4A51F-176A-46C3-9F02-2EA2EE10D358}"/>
              </a:ext>
            </a:extLst>
          </p:cNvPr>
          <p:cNvSpPr/>
          <p:nvPr/>
        </p:nvSpPr>
        <p:spPr bwMode="auto">
          <a:xfrm>
            <a:off x="7586582" y="2835331"/>
            <a:ext cx="45719" cy="47626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fr-FR" sz="36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DINPro-Medium" pitchFamily="34" charset="0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67756C3-E43C-4FC6-A09E-988E7D531A0A}"/>
              </a:ext>
            </a:extLst>
          </p:cNvPr>
          <p:cNvSpPr/>
          <p:nvPr/>
        </p:nvSpPr>
        <p:spPr bwMode="auto">
          <a:xfrm>
            <a:off x="7633413" y="2860480"/>
            <a:ext cx="45719" cy="47626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fr-FR" sz="36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DINPro-Medium" pitchFamily="34" charset="0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42F171ED-A9F6-42CC-8441-5401D577B1ED}"/>
              </a:ext>
            </a:extLst>
          </p:cNvPr>
          <p:cNvSpPr/>
          <p:nvPr/>
        </p:nvSpPr>
        <p:spPr bwMode="auto">
          <a:xfrm>
            <a:off x="7680244" y="2815323"/>
            <a:ext cx="45719" cy="47626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fr-FR" sz="36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DINPro-Medium" pitchFamily="34" charset="0"/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531EEC81-BF7E-4F1A-BD69-242BFA3CA130}"/>
              </a:ext>
            </a:extLst>
          </p:cNvPr>
          <p:cNvSpPr/>
          <p:nvPr/>
        </p:nvSpPr>
        <p:spPr bwMode="auto">
          <a:xfrm>
            <a:off x="7680243" y="2867661"/>
            <a:ext cx="45719" cy="47626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fr-FR" sz="36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DINPro-Medium" pitchFamily="34" charset="0"/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C4D71F0A-FFA0-4225-9FD1-AA85A714D987}"/>
              </a:ext>
            </a:extLst>
          </p:cNvPr>
          <p:cNvSpPr/>
          <p:nvPr/>
        </p:nvSpPr>
        <p:spPr bwMode="auto">
          <a:xfrm>
            <a:off x="7633413" y="2813283"/>
            <a:ext cx="45719" cy="47626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fr-FR" sz="36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DINPro-Medium" pitchFamily="34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BD13B115-5B86-4DB7-A744-E07FB231B662}"/>
              </a:ext>
            </a:extLst>
          </p:cNvPr>
          <p:cNvSpPr txBox="1"/>
          <p:nvPr/>
        </p:nvSpPr>
        <p:spPr>
          <a:xfrm>
            <a:off x="3996092" y="2935390"/>
            <a:ext cx="1839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Homogeneization</a:t>
            </a:r>
            <a:endParaRPr lang="en-US" dirty="0"/>
          </a:p>
          <a:p>
            <a:pPr algn="ctr"/>
            <a:r>
              <a:rPr lang="fr-BE" dirty="0" err="1"/>
              <a:t>grinding</a:t>
            </a:r>
            <a:endParaRPr lang="fr-FR" sz="1800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4E359D23-4087-4841-B520-83B23F6F9A41}"/>
              </a:ext>
            </a:extLst>
          </p:cNvPr>
          <p:cNvSpPr txBox="1"/>
          <p:nvPr/>
        </p:nvSpPr>
        <p:spPr>
          <a:xfrm>
            <a:off x="5536575" y="2076188"/>
            <a:ext cx="144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800" dirty="0"/>
              <a:t>Freeze drying</a:t>
            </a:r>
            <a:endParaRPr lang="fr-FR" sz="1800" dirty="0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D2D8D56A-AFD8-4C77-A6D0-89B32378CD6E}"/>
              </a:ext>
            </a:extLst>
          </p:cNvPr>
          <p:cNvCxnSpPr>
            <a:cxnSpLocks/>
          </p:cNvCxnSpPr>
          <p:nvPr/>
        </p:nvCxnSpPr>
        <p:spPr bwMode="auto">
          <a:xfrm>
            <a:off x="5502358" y="2480640"/>
            <a:ext cx="146304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Forme libre : forme 44">
            <a:extLst>
              <a:ext uri="{FF2B5EF4-FFF2-40B4-BE49-F238E27FC236}">
                <a16:creationId xmlns:a16="http://schemas.microsoft.com/office/drawing/2014/main" id="{6140733E-636A-44F4-9E55-8EDA20821DFF}"/>
              </a:ext>
            </a:extLst>
          </p:cNvPr>
          <p:cNvSpPr/>
          <p:nvPr/>
        </p:nvSpPr>
        <p:spPr bwMode="auto">
          <a:xfrm>
            <a:off x="5815829" y="1656572"/>
            <a:ext cx="73249" cy="402771"/>
          </a:xfrm>
          <a:custGeom>
            <a:avLst/>
            <a:gdLst>
              <a:gd name="connsiteX0" fmla="*/ 9671 w 219238"/>
              <a:gd name="connsiteY0" fmla="*/ 0 h 1276350"/>
              <a:gd name="connsiteX1" fmla="*/ 219221 w 219238"/>
              <a:gd name="connsiteY1" fmla="*/ 428625 h 1276350"/>
              <a:gd name="connsiteX2" fmla="*/ 146 w 219238"/>
              <a:gd name="connsiteY2" fmla="*/ 723900 h 1276350"/>
              <a:gd name="connsiteX3" fmla="*/ 181121 w 219238"/>
              <a:gd name="connsiteY3" fmla="*/ 127635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38" h="1276350">
                <a:moveTo>
                  <a:pt x="9671" y="0"/>
                </a:moveTo>
                <a:cubicBezTo>
                  <a:pt x="115240" y="153987"/>
                  <a:pt x="220809" y="307975"/>
                  <a:pt x="219221" y="428625"/>
                </a:cubicBezTo>
                <a:cubicBezTo>
                  <a:pt x="217634" y="549275"/>
                  <a:pt x="6496" y="582613"/>
                  <a:pt x="146" y="723900"/>
                </a:cubicBezTo>
                <a:cubicBezTo>
                  <a:pt x="-6204" y="865187"/>
                  <a:pt x="195408" y="1166813"/>
                  <a:pt x="181121" y="127635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fr-FR" sz="36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DINPro-Medium" pitchFamily="34" charset="0"/>
            </a:endParaRPr>
          </a:p>
        </p:txBody>
      </p:sp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E16F3C17-06CB-4706-BF0E-0F073C10BE35}"/>
              </a:ext>
            </a:extLst>
          </p:cNvPr>
          <p:cNvSpPr/>
          <p:nvPr/>
        </p:nvSpPr>
        <p:spPr bwMode="auto">
          <a:xfrm>
            <a:off x="5968229" y="1647047"/>
            <a:ext cx="73249" cy="402771"/>
          </a:xfrm>
          <a:custGeom>
            <a:avLst/>
            <a:gdLst>
              <a:gd name="connsiteX0" fmla="*/ 9671 w 219238"/>
              <a:gd name="connsiteY0" fmla="*/ 0 h 1276350"/>
              <a:gd name="connsiteX1" fmla="*/ 219221 w 219238"/>
              <a:gd name="connsiteY1" fmla="*/ 428625 h 1276350"/>
              <a:gd name="connsiteX2" fmla="*/ 146 w 219238"/>
              <a:gd name="connsiteY2" fmla="*/ 723900 h 1276350"/>
              <a:gd name="connsiteX3" fmla="*/ 181121 w 219238"/>
              <a:gd name="connsiteY3" fmla="*/ 127635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38" h="1276350">
                <a:moveTo>
                  <a:pt x="9671" y="0"/>
                </a:moveTo>
                <a:cubicBezTo>
                  <a:pt x="115240" y="153987"/>
                  <a:pt x="220809" y="307975"/>
                  <a:pt x="219221" y="428625"/>
                </a:cubicBezTo>
                <a:cubicBezTo>
                  <a:pt x="217634" y="549275"/>
                  <a:pt x="6496" y="582613"/>
                  <a:pt x="146" y="723900"/>
                </a:cubicBezTo>
                <a:cubicBezTo>
                  <a:pt x="-6204" y="865187"/>
                  <a:pt x="195408" y="1166813"/>
                  <a:pt x="181121" y="127635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fr-FR" sz="36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DINPro-Medium" pitchFamily="34" charset="0"/>
            </a:endParaRPr>
          </a:p>
        </p:txBody>
      </p:sp>
      <p:sp>
        <p:nvSpPr>
          <p:cNvPr id="47" name="Forme libre : forme 46">
            <a:extLst>
              <a:ext uri="{FF2B5EF4-FFF2-40B4-BE49-F238E27FC236}">
                <a16:creationId xmlns:a16="http://schemas.microsoft.com/office/drawing/2014/main" id="{107565F6-B0D3-414D-B027-C0A505357458}"/>
              </a:ext>
            </a:extLst>
          </p:cNvPr>
          <p:cNvSpPr/>
          <p:nvPr/>
        </p:nvSpPr>
        <p:spPr bwMode="auto">
          <a:xfrm>
            <a:off x="6120629" y="1647047"/>
            <a:ext cx="73249" cy="402771"/>
          </a:xfrm>
          <a:custGeom>
            <a:avLst/>
            <a:gdLst>
              <a:gd name="connsiteX0" fmla="*/ 9671 w 219238"/>
              <a:gd name="connsiteY0" fmla="*/ 0 h 1276350"/>
              <a:gd name="connsiteX1" fmla="*/ 219221 w 219238"/>
              <a:gd name="connsiteY1" fmla="*/ 428625 h 1276350"/>
              <a:gd name="connsiteX2" fmla="*/ 146 w 219238"/>
              <a:gd name="connsiteY2" fmla="*/ 723900 h 1276350"/>
              <a:gd name="connsiteX3" fmla="*/ 181121 w 219238"/>
              <a:gd name="connsiteY3" fmla="*/ 127635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38" h="1276350">
                <a:moveTo>
                  <a:pt x="9671" y="0"/>
                </a:moveTo>
                <a:cubicBezTo>
                  <a:pt x="115240" y="153987"/>
                  <a:pt x="220809" y="307975"/>
                  <a:pt x="219221" y="428625"/>
                </a:cubicBezTo>
                <a:cubicBezTo>
                  <a:pt x="217634" y="549275"/>
                  <a:pt x="6496" y="582613"/>
                  <a:pt x="146" y="723900"/>
                </a:cubicBezTo>
                <a:cubicBezTo>
                  <a:pt x="-6204" y="865187"/>
                  <a:pt x="195408" y="1166813"/>
                  <a:pt x="181121" y="127635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fr-FR" sz="36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DINPro-Medium" pitchFamily="34" charset="0"/>
            </a:endParaRPr>
          </a:p>
        </p:txBody>
      </p:sp>
      <p:sp>
        <p:nvSpPr>
          <p:cNvPr id="48" name="Forme libre : forme 47">
            <a:extLst>
              <a:ext uri="{FF2B5EF4-FFF2-40B4-BE49-F238E27FC236}">
                <a16:creationId xmlns:a16="http://schemas.microsoft.com/office/drawing/2014/main" id="{FD699137-731D-4CC5-92FB-3CCF3D46C0FE}"/>
              </a:ext>
            </a:extLst>
          </p:cNvPr>
          <p:cNvSpPr/>
          <p:nvPr/>
        </p:nvSpPr>
        <p:spPr bwMode="auto">
          <a:xfrm>
            <a:off x="6273029" y="1637522"/>
            <a:ext cx="73249" cy="402771"/>
          </a:xfrm>
          <a:custGeom>
            <a:avLst/>
            <a:gdLst>
              <a:gd name="connsiteX0" fmla="*/ 9671 w 219238"/>
              <a:gd name="connsiteY0" fmla="*/ 0 h 1276350"/>
              <a:gd name="connsiteX1" fmla="*/ 219221 w 219238"/>
              <a:gd name="connsiteY1" fmla="*/ 428625 h 1276350"/>
              <a:gd name="connsiteX2" fmla="*/ 146 w 219238"/>
              <a:gd name="connsiteY2" fmla="*/ 723900 h 1276350"/>
              <a:gd name="connsiteX3" fmla="*/ 181121 w 219238"/>
              <a:gd name="connsiteY3" fmla="*/ 127635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38" h="1276350">
                <a:moveTo>
                  <a:pt x="9671" y="0"/>
                </a:moveTo>
                <a:cubicBezTo>
                  <a:pt x="115240" y="153987"/>
                  <a:pt x="220809" y="307975"/>
                  <a:pt x="219221" y="428625"/>
                </a:cubicBezTo>
                <a:cubicBezTo>
                  <a:pt x="217634" y="549275"/>
                  <a:pt x="6496" y="582613"/>
                  <a:pt x="146" y="723900"/>
                </a:cubicBezTo>
                <a:cubicBezTo>
                  <a:pt x="-6204" y="865187"/>
                  <a:pt x="195408" y="1166813"/>
                  <a:pt x="181121" y="127635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fr-FR" sz="36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DINPro-Medium" pitchFamily="34" charset="0"/>
            </a:endParaRPr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2E3437D1-5700-4255-BF3D-880141BCBD9D}"/>
              </a:ext>
            </a:extLst>
          </p:cNvPr>
          <p:cNvCxnSpPr>
            <a:cxnSpLocks/>
          </p:cNvCxnSpPr>
          <p:nvPr/>
        </p:nvCxnSpPr>
        <p:spPr bwMode="auto">
          <a:xfrm>
            <a:off x="2992580" y="2482565"/>
            <a:ext cx="146304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1030873A-E09A-48A1-9AB2-6B5016976816}"/>
              </a:ext>
            </a:extLst>
          </p:cNvPr>
          <p:cNvSpPr/>
          <p:nvPr/>
        </p:nvSpPr>
        <p:spPr>
          <a:xfrm>
            <a:off x="522171" y="3258555"/>
            <a:ext cx="2821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b="1" i="1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Pleurotus</a:t>
            </a:r>
            <a:r>
              <a:rPr lang="en-US" altLang="fr-FR" b="1" i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b="1" i="1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ostreatus</a:t>
            </a:r>
            <a:r>
              <a:rPr lang="fr-FR" b="1" i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fr-FR" dirty="0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C11E64FA-65DA-4EAC-8CC9-078DD5898100}"/>
              </a:ext>
            </a:extLst>
          </p:cNvPr>
          <p:cNvSpPr txBox="1"/>
          <p:nvPr/>
        </p:nvSpPr>
        <p:spPr>
          <a:xfrm>
            <a:off x="2774531" y="4461354"/>
            <a:ext cx="47881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/>
              <a:t>* Dead </a:t>
            </a:r>
            <a:r>
              <a:rPr lang="fr-BE" sz="2000" b="1" dirty="0" err="1"/>
              <a:t>microorganism</a:t>
            </a:r>
            <a:r>
              <a:rPr lang="fr-BE" sz="2000" b="1" dirty="0"/>
              <a:t> </a:t>
            </a:r>
            <a:r>
              <a:rPr lang="fr-BE" sz="2000" b="1" dirty="0" err="1"/>
              <a:t>with</a:t>
            </a:r>
            <a:r>
              <a:rPr lang="fr-BE" sz="2000" b="1" dirty="0"/>
              <a:t> active enzymes</a:t>
            </a:r>
          </a:p>
          <a:p>
            <a:r>
              <a:rPr lang="fr-BE" sz="2000" b="1" dirty="0"/>
              <a:t>* Water dispersible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50160280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10084</TotalTime>
  <Words>870</Words>
  <Application>Microsoft Office PowerPoint</Application>
  <PresentationFormat>Affichage à l'écran (4:3)</PresentationFormat>
  <Paragraphs>332</Paragraphs>
  <Slides>25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2" baseType="lpstr">
      <vt:lpstr>Arial</vt:lpstr>
      <vt:lpstr>Calibri</vt:lpstr>
      <vt:lpstr>DINPro-Medium</vt:lpstr>
      <vt:lpstr>Times New Roman</vt:lpstr>
      <vt:lpstr>Verdana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Talon</dc:creator>
  <cp:lastModifiedBy>Tangi Senechal</cp:lastModifiedBy>
  <cp:revision>257</cp:revision>
  <cp:lastPrinted>2018-06-26T16:09:35Z</cp:lastPrinted>
  <dcterms:created xsi:type="dcterms:W3CDTF">2017-05-03T09:54:15Z</dcterms:created>
  <dcterms:modified xsi:type="dcterms:W3CDTF">2018-07-17T07:34:45Z</dcterms:modified>
</cp:coreProperties>
</file>