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30" r:id="rId1"/>
  </p:sldMasterIdLst>
  <p:notesMasterIdLst>
    <p:notesMasterId r:id="rId3"/>
  </p:notesMasterIdLst>
  <p:handoutMasterIdLst>
    <p:handoutMasterId r:id="rId4"/>
  </p:handoutMasterIdLst>
  <p:sldIdLst>
    <p:sldId id="1982" r:id="rId2"/>
  </p:sldIdLst>
  <p:sldSz cx="9144000" cy="6858000" type="screen4x3"/>
  <p:notesSz cx="6761163" cy="9296400"/>
  <p:defaultTextStyle>
    <a:defPPr>
      <a:defRPr lang="fr-FR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24">
          <p15:clr>
            <a:srgbClr val="A4A3A4"/>
          </p15:clr>
        </p15:guide>
        <p15:guide id="2" pos="26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99"/>
    <a:srgbClr val="0000CC"/>
    <a:srgbClr val="CC0000"/>
    <a:srgbClr val="006600"/>
    <a:srgbClr val="9900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34572"/>
    <p:restoredTop sz="91718"/>
  </p:normalViewPr>
  <p:slideViewPr>
    <p:cSldViewPr showGuides="1">
      <p:cViewPr varScale="1">
        <p:scale>
          <a:sx n="103" d="100"/>
          <a:sy n="103" d="100"/>
        </p:scale>
        <p:origin x="3416" y="176"/>
      </p:cViewPr>
      <p:guideLst>
        <p:guide orient="horz" pos="2024"/>
        <p:guide pos="2607"/>
      </p:guideLst>
    </p:cSldViewPr>
  </p:slideViewPr>
  <p:outlineViewPr>
    <p:cViewPr>
      <p:scale>
        <a:sx n="33" d="100"/>
        <a:sy n="33" d="100"/>
      </p:scale>
      <p:origin x="0" y="-1449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344" y="72"/>
      </p:cViewPr>
      <p:guideLst>
        <p:guide orient="horz" pos="2928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59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50" tIns="44225" rIns="88450" bIns="44225" numCol="1" anchor="t" anchorCtr="0" compatLnSpc="1">
            <a:prstTxWarp prst="textNoShape">
              <a:avLst/>
            </a:prstTxWarp>
          </a:bodyPr>
          <a:lstStyle>
            <a:lvl1pPr algn="l" defTabSz="884238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3975" y="0"/>
            <a:ext cx="28813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50" tIns="44225" rIns="88450" bIns="44225" numCol="1" anchor="t" anchorCtr="0" compatLnSpc="1">
            <a:prstTxWarp prst="textNoShape">
              <a:avLst/>
            </a:prstTxWarp>
          </a:bodyPr>
          <a:lstStyle>
            <a:lvl1pPr algn="r" defTabSz="884238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725"/>
            <a:ext cx="29559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50" tIns="44225" rIns="88450" bIns="44225" numCol="1" anchor="b" anchorCtr="0" compatLnSpc="1">
            <a:prstTxWarp prst="textNoShape">
              <a:avLst/>
            </a:prstTxWarp>
          </a:bodyPr>
          <a:lstStyle>
            <a:lvl1pPr algn="l" defTabSz="884238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3975" y="8848725"/>
            <a:ext cx="28813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50" tIns="44225" rIns="88450" bIns="44225" numCol="1" anchor="b" anchorCtr="0" compatLnSpc="1">
            <a:prstTxWarp prst="textNoShape">
              <a:avLst/>
            </a:prstTxWarp>
          </a:bodyPr>
          <a:lstStyle>
            <a:lvl1pPr algn="r" defTabSz="884238">
              <a:defRPr sz="1200">
                <a:cs typeface="+mn-cs"/>
              </a:defRPr>
            </a:lvl1pPr>
          </a:lstStyle>
          <a:p>
            <a:pPr>
              <a:defRPr/>
            </a:pPr>
            <a:fld id="{F8634BEC-EF4A-D849-A1DB-9C638DDFE7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49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50" tIns="44225" rIns="88450" bIns="44225" numCol="1" anchor="t" anchorCtr="0" compatLnSpc="1">
            <a:prstTxWarp prst="textNoShape">
              <a:avLst/>
            </a:prstTxWarp>
          </a:bodyPr>
          <a:lstStyle>
            <a:lvl1pPr algn="l" defTabSz="884238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400" y="0"/>
            <a:ext cx="2932113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50" tIns="44225" rIns="88450" bIns="44225" numCol="1" anchor="t" anchorCtr="0" compatLnSpc="1">
            <a:prstTxWarp prst="textNoShape">
              <a:avLst/>
            </a:prstTxWarp>
          </a:bodyPr>
          <a:lstStyle>
            <a:lvl1pPr algn="r" defTabSz="884238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8863" y="727075"/>
            <a:ext cx="4649787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433888"/>
            <a:ext cx="4964113" cy="414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50" tIns="44225" rIns="88450" bIns="442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Cliquez pour modifier les styles du texte du masque</a:t>
            </a:r>
          </a:p>
          <a:p>
            <a:pPr lvl="1"/>
            <a:r>
              <a:rPr lang="en-CA" noProof="0"/>
              <a:t>Deuxième niveau</a:t>
            </a:r>
          </a:p>
          <a:p>
            <a:pPr lvl="2"/>
            <a:r>
              <a:rPr lang="en-CA" noProof="0"/>
              <a:t>Troisième niveau</a:t>
            </a:r>
          </a:p>
          <a:p>
            <a:pPr lvl="3"/>
            <a:r>
              <a:rPr lang="en-CA" noProof="0"/>
              <a:t>Quatrième niveau</a:t>
            </a:r>
          </a:p>
          <a:p>
            <a:pPr lvl="4"/>
            <a:r>
              <a:rPr lang="en-CA" noProof="0"/>
              <a:t>Cinquième niveau</a:t>
            </a:r>
          </a:p>
        </p:txBody>
      </p:sp>
      <p:sp>
        <p:nvSpPr>
          <p:cNvPr id="64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2932113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50" tIns="44225" rIns="88450" bIns="44225" numCol="1" anchor="b" anchorCtr="0" compatLnSpc="1">
            <a:prstTxWarp prst="textNoShape">
              <a:avLst/>
            </a:prstTxWarp>
          </a:bodyPr>
          <a:lstStyle>
            <a:lvl1pPr algn="l" defTabSz="884238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4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400" y="8866188"/>
            <a:ext cx="2932113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50" tIns="44225" rIns="88450" bIns="44225" numCol="1" anchor="b" anchorCtr="0" compatLnSpc="1">
            <a:prstTxWarp prst="textNoShape">
              <a:avLst/>
            </a:prstTxWarp>
          </a:bodyPr>
          <a:lstStyle>
            <a:lvl1pPr algn="r" defTabSz="884238">
              <a:defRPr sz="1200">
                <a:cs typeface="+mn-cs"/>
              </a:defRPr>
            </a:lvl1pPr>
          </a:lstStyle>
          <a:p>
            <a:pPr>
              <a:defRPr/>
            </a:pPr>
            <a:fld id="{19E4107C-A8AA-3F43-9EE4-173D37B8F58F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921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DD5DF-3670-B846-BEE4-CEA6E72F316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42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F0E93-7DD6-4240-BACC-5979AD108D1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1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6676A3-7F11-C84F-B809-48F52537BA5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97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71AD3-8753-DD43-B803-2857B7436B4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211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67B51-276A-374D-98BC-9E7DCB7D5B8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67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74484-CBF7-A246-A475-50558260208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63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EFA2EF-909F-6343-92DE-FBA8FEEED93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83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BC361-452B-9748-B2EE-1342E6B3FAB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908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B6D44-A9C1-8F42-A150-9EDF02E4BC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259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FCC6C-61E3-A247-9BF9-DCCC704AF13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03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4E7D9-3E20-634F-B606-518523CEF78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77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0867B51-276A-374D-98BC-9E7DCB7D5B8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58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erveauetpsycho/videos/2355167414773416/" TargetMode="External"/><Relationship Id="rId2" Type="http://schemas.openxmlformats.org/officeDocument/2006/relationships/hyperlink" Target="https://www.youtube.com/watch?v=f-A8PPlz1n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C74BA6-C94F-EE43-B438-9B4CA2B5B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/>
              <a:t>Interview sur la psychopathie: </a:t>
            </a:r>
            <a:r>
              <a:rPr lang="fr-FR" sz="3600" dirty="0" err="1"/>
              <a:t>Neuroplanète</a:t>
            </a:r>
            <a:br>
              <a:rPr lang="fr-FR" sz="3600" dirty="0"/>
            </a:br>
            <a:r>
              <a:rPr lang="fr-FR" sz="3600" dirty="0"/>
              <a:t>(Cerveau et psychologie/Le point) </a:t>
            </a:r>
            <a:br>
              <a:rPr lang="fr-FR" sz="3600" dirty="0"/>
            </a:br>
            <a:r>
              <a:rPr lang="fr-FR" sz="3600" dirty="0"/>
              <a:t>Nice. Mars 2020.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F543AB-AD29-074C-8E38-6EA8D4488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745" y="1628800"/>
            <a:ext cx="8496944" cy="5069160"/>
          </a:xfrm>
        </p:spPr>
        <p:txBody>
          <a:bodyPr/>
          <a:lstStyle/>
          <a:p>
            <a:endParaRPr lang="fr-BE" dirty="0">
              <a:hlinkClick r:id="rId2"/>
            </a:endParaRPr>
          </a:p>
          <a:p>
            <a:r>
              <a:rPr lang="fr-BE" b="1" u="sng" dirty="0">
                <a:hlinkClick r:id="rId3"/>
              </a:rPr>
              <a:t>https://www.facebook.com/cerveauetpsycho/videos</a:t>
            </a:r>
            <a:r>
              <a:rPr lang="fr-BE" b="1" u="sng">
                <a:hlinkClick r:id="rId3"/>
              </a:rPr>
              <a:t>/2355167414773416/</a:t>
            </a:r>
            <a:endParaRPr lang="fr-BE" b="1" u="sng"/>
          </a:p>
          <a:p>
            <a:pPr marL="0" indent="0">
              <a:buNone/>
            </a:pPr>
            <a:endParaRPr lang="fr-BE" dirty="0">
              <a:hlinkClick r:id="rId2"/>
            </a:endParaRPr>
          </a:p>
          <a:p>
            <a:r>
              <a:rPr lang="fr-BE" dirty="0">
                <a:hlinkClick r:id="rId2"/>
              </a:rPr>
              <a:t>https://www.youtube.com/watch?v=f-A8PPlz1n0</a:t>
            </a:r>
            <a:endParaRPr lang="fr-BE" b="1" u="sng" dirty="0"/>
          </a:p>
          <a:p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05E17336-17E5-5E47-93CF-1DF2032F3176}"/>
              </a:ext>
            </a:extLst>
          </p:cNvPr>
          <p:cNvSpPr txBox="1">
            <a:spLocks/>
          </p:cNvSpPr>
          <p:nvPr/>
        </p:nvSpPr>
        <p:spPr>
          <a:xfrm>
            <a:off x="395536" y="1916832"/>
            <a:ext cx="8496944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BE" sz="2100" b="1" u="sng" dirty="0"/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19488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16878</TotalTime>
  <Words>33</Words>
  <Application>Microsoft Macintosh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Interview sur la psychopathie: Neuroplanète (Cerveau et psychologie/Le point)  Nice. Mars 2020.</vt:lpstr>
    </vt:vector>
  </TitlesOfParts>
  <Company>HOPITAL PSY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Taux de base de récidive pour une population internée  dans un hôpital sécuritaire L. Quinsey, E. Rice, T. Harris (1995)</dc:title>
  <dc:creator>MARRONNIERS</dc:creator>
  <cp:lastModifiedBy>Thierry PHAM HOANG</cp:lastModifiedBy>
  <cp:revision>677</cp:revision>
  <cp:lastPrinted>2016-06-23T12:49:38Z</cp:lastPrinted>
  <dcterms:created xsi:type="dcterms:W3CDTF">2002-09-06T06:59:51Z</dcterms:created>
  <dcterms:modified xsi:type="dcterms:W3CDTF">2020-05-23T18:52:31Z</dcterms:modified>
</cp:coreProperties>
</file>