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77" r:id="rId2"/>
    <p:sldId id="300" r:id="rId3"/>
    <p:sldId id="713" r:id="rId4"/>
    <p:sldId id="650" r:id="rId5"/>
    <p:sldId id="649" r:id="rId6"/>
    <p:sldId id="307" r:id="rId7"/>
    <p:sldId id="304" r:id="rId8"/>
    <p:sldId id="722" r:id="rId9"/>
    <p:sldId id="725" r:id="rId10"/>
    <p:sldId id="726" r:id="rId11"/>
    <p:sldId id="653" r:id="rId12"/>
    <p:sldId id="730" r:id="rId13"/>
    <p:sldId id="731" r:id="rId14"/>
    <p:sldId id="732" r:id="rId15"/>
    <p:sldId id="746" r:id="rId16"/>
    <p:sldId id="733" r:id="rId17"/>
    <p:sldId id="740" r:id="rId18"/>
    <p:sldId id="741" r:id="rId19"/>
    <p:sldId id="748" r:id="rId20"/>
    <p:sldId id="751" r:id="rId21"/>
    <p:sldId id="749" r:id="rId22"/>
    <p:sldId id="747" r:id="rId23"/>
    <p:sldId id="298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8" autoAdjust="0"/>
    <p:restoredTop sz="94660"/>
  </p:normalViewPr>
  <p:slideViewPr>
    <p:cSldViewPr snapToGrid="0">
      <p:cViewPr>
        <p:scale>
          <a:sx n="70" d="100"/>
          <a:sy n="70" d="100"/>
        </p:scale>
        <p:origin x="34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5E46F-CD1F-407F-9F0C-AA05208D86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F29B95-32C0-4718-A869-596C508A3975}">
      <dgm:prSet phldrT="[Texte]"/>
      <dgm:spPr/>
      <dgm:t>
        <a:bodyPr/>
        <a:lstStyle/>
        <a:p>
          <a:r>
            <a:rPr lang="fr-FR" dirty="0" err="1"/>
            <a:t>Displacement</a:t>
          </a:r>
          <a:r>
            <a:rPr lang="fr-FR" dirty="0"/>
            <a:t> </a:t>
          </a:r>
        </a:p>
      </dgm:t>
    </dgm:pt>
    <dgm:pt modelId="{509A16F3-7445-4100-B27A-E07AD7FE3259}" type="parTrans" cxnId="{AEB52E4C-8471-4BE4-BBE3-1E8F4540A1A4}">
      <dgm:prSet/>
      <dgm:spPr/>
      <dgm:t>
        <a:bodyPr/>
        <a:lstStyle/>
        <a:p>
          <a:endParaRPr lang="fr-FR"/>
        </a:p>
      </dgm:t>
    </dgm:pt>
    <dgm:pt modelId="{8FDF1096-AC7D-4FA6-B3DD-E1FA7880CCE7}" type="sibTrans" cxnId="{AEB52E4C-8471-4BE4-BBE3-1E8F4540A1A4}">
      <dgm:prSet/>
      <dgm:spPr/>
      <dgm:t>
        <a:bodyPr/>
        <a:lstStyle/>
        <a:p>
          <a:endParaRPr lang="fr-FR"/>
        </a:p>
      </dgm:t>
    </dgm:pt>
    <dgm:pt modelId="{0FB510CE-19FE-4BD5-A957-C9836F005B42}">
      <dgm:prSet phldrT="[Texte]"/>
      <dgm:spPr/>
      <dgm:t>
        <a:bodyPr/>
        <a:lstStyle/>
        <a:p>
          <a:r>
            <a:rPr lang="fr-FR" dirty="0"/>
            <a:t>e- </a:t>
          </a:r>
          <a:r>
            <a:rPr lang="fr-FR" dirty="0" err="1"/>
            <a:t>given</a:t>
          </a:r>
          <a:r>
            <a:rPr lang="fr-FR" dirty="0"/>
            <a:t> by </a:t>
          </a:r>
          <a:r>
            <a:rPr lang="fr-FR" dirty="0" err="1"/>
            <a:t>external</a:t>
          </a:r>
          <a:r>
            <a:rPr lang="fr-FR" dirty="0"/>
            <a:t> source</a:t>
          </a:r>
        </a:p>
      </dgm:t>
    </dgm:pt>
    <dgm:pt modelId="{A9D68535-0CA8-453C-AEBD-C6E1B6A5473C}" type="parTrans" cxnId="{013EEB05-D2DA-47DA-91CE-B71258FB0473}">
      <dgm:prSet/>
      <dgm:spPr/>
      <dgm:t>
        <a:bodyPr/>
        <a:lstStyle/>
        <a:p>
          <a:endParaRPr lang="fr-FR"/>
        </a:p>
      </dgm:t>
    </dgm:pt>
    <dgm:pt modelId="{591F5799-07C3-4625-AB44-D0E692B359BD}" type="sibTrans" cxnId="{013EEB05-D2DA-47DA-91CE-B71258FB0473}">
      <dgm:prSet/>
      <dgm:spPr/>
      <dgm:t>
        <a:bodyPr/>
        <a:lstStyle/>
        <a:p>
          <a:endParaRPr lang="fr-FR"/>
        </a:p>
      </dgm:t>
    </dgm:pt>
    <dgm:pt modelId="{3030D4AB-90D5-4DED-A6B6-88AA3BAA3878}">
      <dgm:prSet phldrT="[Texte]"/>
      <dgm:spPr/>
      <dgm:t>
        <a:bodyPr/>
        <a:lstStyle/>
        <a:p>
          <a:r>
            <a:rPr lang="fr-FR" dirty="0"/>
            <a:t>Conductive </a:t>
          </a:r>
          <a:r>
            <a:rPr lang="fr-FR" dirty="0" err="1"/>
            <a:t>substrate</a:t>
          </a:r>
          <a:endParaRPr lang="fr-FR" dirty="0"/>
        </a:p>
      </dgm:t>
    </dgm:pt>
    <dgm:pt modelId="{CEEA5810-3B80-40C5-8232-34BC8DEC19CE}" type="parTrans" cxnId="{618B784D-0B3D-4039-A9EA-1B4474D106A8}">
      <dgm:prSet/>
      <dgm:spPr/>
      <dgm:t>
        <a:bodyPr/>
        <a:lstStyle/>
        <a:p>
          <a:endParaRPr lang="fr-FR"/>
        </a:p>
      </dgm:t>
    </dgm:pt>
    <dgm:pt modelId="{80F8987A-B171-4D71-BC21-3402C12A74FF}" type="sibTrans" cxnId="{618B784D-0B3D-4039-A9EA-1B4474D106A8}">
      <dgm:prSet/>
      <dgm:spPr/>
      <dgm:t>
        <a:bodyPr/>
        <a:lstStyle/>
        <a:p>
          <a:endParaRPr lang="fr-FR"/>
        </a:p>
      </dgm:t>
    </dgm:pt>
    <dgm:pt modelId="{4F043E50-B931-436D-BFDB-C6BAE21164E9}">
      <dgm:prSet phldrT="[Texte]"/>
      <dgm:spPr/>
      <dgm:t>
        <a:bodyPr/>
        <a:lstStyle/>
        <a:p>
          <a:r>
            <a:rPr lang="fr-FR" dirty="0"/>
            <a:t>Electroless </a:t>
          </a:r>
          <a:r>
            <a:rPr lang="fr-FR" dirty="0" err="1"/>
            <a:t>plating</a:t>
          </a:r>
          <a:endParaRPr lang="fr-FR" dirty="0"/>
        </a:p>
      </dgm:t>
    </dgm:pt>
    <dgm:pt modelId="{ED4135F9-B5D9-4EB7-8DD0-0CCA4B79053E}" type="parTrans" cxnId="{A3C60C15-CA62-4237-B978-5FA0AD862F80}">
      <dgm:prSet/>
      <dgm:spPr/>
      <dgm:t>
        <a:bodyPr/>
        <a:lstStyle/>
        <a:p>
          <a:endParaRPr lang="fr-FR"/>
        </a:p>
      </dgm:t>
    </dgm:pt>
    <dgm:pt modelId="{DF9C3231-CE91-4E24-9C2C-FD9A6A9398BD}" type="sibTrans" cxnId="{A3C60C15-CA62-4237-B978-5FA0AD862F80}">
      <dgm:prSet/>
      <dgm:spPr/>
      <dgm:t>
        <a:bodyPr/>
        <a:lstStyle/>
        <a:p>
          <a:endParaRPr lang="fr-FR"/>
        </a:p>
      </dgm:t>
    </dgm:pt>
    <dgm:pt modelId="{31469A21-71B7-4D84-BBC3-6406DC48E1EF}">
      <dgm:prSet phldrT="[Texte]"/>
      <dgm:spPr/>
      <dgm:t>
        <a:bodyPr/>
        <a:lstStyle/>
        <a:p>
          <a:r>
            <a:rPr lang="fr-FR" dirty="0"/>
            <a:t>e- </a:t>
          </a:r>
          <a:r>
            <a:rPr lang="fr-FR" dirty="0" err="1"/>
            <a:t>given</a:t>
          </a:r>
          <a:r>
            <a:rPr lang="fr-FR" dirty="0"/>
            <a:t> by </a:t>
          </a:r>
          <a:r>
            <a:rPr lang="fr-FR" dirty="0" err="1"/>
            <a:t>chemical</a:t>
          </a:r>
          <a:r>
            <a:rPr lang="fr-FR" dirty="0"/>
            <a:t> </a:t>
          </a:r>
          <a:r>
            <a:rPr lang="fr-FR" dirty="0" err="1"/>
            <a:t>reducing</a:t>
          </a:r>
          <a:r>
            <a:rPr lang="fr-FR" dirty="0"/>
            <a:t> agent</a:t>
          </a:r>
        </a:p>
      </dgm:t>
    </dgm:pt>
    <dgm:pt modelId="{101BF9B8-7541-4F81-BCA1-4A7C8E10242B}" type="parTrans" cxnId="{BEBF7DCA-D6F1-40B3-B734-0E3C79C1F5CF}">
      <dgm:prSet/>
      <dgm:spPr/>
      <dgm:t>
        <a:bodyPr/>
        <a:lstStyle/>
        <a:p>
          <a:endParaRPr lang="fr-FR"/>
        </a:p>
      </dgm:t>
    </dgm:pt>
    <dgm:pt modelId="{8FCFDDD5-712D-4116-A86B-920B63917B6A}" type="sibTrans" cxnId="{BEBF7DCA-D6F1-40B3-B734-0E3C79C1F5CF}">
      <dgm:prSet/>
      <dgm:spPr/>
      <dgm:t>
        <a:bodyPr/>
        <a:lstStyle/>
        <a:p>
          <a:endParaRPr lang="fr-FR"/>
        </a:p>
      </dgm:t>
    </dgm:pt>
    <dgm:pt modelId="{B666CDC2-754A-4394-BF17-202FE69DAEFD}">
      <dgm:prSet phldrT="[Texte]"/>
      <dgm:spPr/>
      <dgm:t>
        <a:bodyPr/>
        <a:lstStyle/>
        <a:p>
          <a:r>
            <a:rPr lang="fr-FR" dirty="0"/>
            <a:t>All types of </a:t>
          </a:r>
          <a:r>
            <a:rPr lang="fr-FR" dirty="0" err="1"/>
            <a:t>substrates</a:t>
          </a:r>
          <a:endParaRPr lang="fr-FR" dirty="0"/>
        </a:p>
      </dgm:t>
    </dgm:pt>
    <dgm:pt modelId="{D03A04B0-7E7B-4CCE-A995-C6516C96AA86}" type="parTrans" cxnId="{43232A89-46B8-4023-B78A-5F9CE9E5C3DF}">
      <dgm:prSet/>
      <dgm:spPr/>
      <dgm:t>
        <a:bodyPr/>
        <a:lstStyle/>
        <a:p>
          <a:endParaRPr lang="fr-FR"/>
        </a:p>
      </dgm:t>
    </dgm:pt>
    <dgm:pt modelId="{1E6B0540-E49C-487C-91BB-35B24FB44AD6}" type="sibTrans" cxnId="{43232A89-46B8-4023-B78A-5F9CE9E5C3DF}">
      <dgm:prSet/>
      <dgm:spPr/>
      <dgm:t>
        <a:bodyPr/>
        <a:lstStyle/>
        <a:p>
          <a:endParaRPr lang="fr-FR"/>
        </a:p>
      </dgm:t>
    </dgm:pt>
    <dgm:pt modelId="{11611E18-0EEA-436D-A581-11EBA8290E69}">
      <dgm:prSet phldrT="[Texte]"/>
      <dgm:spPr/>
      <dgm:t>
        <a:bodyPr/>
        <a:lstStyle/>
        <a:p>
          <a:r>
            <a:rPr lang="fr-FR" dirty="0" err="1"/>
            <a:t>Unsuitable</a:t>
          </a:r>
          <a:r>
            <a:rPr lang="fr-FR" dirty="0"/>
            <a:t> for </a:t>
          </a:r>
          <a:r>
            <a:rPr lang="fr-FR" dirty="0" err="1"/>
            <a:t>complex</a:t>
          </a:r>
          <a:r>
            <a:rPr lang="fr-FR" dirty="0"/>
            <a:t> </a:t>
          </a:r>
          <a:r>
            <a:rPr lang="fr-FR" dirty="0" err="1"/>
            <a:t>shapes</a:t>
          </a:r>
          <a:endParaRPr lang="fr-FR" dirty="0"/>
        </a:p>
      </dgm:t>
    </dgm:pt>
    <dgm:pt modelId="{EC621934-74EF-4987-BB23-066629F42B3D}" type="parTrans" cxnId="{017FF034-23B7-4478-ABB8-B410970E1843}">
      <dgm:prSet/>
      <dgm:spPr/>
      <dgm:t>
        <a:bodyPr/>
        <a:lstStyle/>
        <a:p>
          <a:endParaRPr lang="fr-FR"/>
        </a:p>
      </dgm:t>
    </dgm:pt>
    <dgm:pt modelId="{28D951ED-E4E3-4B1B-ACFA-58B67360A70E}" type="sibTrans" cxnId="{017FF034-23B7-4478-ABB8-B410970E1843}">
      <dgm:prSet/>
      <dgm:spPr/>
      <dgm:t>
        <a:bodyPr/>
        <a:lstStyle/>
        <a:p>
          <a:endParaRPr lang="fr-FR"/>
        </a:p>
      </dgm:t>
    </dgm:pt>
    <dgm:pt modelId="{7AD6ADA2-FF42-45AC-B845-EC3FED659691}">
      <dgm:prSet phldrT="[Texte]"/>
      <dgm:spPr/>
      <dgm:t>
        <a:bodyPr/>
        <a:lstStyle/>
        <a:p>
          <a:r>
            <a:rPr lang="fr-FR" dirty="0"/>
            <a:t>Non-</a:t>
          </a:r>
          <a:r>
            <a:rPr lang="fr-FR" dirty="0" err="1"/>
            <a:t>catalytic</a:t>
          </a:r>
          <a:r>
            <a:rPr lang="fr-FR" dirty="0"/>
            <a:t> (bath </a:t>
          </a:r>
          <a:r>
            <a:rPr lang="fr-FR" dirty="0" err="1"/>
            <a:t>chemistry</a:t>
          </a:r>
          <a:r>
            <a:rPr lang="fr-FR" dirty="0"/>
            <a:t> </a:t>
          </a:r>
          <a:r>
            <a:rPr lang="fr-FR" dirty="0" err="1"/>
            <a:t>is</a:t>
          </a:r>
          <a:r>
            <a:rPr lang="fr-FR" dirty="0"/>
            <a:t> not a </a:t>
          </a:r>
          <a:r>
            <a:rPr lang="fr-FR" dirty="0" err="1"/>
            <a:t>constraint</a:t>
          </a:r>
          <a:r>
            <a:rPr lang="fr-FR" dirty="0"/>
            <a:t>)</a:t>
          </a:r>
        </a:p>
      </dgm:t>
    </dgm:pt>
    <dgm:pt modelId="{DBC8B5A9-9765-4975-85C9-181CF84E6584}" type="parTrans" cxnId="{A7F581CD-7701-4BB1-B857-B9DF0666D2D5}">
      <dgm:prSet/>
      <dgm:spPr/>
      <dgm:t>
        <a:bodyPr/>
        <a:lstStyle/>
        <a:p>
          <a:endParaRPr lang="fr-FR"/>
        </a:p>
      </dgm:t>
    </dgm:pt>
    <dgm:pt modelId="{0B6A3416-644E-44B2-8913-1F7F62B5AE9C}" type="sibTrans" cxnId="{A7F581CD-7701-4BB1-B857-B9DF0666D2D5}">
      <dgm:prSet/>
      <dgm:spPr/>
      <dgm:t>
        <a:bodyPr/>
        <a:lstStyle/>
        <a:p>
          <a:endParaRPr lang="fr-FR"/>
        </a:p>
      </dgm:t>
    </dgm:pt>
    <dgm:pt modelId="{1FA516F7-FBC5-4B34-A01D-D09DBF760D43}">
      <dgm:prSet phldrT="[Texte]"/>
      <dgm:spPr/>
      <dgm:t>
        <a:bodyPr/>
        <a:lstStyle/>
        <a:p>
          <a:r>
            <a:rPr lang="fr-FR" dirty="0"/>
            <a:t>e- </a:t>
          </a:r>
          <a:r>
            <a:rPr lang="fr-FR" dirty="0" err="1"/>
            <a:t>given</a:t>
          </a:r>
          <a:r>
            <a:rPr lang="fr-FR" dirty="0"/>
            <a:t> by </a:t>
          </a:r>
          <a:r>
            <a:rPr lang="fr-FR" dirty="0" err="1"/>
            <a:t>substrate</a:t>
          </a:r>
          <a:r>
            <a:rPr lang="fr-FR" dirty="0"/>
            <a:t> oxydation</a:t>
          </a:r>
        </a:p>
      </dgm:t>
    </dgm:pt>
    <dgm:pt modelId="{291FD6E2-EA93-41C8-A7B5-AE5783E426E7}" type="parTrans" cxnId="{7101B595-1AAE-47B7-9F40-1F337C6AFAA7}">
      <dgm:prSet/>
      <dgm:spPr/>
      <dgm:t>
        <a:bodyPr/>
        <a:lstStyle/>
        <a:p>
          <a:endParaRPr lang="fr-FR"/>
        </a:p>
      </dgm:t>
    </dgm:pt>
    <dgm:pt modelId="{103B1ABE-4AA9-400C-BF3B-8C8768575FDD}" type="sibTrans" cxnId="{7101B595-1AAE-47B7-9F40-1F337C6AFAA7}">
      <dgm:prSet/>
      <dgm:spPr/>
      <dgm:t>
        <a:bodyPr/>
        <a:lstStyle/>
        <a:p>
          <a:endParaRPr lang="fr-FR"/>
        </a:p>
      </dgm:t>
    </dgm:pt>
    <dgm:pt modelId="{40986C26-909C-44E6-9E0A-790DAFF671FB}">
      <dgm:prSet phldrT="[Texte]"/>
      <dgm:spPr/>
      <dgm:t>
        <a:bodyPr/>
        <a:lstStyle/>
        <a:p>
          <a:r>
            <a:rPr lang="fr-FR" dirty="0"/>
            <a:t>Stops </a:t>
          </a:r>
          <a:r>
            <a:rPr lang="fr-FR" dirty="0" err="1"/>
            <a:t>when</a:t>
          </a:r>
          <a:r>
            <a:rPr lang="fr-FR" dirty="0"/>
            <a:t> a </a:t>
          </a:r>
          <a:r>
            <a:rPr lang="fr-FR" dirty="0" err="1"/>
            <a:t>continuous</a:t>
          </a:r>
          <a:r>
            <a:rPr lang="fr-FR" dirty="0"/>
            <a:t> layer </a:t>
          </a:r>
          <a:r>
            <a:rPr lang="fr-FR" dirty="0" err="1"/>
            <a:t>is</a:t>
          </a:r>
          <a:r>
            <a:rPr lang="fr-FR" dirty="0"/>
            <a:t> </a:t>
          </a:r>
          <a:r>
            <a:rPr lang="fr-FR" dirty="0" err="1"/>
            <a:t>formed</a:t>
          </a:r>
          <a:endParaRPr lang="fr-FR" dirty="0"/>
        </a:p>
      </dgm:t>
    </dgm:pt>
    <dgm:pt modelId="{64677A5A-DA4C-401E-83DC-3A8163EFC5EC}" type="parTrans" cxnId="{F881345A-71B9-4222-918D-C1A77DF48018}">
      <dgm:prSet/>
      <dgm:spPr/>
      <dgm:t>
        <a:bodyPr/>
        <a:lstStyle/>
        <a:p>
          <a:endParaRPr lang="fr-FR"/>
        </a:p>
      </dgm:t>
    </dgm:pt>
    <dgm:pt modelId="{A28247A2-63FA-4173-8630-1C96E2ABC547}" type="sibTrans" cxnId="{F881345A-71B9-4222-918D-C1A77DF48018}">
      <dgm:prSet/>
      <dgm:spPr/>
      <dgm:t>
        <a:bodyPr/>
        <a:lstStyle/>
        <a:p>
          <a:endParaRPr lang="fr-FR"/>
        </a:p>
      </dgm:t>
    </dgm:pt>
    <dgm:pt modelId="{78EBEC42-82FB-422E-B69F-AE7C4B6E85B8}">
      <dgm:prSet phldrT="[Texte]"/>
      <dgm:spPr/>
      <dgm:t>
        <a:bodyPr/>
        <a:lstStyle/>
        <a:p>
          <a:r>
            <a:rPr lang="fr-FR" dirty="0" err="1"/>
            <a:t>Extremely</a:t>
          </a:r>
          <a:r>
            <a:rPr lang="fr-FR" dirty="0"/>
            <a:t> </a:t>
          </a:r>
          <a:r>
            <a:rPr lang="fr-FR" dirty="0" err="1"/>
            <a:t>thin</a:t>
          </a:r>
          <a:r>
            <a:rPr lang="fr-FR" dirty="0"/>
            <a:t> </a:t>
          </a:r>
          <a:r>
            <a:rPr lang="fr-FR" dirty="0" err="1"/>
            <a:t>deposits</a:t>
          </a:r>
          <a:endParaRPr lang="fr-FR" dirty="0"/>
        </a:p>
      </dgm:t>
    </dgm:pt>
    <dgm:pt modelId="{975A93ED-F8D6-4EB8-9EA9-AC00089F0CB1}" type="parTrans" cxnId="{A6179CFA-DC8E-43E7-936B-10B2F7314FC7}">
      <dgm:prSet/>
      <dgm:spPr/>
      <dgm:t>
        <a:bodyPr/>
        <a:lstStyle/>
        <a:p>
          <a:endParaRPr lang="fr-FR"/>
        </a:p>
      </dgm:t>
    </dgm:pt>
    <dgm:pt modelId="{837E5E19-23C8-4A3B-998B-520E92D3D34A}" type="sibTrans" cxnId="{A6179CFA-DC8E-43E7-936B-10B2F7314FC7}">
      <dgm:prSet/>
      <dgm:spPr/>
      <dgm:t>
        <a:bodyPr/>
        <a:lstStyle/>
        <a:p>
          <a:endParaRPr lang="fr-FR"/>
        </a:p>
      </dgm:t>
    </dgm:pt>
    <dgm:pt modelId="{4536D023-BDE6-437C-9425-92AF577BDA17}">
      <dgm:prSet phldrT="[Texte]"/>
      <dgm:spPr/>
      <dgm:t>
        <a:bodyPr/>
        <a:lstStyle/>
        <a:p>
          <a:r>
            <a:rPr lang="fr-FR" dirty="0" err="1"/>
            <a:t>electroplating</a:t>
          </a:r>
          <a:endParaRPr lang="fr-FR" dirty="0"/>
        </a:p>
      </dgm:t>
    </dgm:pt>
    <dgm:pt modelId="{498806BC-FED5-46AC-9122-A20FFEC8EBA0}" type="parTrans" cxnId="{7231530D-6B9B-440A-AC89-02A14B4B2768}">
      <dgm:prSet/>
      <dgm:spPr/>
      <dgm:t>
        <a:bodyPr/>
        <a:lstStyle/>
        <a:p>
          <a:endParaRPr lang="fr-FR"/>
        </a:p>
      </dgm:t>
    </dgm:pt>
    <dgm:pt modelId="{C08D1BD7-66E9-48FF-9E77-7AB78AEEC124}" type="sibTrans" cxnId="{7231530D-6B9B-440A-AC89-02A14B4B2768}">
      <dgm:prSet/>
      <dgm:spPr/>
      <dgm:t>
        <a:bodyPr/>
        <a:lstStyle/>
        <a:p>
          <a:endParaRPr lang="fr-FR"/>
        </a:p>
      </dgm:t>
    </dgm:pt>
    <dgm:pt modelId="{47D2CB69-1135-449C-9D96-438BC539CB3F}">
      <dgm:prSet phldrT="[Texte]"/>
      <dgm:spPr/>
      <dgm:t>
        <a:bodyPr/>
        <a:lstStyle/>
        <a:p>
          <a:r>
            <a:rPr lang="fr-FR" dirty="0" err="1"/>
            <a:t>Any</a:t>
          </a:r>
          <a:r>
            <a:rPr lang="fr-FR" dirty="0"/>
            <a:t> part </a:t>
          </a:r>
          <a:r>
            <a:rPr lang="fr-FR" dirty="0" err="1"/>
            <a:t>geometry</a:t>
          </a:r>
          <a:endParaRPr lang="fr-FR" dirty="0"/>
        </a:p>
      </dgm:t>
    </dgm:pt>
    <dgm:pt modelId="{2A1F26B6-60FB-48B5-AF40-76B0B5B439C7}" type="parTrans" cxnId="{7163AC44-F626-43EA-912C-D3E7427F55D9}">
      <dgm:prSet/>
      <dgm:spPr/>
      <dgm:t>
        <a:bodyPr/>
        <a:lstStyle/>
        <a:p>
          <a:endParaRPr lang="fr-FR"/>
        </a:p>
      </dgm:t>
    </dgm:pt>
    <dgm:pt modelId="{6F49D511-B7AB-46AE-9905-857E947D4ED7}" type="sibTrans" cxnId="{7163AC44-F626-43EA-912C-D3E7427F55D9}">
      <dgm:prSet/>
      <dgm:spPr/>
      <dgm:t>
        <a:bodyPr/>
        <a:lstStyle/>
        <a:p>
          <a:endParaRPr lang="fr-FR"/>
        </a:p>
      </dgm:t>
    </dgm:pt>
    <dgm:pt modelId="{E9BBFEE8-1134-4F0F-B833-9648F430DB7D}">
      <dgm:prSet phldrT="[Texte]"/>
      <dgm:spPr/>
      <dgm:t>
        <a:bodyPr/>
        <a:lstStyle/>
        <a:p>
          <a:r>
            <a:rPr lang="fr-FR" dirty="0" err="1"/>
            <a:t>Thickness</a:t>
          </a:r>
          <a:r>
            <a:rPr lang="fr-FR" dirty="0"/>
            <a:t> variations</a:t>
          </a:r>
        </a:p>
      </dgm:t>
    </dgm:pt>
    <dgm:pt modelId="{3C97ACD2-A1D6-4CEC-A1B1-6784179D537A}" type="parTrans" cxnId="{E1C2EE41-E89B-4987-A691-658DCED748E6}">
      <dgm:prSet/>
      <dgm:spPr/>
      <dgm:t>
        <a:bodyPr/>
        <a:lstStyle/>
        <a:p>
          <a:endParaRPr lang="fr-FR"/>
        </a:p>
      </dgm:t>
    </dgm:pt>
    <dgm:pt modelId="{9AAD269B-4BD4-4BE2-BB1F-1B47F1EA4D05}" type="sibTrans" cxnId="{E1C2EE41-E89B-4987-A691-658DCED748E6}">
      <dgm:prSet/>
      <dgm:spPr/>
      <dgm:t>
        <a:bodyPr/>
        <a:lstStyle/>
        <a:p>
          <a:endParaRPr lang="fr-FR"/>
        </a:p>
      </dgm:t>
    </dgm:pt>
    <dgm:pt modelId="{9A6964F4-AE95-48C0-8C7C-43400DEF617E}">
      <dgm:prSet phldrT="[Texte]"/>
      <dgm:spPr/>
      <dgm:t>
        <a:bodyPr/>
        <a:lstStyle/>
        <a:p>
          <a:r>
            <a:rPr lang="fr-FR" dirty="0"/>
            <a:t>Constant </a:t>
          </a:r>
          <a:r>
            <a:rPr lang="fr-FR" dirty="0" err="1"/>
            <a:t>thickness</a:t>
          </a:r>
          <a:r>
            <a:rPr lang="fr-FR" dirty="0"/>
            <a:t> </a:t>
          </a:r>
        </a:p>
      </dgm:t>
    </dgm:pt>
    <dgm:pt modelId="{DCC82DF2-89DC-4658-9DEE-A0AC8B8FEF81}" type="parTrans" cxnId="{4EEAEBE2-1B63-4E8B-830A-1103C3E5F3A5}">
      <dgm:prSet/>
      <dgm:spPr/>
      <dgm:t>
        <a:bodyPr/>
        <a:lstStyle/>
        <a:p>
          <a:endParaRPr lang="fr-FR"/>
        </a:p>
      </dgm:t>
    </dgm:pt>
    <dgm:pt modelId="{BC408ED2-25D9-443D-8B55-5DCDFAE17DC5}" type="sibTrans" cxnId="{4EEAEBE2-1B63-4E8B-830A-1103C3E5F3A5}">
      <dgm:prSet/>
      <dgm:spPr/>
      <dgm:t>
        <a:bodyPr/>
        <a:lstStyle/>
        <a:p>
          <a:endParaRPr lang="fr-FR"/>
        </a:p>
      </dgm:t>
    </dgm:pt>
    <dgm:pt modelId="{DF36FE12-949B-4F5F-B497-4D22FB7C58D8}">
      <dgm:prSet phldrT="[Texte]"/>
      <dgm:spPr/>
      <dgm:t>
        <a:bodyPr/>
        <a:lstStyle/>
        <a:p>
          <a:r>
            <a:rPr lang="fr-FR" dirty="0" err="1"/>
            <a:t>Catalytic</a:t>
          </a:r>
          <a:r>
            <a:rPr lang="fr-FR" dirty="0"/>
            <a:t> (strict control of bath </a:t>
          </a:r>
          <a:r>
            <a:rPr lang="fr-FR" dirty="0" err="1"/>
            <a:t>chemistry</a:t>
          </a:r>
          <a:r>
            <a:rPr lang="fr-FR" dirty="0"/>
            <a:t>)</a:t>
          </a:r>
        </a:p>
      </dgm:t>
    </dgm:pt>
    <dgm:pt modelId="{6FC7E2D3-FE6B-4AA5-BFBA-76C99910775A}" type="parTrans" cxnId="{0FD5C954-B413-4FF0-BF7E-923D8F80992C}">
      <dgm:prSet/>
      <dgm:spPr/>
      <dgm:t>
        <a:bodyPr/>
        <a:lstStyle/>
        <a:p>
          <a:endParaRPr lang="fr-FR"/>
        </a:p>
      </dgm:t>
    </dgm:pt>
    <dgm:pt modelId="{321FCFA2-A999-4C98-B836-1D879FF5F559}" type="sibTrans" cxnId="{0FD5C954-B413-4FF0-BF7E-923D8F80992C}">
      <dgm:prSet/>
      <dgm:spPr/>
      <dgm:t>
        <a:bodyPr/>
        <a:lstStyle/>
        <a:p>
          <a:endParaRPr lang="fr-FR"/>
        </a:p>
      </dgm:t>
    </dgm:pt>
    <dgm:pt modelId="{48AED324-5596-45FE-AE9F-C4E84A3CD532}">
      <dgm:prSet phldrT="[Texte]"/>
      <dgm:spPr/>
      <dgm:t>
        <a:bodyPr/>
        <a:lstStyle/>
        <a:p>
          <a:endParaRPr lang="fr-FR" dirty="0"/>
        </a:p>
      </dgm:t>
    </dgm:pt>
    <dgm:pt modelId="{3E2ADA56-4203-4B5C-AAAC-C4C82F276975}" type="parTrans" cxnId="{5890AC79-3AA4-457A-B6D7-385BA7C4E9B0}">
      <dgm:prSet/>
      <dgm:spPr/>
      <dgm:t>
        <a:bodyPr/>
        <a:lstStyle/>
        <a:p>
          <a:endParaRPr lang="fr-BE"/>
        </a:p>
      </dgm:t>
    </dgm:pt>
    <dgm:pt modelId="{FDA2CFAF-7B61-4838-B2E9-FEFC711E1BF7}" type="sibTrans" cxnId="{5890AC79-3AA4-457A-B6D7-385BA7C4E9B0}">
      <dgm:prSet/>
      <dgm:spPr/>
      <dgm:t>
        <a:bodyPr/>
        <a:lstStyle/>
        <a:p>
          <a:endParaRPr lang="fr-BE"/>
        </a:p>
      </dgm:t>
    </dgm:pt>
    <dgm:pt modelId="{7F2129CD-885C-48B7-9496-659522CB5DAA}">
      <dgm:prSet phldrT="[Texte]"/>
      <dgm:spPr/>
      <dgm:t>
        <a:bodyPr/>
        <a:lstStyle/>
        <a:p>
          <a:endParaRPr lang="fr-FR" dirty="0"/>
        </a:p>
      </dgm:t>
    </dgm:pt>
    <dgm:pt modelId="{9A526610-2B12-4401-A778-E7422E4307B7}" type="parTrans" cxnId="{21BA7EBD-64E8-4EAD-9CF4-16C4ED92B806}">
      <dgm:prSet/>
      <dgm:spPr/>
      <dgm:t>
        <a:bodyPr/>
        <a:lstStyle/>
        <a:p>
          <a:endParaRPr lang="fr-BE"/>
        </a:p>
      </dgm:t>
    </dgm:pt>
    <dgm:pt modelId="{C8706878-6C72-45A5-B691-1785520D2080}" type="sibTrans" cxnId="{21BA7EBD-64E8-4EAD-9CF4-16C4ED92B806}">
      <dgm:prSet/>
      <dgm:spPr/>
      <dgm:t>
        <a:bodyPr/>
        <a:lstStyle/>
        <a:p>
          <a:endParaRPr lang="fr-BE"/>
        </a:p>
      </dgm:t>
    </dgm:pt>
    <dgm:pt modelId="{8DCF85AA-973F-4AAD-8309-72C0C040B369}" type="pres">
      <dgm:prSet presAssocID="{C865E46F-CD1F-407F-9F0C-AA05208D8635}" presName="Name0" presStyleCnt="0">
        <dgm:presLayoutVars>
          <dgm:dir/>
          <dgm:animLvl val="lvl"/>
          <dgm:resizeHandles val="exact"/>
        </dgm:presLayoutVars>
      </dgm:prSet>
      <dgm:spPr/>
    </dgm:pt>
    <dgm:pt modelId="{9C81654E-836E-49FB-A980-39B519F3F789}" type="pres">
      <dgm:prSet presAssocID="{3BF29B95-32C0-4718-A869-596C508A3975}" presName="composite" presStyleCnt="0"/>
      <dgm:spPr/>
    </dgm:pt>
    <dgm:pt modelId="{80710152-BC72-40C1-90B1-3AADFD5A5471}" type="pres">
      <dgm:prSet presAssocID="{3BF29B95-32C0-4718-A869-596C508A39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A3D4C68-3F51-48C8-B1FE-2BDD7EED093E}" type="pres">
      <dgm:prSet presAssocID="{3BF29B95-32C0-4718-A869-596C508A3975}" presName="desTx" presStyleLbl="alignAccFollowNode1" presStyleIdx="0" presStyleCnt="3">
        <dgm:presLayoutVars>
          <dgm:bulletEnabled val="1"/>
        </dgm:presLayoutVars>
      </dgm:prSet>
      <dgm:spPr/>
    </dgm:pt>
    <dgm:pt modelId="{FA61CD0B-9D52-4C7C-AC95-794C331B46C0}" type="pres">
      <dgm:prSet presAssocID="{8FDF1096-AC7D-4FA6-B3DD-E1FA7880CCE7}" presName="space" presStyleCnt="0"/>
      <dgm:spPr/>
    </dgm:pt>
    <dgm:pt modelId="{645368E6-B194-471E-BE69-5A5B02E49CB9}" type="pres">
      <dgm:prSet presAssocID="{4536D023-BDE6-437C-9425-92AF577BDA17}" presName="composite" presStyleCnt="0"/>
      <dgm:spPr/>
    </dgm:pt>
    <dgm:pt modelId="{3976B9F8-2BE7-4E87-B245-FCDAAB2729AE}" type="pres">
      <dgm:prSet presAssocID="{4536D023-BDE6-437C-9425-92AF577BDA1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A5E252-8D91-450C-B8FB-90A65DE825D1}" type="pres">
      <dgm:prSet presAssocID="{4536D023-BDE6-437C-9425-92AF577BDA17}" presName="desTx" presStyleLbl="alignAccFollowNode1" presStyleIdx="1" presStyleCnt="3">
        <dgm:presLayoutVars>
          <dgm:bulletEnabled val="1"/>
        </dgm:presLayoutVars>
      </dgm:prSet>
      <dgm:spPr/>
    </dgm:pt>
    <dgm:pt modelId="{776C49FD-7761-4DFC-A105-30D7DAE06D91}" type="pres">
      <dgm:prSet presAssocID="{C08D1BD7-66E9-48FF-9E77-7AB78AEEC124}" presName="space" presStyleCnt="0"/>
      <dgm:spPr/>
    </dgm:pt>
    <dgm:pt modelId="{7A645DFC-10EC-418E-B77F-CD50BB773662}" type="pres">
      <dgm:prSet presAssocID="{4F043E50-B931-436D-BFDB-C6BAE21164E9}" presName="composite" presStyleCnt="0"/>
      <dgm:spPr/>
    </dgm:pt>
    <dgm:pt modelId="{45259835-B556-4641-8403-D2515AE1EDF7}" type="pres">
      <dgm:prSet presAssocID="{4F043E50-B931-436D-BFDB-C6BAE21164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7558EA2-73D9-4145-8D9B-9B81A49E3A4C}" type="pres">
      <dgm:prSet presAssocID="{4F043E50-B931-436D-BFDB-C6BAE21164E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B682304-05F4-44FE-8EFA-D572BF081D9E}" type="presOf" srcId="{C865E46F-CD1F-407F-9F0C-AA05208D8635}" destId="{8DCF85AA-973F-4AAD-8309-72C0C040B369}" srcOrd="0" destOrd="0" presId="urn:microsoft.com/office/officeart/2005/8/layout/hList1"/>
    <dgm:cxn modelId="{013EEB05-D2DA-47DA-91CE-B71258FB0473}" srcId="{4536D023-BDE6-437C-9425-92AF577BDA17}" destId="{0FB510CE-19FE-4BD5-A957-C9836F005B42}" srcOrd="0" destOrd="0" parTransId="{A9D68535-0CA8-453C-AEBD-C6E1B6A5473C}" sibTransId="{591F5799-07C3-4625-AB44-D0E692B359BD}"/>
    <dgm:cxn modelId="{7231530D-6B9B-440A-AC89-02A14B4B2768}" srcId="{C865E46F-CD1F-407F-9F0C-AA05208D8635}" destId="{4536D023-BDE6-437C-9425-92AF577BDA17}" srcOrd="1" destOrd="0" parTransId="{498806BC-FED5-46AC-9122-A20FFEC8EBA0}" sibTransId="{C08D1BD7-66E9-48FF-9E77-7AB78AEEC124}"/>
    <dgm:cxn modelId="{D0C9DA0F-96EC-4948-8027-EEC5A5419F50}" type="presOf" srcId="{40986C26-909C-44E6-9E0A-790DAFF671FB}" destId="{BA3D4C68-3F51-48C8-B1FE-2BDD7EED093E}" srcOrd="0" destOrd="1" presId="urn:microsoft.com/office/officeart/2005/8/layout/hList1"/>
    <dgm:cxn modelId="{A3C60C15-CA62-4237-B978-5FA0AD862F80}" srcId="{C865E46F-CD1F-407F-9F0C-AA05208D8635}" destId="{4F043E50-B931-436D-BFDB-C6BAE21164E9}" srcOrd="2" destOrd="0" parTransId="{ED4135F9-B5D9-4EB7-8DD0-0CCA4B79053E}" sibTransId="{DF9C3231-CE91-4E24-9C2C-FD9A6A9398BD}"/>
    <dgm:cxn modelId="{AAB66524-9CE8-4669-8AE1-A4ACCB2E573E}" type="presOf" srcId="{B666CDC2-754A-4394-BF17-202FE69DAEFD}" destId="{A7558EA2-73D9-4145-8D9B-9B81A49E3A4C}" srcOrd="0" destOrd="1" presId="urn:microsoft.com/office/officeart/2005/8/layout/hList1"/>
    <dgm:cxn modelId="{C41EC324-FD7D-444B-B53E-86E9E7A0859D}" type="presOf" srcId="{E9BBFEE8-1134-4F0F-B833-9648F430DB7D}" destId="{E0A5E252-8D91-450C-B8FB-90A65DE825D1}" srcOrd="0" destOrd="3" presId="urn:microsoft.com/office/officeart/2005/8/layout/hList1"/>
    <dgm:cxn modelId="{017FF034-23B7-4478-ABB8-B410970E1843}" srcId="{4536D023-BDE6-437C-9425-92AF577BDA17}" destId="{11611E18-0EEA-436D-A581-11EBA8290E69}" srcOrd="2" destOrd="0" parTransId="{EC621934-74EF-4987-BB23-066629F42B3D}" sibTransId="{28D951ED-E4E3-4B1B-ACFA-58B67360A70E}"/>
    <dgm:cxn modelId="{D487B635-4CF2-4674-963D-F177A7A609CF}" type="presOf" srcId="{1FA516F7-FBC5-4B34-A01D-D09DBF760D43}" destId="{BA3D4C68-3F51-48C8-B1FE-2BDD7EED093E}" srcOrd="0" destOrd="0" presId="urn:microsoft.com/office/officeart/2005/8/layout/hList1"/>
    <dgm:cxn modelId="{8DF19B37-7A75-4AE7-BD7F-E35B186A0802}" type="presOf" srcId="{9A6964F4-AE95-48C0-8C7C-43400DEF617E}" destId="{A7558EA2-73D9-4145-8D9B-9B81A49E3A4C}" srcOrd="0" destOrd="3" presId="urn:microsoft.com/office/officeart/2005/8/layout/hList1"/>
    <dgm:cxn modelId="{DCB8635B-7333-4358-A73B-AFC6F0DC60E6}" type="presOf" srcId="{47D2CB69-1135-449C-9D96-438BC539CB3F}" destId="{A7558EA2-73D9-4145-8D9B-9B81A49E3A4C}" srcOrd="0" destOrd="2" presId="urn:microsoft.com/office/officeart/2005/8/layout/hList1"/>
    <dgm:cxn modelId="{E1C2EE41-E89B-4987-A691-658DCED748E6}" srcId="{4536D023-BDE6-437C-9425-92AF577BDA17}" destId="{E9BBFEE8-1134-4F0F-B833-9648F430DB7D}" srcOrd="3" destOrd="0" parTransId="{3C97ACD2-A1D6-4CEC-A1B1-6784179D537A}" sibTransId="{9AAD269B-4BD4-4BE2-BB1F-1B47F1EA4D05}"/>
    <dgm:cxn modelId="{B0434642-6CC6-49F0-8D6A-66EEC28E38FD}" type="presOf" srcId="{3030D4AB-90D5-4DED-A6B6-88AA3BAA3878}" destId="{E0A5E252-8D91-450C-B8FB-90A65DE825D1}" srcOrd="0" destOrd="1" presId="urn:microsoft.com/office/officeart/2005/8/layout/hList1"/>
    <dgm:cxn modelId="{7163AC44-F626-43EA-912C-D3E7427F55D9}" srcId="{4F043E50-B931-436D-BFDB-C6BAE21164E9}" destId="{47D2CB69-1135-449C-9D96-438BC539CB3F}" srcOrd="2" destOrd="0" parTransId="{2A1F26B6-60FB-48B5-AF40-76B0B5B439C7}" sibTransId="{6F49D511-B7AB-46AE-9905-857E947D4ED7}"/>
    <dgm:cxn modelId="{7A4ECF64-475F-4439-A85B-8155ECE31A18}" type="presOf" srcId="{7AD6ADA2-FF42-45AC-B845-EC3FED659691}" destId="{E0A5E252-8D91-450C-B8FB-90A65DE825D1}" srcOrd="0" destOrd="4" presId="urn:microsoft.com/office/officeart/2005/8/layout/hList1"/>
    <dgm:cxn modelId="{1C502A65-12D2-4491-A1A1-134444F62EF9}" type="presOf" srcId="{DF36FE12-949B-4F5F-B497-4D22FB7C58D8}" destId="{A7558EA2-73D9-4145-8D9B-9B81A49E3A4C}" srcOrd="0" destOrd="4" presId="urn:microsoft.com/office/officeart/2005/8/layout/hList1"/>
    <dgm:cxn modelId="{847C326B-3730-46B2-8675-DE1F64CACDDC}" type="presOf" srcId="{48AED324-5596-45FE-AE9F-C4E84A3CD532}" destId="{BA3D4C68-3F51-48C8-B1FE-2BDD7EED093E}" srcOrd="0" destOrd="3" presId="urn:microsoft.com/office/officeart/2005/8/layout/hList1"/>
    <dgm:cxn modelId="{AEB52E4C-8471-4BE4-BBE3-1E8F4540A1A4}" srcId="{C865E46F-CD1F-407F-9F0C-AA05208D8635}" destId="{3BF29B95-32C0-4718-A869-596C508A3975}" srcOrd="0" destOrd="0" parTransId="{509A16F3-7445-4100-B27A-E07AD7FE3259}" sibTransId="{8FDF1096-AC7D-4FA6-B3DD-E1FA7880CCE7}"/>
    <dgm:cxn modelId="{618B784D-0B3D-4039-A9EA-1B4474D106A8}" srcId="{4536D023-BDE6-437C-9425-92AF577BDA17}" destId="{3030D4AB-90D5-4DED-A6B6-88AA3BAA3878}" srcOrd="1" destOrd="0" parTransId="{CEEA5810-3B80-40C5-8232-34BC8DEC19CE}" sibTransId="{80F8987A-B171-4D71-BC21-3402C12A74FF}"/>
    <dgm:cxn modelId="{0FD5C954-B413-4FF0-BF7E-923D8F80992C}" srcId="{4F043E50-B931-436D-BFDB-C6BAE21164E9}" destId="{DF36FE12-949B-4F5F-B497-4D22FB7C58D8}" srcOrd="4" destOrd="0" parTransId="{6FC7E2D3-FE6B-4AA5-BFBA-76C99910775A}" sibTransId="{321FCFA2-A999-4C98-B836-1D879FF5F559}"/>
    <dgm:cxn modelId="{39114078-0612-41CD-87FB-2367B95933B4}" type="presOf" srcId="{3BF29B95-32C0-4718-A869-596C508A3975}" destId="{80710152-BC72-40C1-90B1-3AADFD5A5471}" srcOrd="0" destOrd="0" presId="urn:microsoft.com/office/officeart/2005/8/layout/hList1"/>
    <dgm:cxn modelId="{5890AC79-3AA4-457A-B6D7-385BA7C4E9B0}" srcId="{3BF29B95-32C0-4718-A869-596C508A3975}" destId="{48AED324-5596-45FE-AE9F-C4E84A3CD532}" srcOrd="3" destOrd="0" parTransId="{3E2ADA56-4203-4B5C-AAAC-C4C82F276975}" sibTransId="{FDA2CFAF-7B61-4838-B2E9-FEFC711E1BF7}"/>
    <dgm:cxn modelId="{F881345A-71B9-4222-918D-C1A77DF48018}" srcId="{3BF29B95-32C0-4718-A869-596C508A3975}" destId="{40986C26-909C-44E6-9E0A-790DAFF671FB}" srcOrd="1" destOrd="0" parTransId="{64677A5A-DA4C-401E-83DC-3A8163EFC5EC}" sibTransId="{A28247A2-63FA-4173-8630-1C96E2ABC547}"/>
    <dgm:cxn modelId="{43232A89-46B8-4023-B78A-5F9CE9E5C3DF}" srcId="{4F043E50-B931-436D-BFDB-C6BAE21164E9}" destId="{B666CDC2-754A-4394-BF17-202FE69DAEFD}" srcOrd="1" destOrd="0" parTransId="{D03A04B0-7E7B-4CCE-A995-C6516C96AA86}" sibTransId="{1E6B0540-E49C-487C-91BB-35B24FB44AD6}"/>
    <dgm:cxn modelId="{E68BB88D-79DA-4382-B862-EE62A458DBEC}" type="presOf" srcId="{7F2129CD-885C-48B7-9496-659522CB5DAA}" destId="{E0A5E252-8D91-450C-B8FB-90A65DE825D1}" srcOrd="0" destOrd="5" presId="urn:microsoft.com/office/officeart/2005/8/layout/hList1"/>
    <dgm:cxn modelId="{7101B595-1AAE-47B7-9F40-1F337C6AFAA7}" srcId="{3BF29B95-32C0-4718-A869-596C508A3975}" destId="{1FA516F7-FBC5-4B34-A01D-D09DBF760D43}" srcOrd="0" destOrd="0" parTransId="{291FD6E2-EA93-41C8-A7B5-AE5783E426E7}" sibTransId="{103B1ABE-4AA9-400C-BF3B-8C8768575FDD}"/>
    <dgm:cxn modelId="{791D429B-01E5-4A62-AD63-D291526B2942}" type="presOf" srcId="{11611E18-0EEA-436D-A581-11EBA8290E69}" destId="{E0A5E252-8D91-450C-B8FB-90A65DE825D1}" srcOrd="0" destOrd="2" presId="urn:microsoft.com/office/officeart/2005/8/layout/hList1"/>
    <dgm:cxn modelId="{0D35E69D-9F5F-4DCB-8407-9A683CC27C21}" type="presOf" srcId="{31469A21-71B7-4D84-BBC3-6406DC48E1EF}" destId="{A7558EA2-73D9-4145-8D9B-9B81A49E3A4C}" srcOrd="0" destOrd="0" presId="urn:microsoft.com/office/officeart/2005/8/layout/hList1"/>
    <dgm:cxn modelId="{21BA7EBD-64E8-4EAD-9CF4-16C4ED92B806}" srcId="{4536D023-BDE6-437C-9425-92AF577BDA17}" destId="{7F2129CD-885C-48B7-9496-659522CB5DAA}" srcOrd="5" destOrd="0" parTransId="{9A526610-2B12-4401-A778-E7422E4307B7}" sibTransId="{C8706878-6C72-45A5-B691-1785520D2080}"/>
    <dgm:cxn modelId="{A9E0F2C7-82AD-447D-9DFE-8B89BCAE3C52}" type="presOf" srcId="{4F043E50-B931-436D-BFDB-C6BAE21164E9}" destId="{45259835-B556-4641-8403-D2515AE1EDF7}" srcOrd="0" destOrd="0" presId="urn:microsoft.com/office/officeart/2005/8/layout/hList1"/>
    <dgm:cxn modelId="{BEBF7DCA-D6F1-40B3-B734-0E3C79C1F5CF}" srcId="{4F043E50-B931-436D-BFDB-C6BAE21164E9}" destId="{31469A21-71B7-4D84-BBC3-6406DC48E1EF}" srcOrd="0" destOrd="0" parTransId="{101BF9B8-7541-4F81-BCA1-4A7C8E10242B}" sibTransId="{8FCFDDD5-712D-4116-A86B-920B63917B6A}"/>
    <dgm:cxn modelId="{A7F581CD-7701-4BB1-B857-B9DF0666D2D5}" srcId="{4536D023-BDE6-437C-9425-92AF577BDA17}" destId="{7AD6ADA2-FF42-45AC-B845-EC3FED659691}" srcOrd="4" destOrd="0" parTransId="{DBC8B5A9-9765-4975-85C9-181CF84E6584}" sibTransId="{0B6A3416-644E-44B2-8913-1F7F62B5AE9C}"/>
    <dgm:cxn modelId="{80C01BD6-DB57-45F0-84DF-AF6E36855282}" type="presOf" srcId="{0FB510CE-19FE-4BD5-A957-C9836F005B42}" destId="{E0A5E252-8D91-450C-B8FB-90A65DE825D1}" srcOrd="0" destOrd="0" presId="urn:microsoft.com/office/officeart/2005/8/layout/hList1"/>
    <dgm:cxn modelId="{4EEAEBE2-1B63-4E8B-830A-1103C3E5F3A5}" srcId="{4F043E50-B931-436D-BFDB-C6BAE21164E9}" destId="{9A6964F4-AE95-48C0-8C7C-43400DEF617E}" srcOrd="3" destOrd="0" parTransId="{DCC82DF2-89DC-4658-9DEE-A0AC8B8FEF81}" sibTransId="{BC408ED2-25D9-443D-8B55-5DCDFAE17DC5}"/>
    <dgm:cxn modelId="{8E8889FA-87EB-4AB0-A400-FFB1B568FC9E}" type="presOf" srcId="{78EBEC42-82FB-422E-B69F-AE7C4B6E85B8}" destId="{BA3D4C68-3F51-48C8-B1FE-2BDD7EED093E}" srcOrd="0" destOrd="2" presId="urn:microsoft.com/office/officeart/2005/8/layout/hList1"/>
    <dgm:cxn modelId="{A6179CFA-DC8E-43E7-936B-10B2F7314FC7}" srcId="{3BF29B95-32C0-4718-A869-596C508A3975}" destId="{78EBEC42-82FB-422E-B69F-AE7C4B6E85B8}" srcOrd="2" destOrd="0" parTransId="{975A93ED-F8D6-4EB8-9EA9-AC00089F0CB1}" sibTransId="{837E5E19-23C8-4A3B-998B-520E92D3D34A}"/>
    <dgm:cxn modelId="{0344F3FD-FDAE-42C2-B3A4-DA66A66D858D}" type="presOf" srcId="{4536D023-BDE6-437C-9425-92AF577BDA17}" destId="{3976B9F8-2BE7-4E87-B245-FCDAAB2729AE}" srcOrd="0" destOrd="0" presId="urn:microsoft.com/office/officeart/2005/8/layout/hList1"/>
    <dgm:cxn modelId="{5EAC8A59-9586-4CC9-AA26-EDB33F89C946}" type="presParOf" srcId="{8DCF85AA-973F-4AAD-8309-72C0C040B369}" destId="{9C81654E-836E-49FB-A980-39B519F3F789}" srcOrd="0" destOrd="0" presId="urn:microsoft.com/office/officeart/2005/8/layout/hList1"/>
    <dgm:cxn modelId="{BE0A60D9-8136-4C58-83DB-7CB32F169780}" type="presParOf" srcId="{9C81654E-836E-49FB-A980-39B519F3F789}" destId="{80710152-BC72-40C1-90B1-3AADFD5A5471}" srcOrd="0" destOrd="0" presId="urn:microsoft.com/office/officeart/2005/8/layout/hList1"/>
    <dgm:cxn modelId="{A943CA68-B830-4AFD-98E8-AB727AFF88BE}" type="presParOf" srcId="{9C81654E-836E-49FB-A980-39B519F3F789}" destId="{BA3D4C68-3F51-48C8-B1FE-2BDD7EED093E}" srcOrd="1" destOrd="0" presId="urn:microsoft.com/office/officeart/2005/8/layout/hList1"/>
    <dgm:cxn modelId="{1386346E-79A3-4B94-89B2-FA2D914BCC60}" type="presParOf" srcId="{8DCF85AA-973F-4AAD-8309-72C0C040B369}" destId="{FA61CD0B-9D52-4C7C-AC95-794C331B46C0}" srcOrd="1" destOrd="0" presId="urn:microsoft.com/office/officeart/2005/8/layout/hList1"/>
    <dgm:cxn modelId="{FFA48B29-6835-4B5F-A16F-062C4A1968CC}" type="presParOf" srcId="{8DCF85AA-973F-4AAD-8309-72C0C040B369}" destId="{645368E6-B194-471E-BE69-5A5B02E49CB9}" srcOrd="2" destOrd="0" presId="urn:microsoft.com/office/officeart/2005/8/layout/hList1"/>
    <dgm:cxn modelId="{5C2806FB-A2ED-48CC-BA46-75D28DD8B4E1}" type="presParOf" srcId="{645368E6-B194-471E-BE69-5A5B02E49CB9}" destId="{3976B9F8-2BE7-4E87-B245-FCDAAB2729AE}" srcOrd="0" destOrd="0" presId="urn:microsoft.com/office/officeart/2005/8/layout/hList1"/>
    <dgm:cxn modelId="{E1F4D0BE-3487-4826-AB27-3F4F47B19523}" type="presParOf" srcId="{645368E6-B194-471E-BE69-5A5B02E49CB9}" destId="{E0A5E252-8D91-450C-B8FB-90A65DE825D1}" srcOrd="1" destOrd="0" presId="urn:microsoft.com/office/officeart/2005/8/layout/hList1"/>
    <dgm:cxn modelId="{237F8A11-7C26-4A12-AB3C-205F26696A84}" type="presParOf" srcId="{8DCF85AA-973F-4AAD-8309-72C0C040B369}" destId="{776C49FD-7761-4DFC-A105-30D7DAE06D91}" srcOrd="3" destOrd="0" presId="urn:microsoft.com/office/officeart/2005/8/layout/hList1"/>
    <dgm:cxn modelId="{36F43CE2-C9C4-4C39-BA97-74B50C63650F}" type="presParOf" srcId="{8DCF85AA-973F-4AAD-8309-72C0C040B369}" destId="{7A645DFC-10EC-418E-B77F-CD50BB773662}" srcOrd="4" destOrd="0" presId="urn:microsoft.com/office/officeart/2005/8/layout/hList1"/>
    <dgm:cxn modelId="{6F6E4BBC-38EB-4160-8429-431E552F9BFF}" type="presParOf" srcId="{7A645DFC-10EC-418E-B77F-CD50BB773662}" destId="{45259835-B556-4641-8403-D2515AE1EDF7}" srcOrd="0" destOrd="0" presId="urn:microsoft.com/office/officeart/2005/8/layout/hList1"/>
    <dgm:cxn modelId="{1E6C3A4D-CAAC-481F-B04F-407C54158F28}" type="presParOf" srcId="{7A645DFC-10EC-418E-B77F-CD50BB773662}" destId="{A7558EA2-73D9-4145-8D9B-9B81A49E3A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342ADF-6D57-43A5-9FE7-507165A0FA4F}" type="doc">
      <dgm:prSet loTypeId="urn:microsoft.com/office/officeart/2005/8/layout/process4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DFC7D135-41FA-432D-9174-B911F19192AE}">
      <dgm:prSet/>
      <dgm:spPr/>
      <dgm:t>
        <a:bodyPr/>
        <a:lstStyle/>
        <a:p>
          <a:pPr rtl="0"/>
          <a:r>
            <a:rPr lang="fr-FR" dirty="0"/>
            <a:t>1 </a:t>
          </a:r>
          <a:r>
            <a:rPr lang="fr-FR" dirty="0" err="1"/>
            <a:t>hour</a:t>
          </a:r>
          <a:endParaRPr lang="fr-BE" dirty="0"/>
        </a:p>
      </dgm:t>
    </dgm:pt>
    <dgm:pt modelId="{208DF806-DB32-43A2-AEB8-CC57A44D83B2}" type="parTrans" cxnId="{2A8DFFC0-D737-40B2-BC77-37C7CF10069D}">
      <dgm:prSet/>
      <dgm:spPr/>
      <dgm:t>
        <a:bodyPr/>
        <a:lstStyle/>
        <a:p>
          <a:endParaRPr lang="fr-BE"/>
        </a:p>
      </dgm:t>
    </dgm:pt>
    <dgm:pt modelId="{295569B2-9D3C-471F-8612-9405D82208E1}" type="sibTrans" cxnId="{2A8DFFC0-D737-40B2-BC77-37C7CF10069D}">
      <dgm:prSet/>
      <dgm:spPr/>
      <dgm:t>
        <a:bodyPr/>
        <a:lstStyle/>
        <a:p>
          <a:endParaRPr lang="fr-BE"/>
        </a:p>
      </dgm:t>
    </dgm:pt>
    <dgm:pt modelId="{CFEC2385-DABB-4238-B5E8-6644274436EE}">
      <dgm:prSet/>
      <dgm:spPr/>
      <dgm:t>
        <a:bodyPr/>
        <a:lstStyle/>
        <a:p>
          <a:pPr rtl="0"/>
          <a:r>
            <a:rPr lang="fr-FR" dirty="0"/>
            <a:t>Argon/</a:t>
          </a:r>
          <a:r>
            <a:rPr lang="fr-FR" dirty="0" err="1"/>
            <a:t>hydrogen</a:t>
          </a:r>
          <a:r>
            <a:rPr lang="fr-FR" dirty="0"/>
            <a:t> </a:t>
          </a:r>
          <a:r>
            <a:rPr lang="fr-FR" dirty="0" err="1"/>
            <a:t>atmosphere</a:t>
          </a:r>
          <a:endParaRPr lang="fr-BE" dirty="0"/>
        </a:p>
      </dgm:t>
    </dgm:pt>
    <dgm:pt modelId="{368741FD-38A3-4BAF-9730-D12FF7C3A931}" type="parTrans" cxnId="{E10B484F-73C5-469B-A015-DAC82EC9F435}">
      <dgm:prSet/>
      <dgm:spPr/>
      <dgm:t>
        <a:bodyPr/>
        <a:lstStyle/>
        <a:p>
          <a:endParaRPr lang="fr-BE"/>
        </a:p>
      </dgm:t>
    </dgm:pt>
    <dgm:pt modelId="{BF01C72E-EAFD-4940-9457-E066A761F234}" type="sibTrans" cxnId="{E10B484F-73C5-469B-A015-DAC82EC9F435}">
      <dgm:prSet/>
      <dgm:spPr/>
      <dgm:t>
        <a:bodyPr/>
        <a:lstStyle/>
        <a:p>
          <a:endParaRPr lang="fr-BE"/>
        </a:p>
      </dgm:t>
    </dgm:pt>
    <dgm:pt modelId="{2DBFA057-83A6-42BD-8B97-0748D2429FCB}">
      <dgm:prSet/>
      <dgm:spPr/>
      <dgm:t>
        <a:bodyPr/>
        <a:lstStyle/>
        <a:p>
          <a:pPr rtl="0"/>
          <a:r>
            <a:rPr lang="fr-FR" dirty="0"/>
            <a:t>400°C</a:t>
          </a:r>
          <a:endParaRPr lang="fr-BE" dirty="0"/>
        </a:p>
      </dgm:t>
    </dgm:pt>
    <dgm:pt modelId="{76AAE5EA-D50D-41B2-AF58-278F9D296198}" type="parTrans" cxnId="{0547E49E-A9AA-4B54-A399-D40E9CE0DAFF}">
      <dgm:prSet/>
      <dgm:spPr/>
      <dgm:t>
        <a:bodyPr/>
        <a:lstStyle/>
        <a:p>
          <a:endParaRPr lang="fr-BE"/>
        </a:p>
      </dgm:t>
    </dgm:pt>
    <dgm:pt modelId="{2FE60FAB-1DAA-4D4D-83B6-CF3E1747FB5A}" type="sibTrans" cxnId="{0547E49E-A9AA-4B54-A399-D40E9CE0DAFF}">
      <dgm:prSet/>
      <dgm:spPr/>
      <dgm:t>
        <a:bodyPr/>
        <a:lstStyle/>
        <a:p>
          <a:endParaRPr lang="fr-BE"/>
        </a:p>
      </dgm:t>
    </dgm:pt>
    <dgm:pt modelId="{95F5C776-CA4F-43DC-BF54-4BA8BE9F47BA}">
      <dgm:prSet/>
      <dgm:spPr/>
      <dgm:t>
        <a:bodyPr/>
        <a:lstStyle/>
        <a:p>
          <a:pPr rtl="0"/>
          <a:r>
            <a:rPr lang="fr-FR" dirty="0" err="1"/>
            <a:t>Heat</a:t>
          </a:r>
          <a:r>
            <a:rPr lang="fr-FR" dirty="0"/>
            <a:t> </a:t>
          </a:r>
          <a:r>
            <a:rPr lang="fr-FR" dirty="0" err="1"/>
            <a:t>treatments</a:t>
          </a:r>
          <a:endParaRPr lang="fr-BE" dirty="0"/>
        </a:p>
      </dgm:t>
    </dgm:pt>
    <dgm:pt modelId="{5F0C1EB7-1CAF-4586-8184-D4A7283CD119}" type="sibTrans" cxnId="{5845EA1F-D31D-410B-8799-F74C5467D179}">
      <dgm:prSet/>
      <dgm:spPr/>
      <dgm:t>
        <a:bodyPr/>
        <a:lstStyle/>
        <a:p>
          <a:endParaRPr lang="fr-BE"/>
        </a:p>
      </dgm:t>
    </dgm:pt>
    <dgm:pt modelId="{E13C1F54-8053-4E49-91B3-93156C59B744}" type="parTrans" cxnId="{5845EA1F-D31D-410B-8799-F74C5467D179}">
      <dgm:prSet/>
      <dgm:spPr/>
      <dgm:t>
        <a:bodyPr/>
        <a:lstStyle/>
        <a:p>
          <a:endParaRPr lang="fr-BE"/>
        </a:p>
      </dgm:t>
    </dgm:pt>
    <dgm:pt modelId="{32409351-4EC6-458B-BB13-9EC957AEE1D4}" type="pres">
      <dgm:prSet presAssocID="{AB342ADF-6D57-43A5-9FE7-507165A0FA4F}" presName="Name0" presStyleCnt="0">
        <dgm:presLayoutVars>
          <dgm:dir/>
          <dgm:animLvl val="lvl"/>
          <dgm:resizeHandles val="exact"/>
        </dgm:presLayoutVars>
      </dgm:prSet>
      <dgm:spPr/>
    </dgm:pt>
    <dgm:pt modelId="{7FAD7A69-7E3A-4E12-95EA-FFE9CAFE59F2}" type="pres">
      <dgm:prSet presAssocID="{95F5C776-CA4F-43DC-BF54-4BA8BE9F47BA}" presName="boxAndChildren" presStyleCnt="0"/>
      <dgm:spPr/>
    </dgm:pt>
    <dgm:pt modelId="{21D8C9EA-3EBC-46A2-9255-92325058348D}" type="pres">
      <dgm:prSet presAssocID="{95F5C776-CA4F-43DC-BF54-4BA8BE9F47BA}" presName="parentTextBox" presStyleLbl="node1" presStyleIdx="0" presStyleCnt="1"/>
      <dgm:spPr/>
    </dgm:pt>
    <dgm:pt modelId="{D6471033-DA9E-431D-8590-9CA6ADA0DCAF}" type="pres">
      <dgm:prSet presAssocID="{95F5C776-CA4F-43DC-BF54-4BA8BE9F47BA}" presName="entireBox" presStyleLbl="node1" presStyleIdx="0" presStyleCnt="1"/>
      <dgm:spPr/>
    </dgm:pt>
    <dgm:pt modelId="{C2019F00-11B5-4933-A1F2-56F9095ECEB5}" type="pres">
      <dgm:prSet presAssocID="{95F5C776-CA4F-43DC-BF54-4BA8BE9F47BA}" presName="descendantBox" presStyleCnt="0"/>
      <dgm:spPr/>
    </dgm:pt>
    <dgm:pt modelId="{463633DA-5423-4431-886D-7992E9D30025}" type="pres">
      <dgm:prSet presAssocID="{DFC7D135-41FA-432D-9174-B911F19192AE}" presName="childTextBox" presStyleLbl="fgAccFollowNode1" presStyleIdx="0" presStyleCnt="3">
        <dgm:presLayoutVars>
          <dgm:bulletEnabled val="1"/>
        </dgm:presLayoutVars>
      </dgm:prSet>
      <dgm:spPr/>
    </dgm:pt>
    <dgm:pt modelId="{EB1F981A-2169-4C25-ACDD-212F3E2F8522}" type="pres">
      <dgm:prSet presAssocID="{CFEC2385-DABB-4238-B5E8-6644274436EE}" presName="childTextBox" presStyleLbl="fgAccFollowNode1" presStyleIdx="1" presStyleCnt="3">
        <dgm:presLayoutVars>
          <dgm:bulletEnabled val="1"/>
        </dgm:presLayoutVars>
      </dgm:prSet>
      <dgm:spPr/>
    </dgm:pt>
    <dgm:pt modelId="{B8434E63-0B05-4345-A35D-D12F9C0309D9}" type="pres">
      <dgm:prSet presAssocID="{2DBFA057-83A6-42BD-8B97-0748D2429FCB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ECA8AE04-F80E-4FF7-9DB9-95F7CF73B47F}" type="presOf" srcId="{CFEC2385-DABB-4238-B5E8-6644274436EE}" destId="{EB1F981A-2169-4C25-ACDD-212F3E2F8522}" srcOrd="0" destOrd="0" presId="urn:microsoft.com/office/officeart/2005/8/layout/process4"/>
    <dgm:cxn modelId="{CA0DE510-2A8E-4B3A-9B54-D752FC5A9016}" type="presOf" srcId="{2DBFA057-83A6-42BD-8B97-0748D2429FCB}" destId="{B8434E63-0B05-4345-A35D-D12F9C0309D9}" srcOrd="0" destOrd="0" presId="urn:microsoft.com/office/officeart/2005/8/layout/process4"/>
    <dgm:cxn modelId="{5845EA1F-D31D-410B-8799-F74C5467D179}" srcId="{AB342ADF-6D57-43A5-9FE7-507165A0FA4F}" destId="{95F5C776-CA4F-43DC-BF54-4BA8BE9F47BA}" srcOrd="0" destOrd="0" parTransId="{E13C1F54-8053-4E49-91B3-93156C59B744}" sibTransId="{5F0C1EB7-1CAF-4586-8184-D4A7283CD119}"/>
    <dgm:cxn modelId="{9EFE1A3B-CCF9-4340-A19A-21ED87FDF18F}" type="presOf" srcId="{95F5C776-CA4F-43DC-BF54-4BA8BE9F47BA}" destId="{21D8C9EA-3EBC-46A2-9255-92325058348D}" srcOrd="0" destOrd="0" presId="urn:microsoft.com/office/officeart/2005/8/layout/process4"/>
    <dgm:cxn modelId="{E10B484F-73C5-469B-A015-DAC82EC9F435}" srcId="{95F5C776-CA4F-43DC-BF54-4BA8BE9F47BA}" destId="{CFEC2385-DABB-4238-B5E8-6644274436EE}" srcOrd="1" destOrd="0" parTransId="{368741FD-38A3-4BAF-9730-D12FF7C3A931}" sibTransId="{BF01C72E-EAFD-4940-9457-E066A761F234}"/>
    <dgm:cxn modelId="{0547E49E-A9AA-4B54-A399-D40E9CE0DAFF}" srcId="{95F5C776-CA4F-43DC-BF54-4BA8BE9F47BA}" destId="{2DBFA057-83A6-42BD-8B97-0748D2429FCB}" srcOrd="2" destOrd="0" parTransId="{76AAE5EA-D50D-41B2-AF58-278F9D296198}" sibTransId="{2FE60FAB-1DAA-4D4D-83B6-CF3E1747FB5A}"/>
    <dgm:cxn modelId="{9856E0AC-3BD4-4FCB-8493-64E8D823FDF0}" type="presOf" srcId="{95F5C776-CA4F-43DC-BF54-4BA8BE9F47BA}" destId="{D6471033-DA9E-431D-8590-9CA6ADA0DCAF}" srcOrd="1" destOrd="0" presId="urn:microsoft.com/office/officeart/2005/8/layout/process4"/>
    <dgm:cxn modelId="{2A8DFFC0-D737-40B2-BC77-37C7CF10069D}" srcId="{95F5C776-CA4F-43DC-BF54-4BA8BE9F47BA}" destId="{DFC7D135-41FA-432D-9174-B911F19192AE}" srcOrd="0" destOrd="0" parTransId="{208DF806-DB32-43A2-AEB8-CC57A44D83B2}" sibTransId="{295569B2-9D3C-471F-8612-9405D82208E1}"/>
    <dgm:cxn modelId="{A9DD5EC5-FD77-439C-86B4-DB05860AE196}" type="presOf" srcId="{DFC7D135-41FA-432D-9174-B911F19192AE}" destId="{463633DA-5423-4431-886D-7992E9D30025}" srcOrd="0" destOrd="0" presId="urn:microsoft.com/office/officeart/2005/8/layout/process4"/>
    <dgm:cxn modelId="{BFAD81DB-AA47-4536-B825-0EADF70E4899}" type="presOf" srcId="{AB342ADF-6D57-43A5-9FE7-507165A0FA4F}" destId="{32409351-4EC6-458B-BB13-9EC957AEE1D4}" srcOrd="0" destOrd="0" presId="urn:microsoft.com/office/officeart/2005/8/layout/process4"/>
    <dgm:cxn modelId="{04EB1692-281B-415A-9599-60FAE343FFAC}" type="presParOf" srcId="{32409351-4EC6-458B-BB13-9EC957AEE1D4}" destId="{7FAD7A69-7E3A-4E12-95EA-FFE9CAFE59F2}" srcOrd="0" destOrd="0" presId="urn:microsoft.com/office/officeart/2005/8/layout/process4"/>
    <dgm:cxn modelId="{195F6C77-F8D5-4EE5-9788-4E8FEED3E810}" type="presParOf" srcId="{7FAD7A69-7E3A-4E12-95EA-FFE9CAFE59F2}" destId="{21D8C9EA-3EBC-46A2-9255-92325058348D}" srcOrd="0" destOrd="0" presId="urn:microsoft.com/office/officeart/2005/8/layout/process4"/>
    <dgm:cxn modelId="{C7689906-2668-4C7F-B865-F534106CB7AD}" type="presParOf" srcId="{7FAD7A69-7E3A-4E12-95EA-FFE9CAFE59F2}" destId="{D6471033-DA9E-431D-8590-9CA6ADA0DCAF}" srcOrd="1" destOrd="0" presId="urn:microsoft.com/office/officeart/2005/8/layout/process4"/>
    <dgm:cxn modelId="{5F68BB08-A4B2-4EA5-B204-54A2C5486995}" type="presParOf" srcId="{7FAD7A69-7E3A-4E12-95EA-FFE9CAFE59F2}" destId="{C2019F00-11B5-4933-A1F2-56F9095ECEB5}" srcOrd="2" destOrd="0" presId="urn:microsoft.com/office/officeart/2005/8/layout/process4"/>
    <dgm:cxn modelId="{F3196732-A9A6-41E2-8AC1-9CA9A2141A72}" type="presParOf" srcId="{C2019F00-11B5-4933-A1F2-56F9095ECEB5}" destId="{463633DA-5423-4431-886D-7992E9D30025}" srcOrd="0" destOrd="0" presId="urn:microsoft.com/office/officeart/2005/8/layout/process4"/>
    <dgm:cxn modelId="{E0DAB585-CADB-4BB5-AEBF-CB2A1D7E7244}" type="presParOf" srcId="{C2019F00-11B5-4933-A1F2-56F9095ECEB5}" destId="{EB1F981A-2169-4C25-ACDD-212F3E2F8522}" srcOrd="1" destOrd="0" presId="urn:microsoft.com/office/officeart/2005/8/layout/process4"/>
    <dgm:cxn modelId="{91B64C09-A261-44CF-AF04-FE41963BFCB2}" type="presParOf" srcId="{C2019F00-11B5-4933-A1F2-56F9095ECEB5}" destId="{B8434E63-0B05-4345-A35D-D12F9C0309D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B145F64E-8409-41BB-895F-FCC9E416BB4A}">
      <dgm:prSet phldrT="[Texte]"/>
      <dgm:spPr/>
      <dgm:t>
        <a:bodyPr/>
        <a:lstStyle/>
        <a:p>
          <a:r>
            <a:rPr lang="fr-BE" dirty="0" err="1"/>
            <a:t>Coating</a:t>
          </a:r>
          <a:r>
            <a:rPr lang="fr-BE" dirty="0"/>
            <a:t> composition</a:t>
          </a:r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/>
        </a:p>
      </dgm:t>
    </dgm:pt>
    <dgm:pt modelId="{7B69709B-F119-4B80-B8AA-F8F1F81CAEB9}">
      <dgm:prSet phldrT="[Texte]"/>
      <dgm:spPr/>
      <dgm:t>
        <a:bodyPr/>
        <a:lstStyle/>
        <a:p>
          <a:r>
            <a:rPr lang="fr-BE" dirty="0"/>
            <a:t>8 </a:t>
          </a:r>
          <a:r>
            <a:rPr lang="fr-BE" dirty="0" err="1"/>
            <a:t>wt</a:t>
          </a:r>
          <a:r>
            <a:rPr lang="fr-BE" dirty="0"/>
            <a:t>.% B</a:t>
          </a:r>
        </a:p>
      </dgm:t>
    </dgm:pt>
    <dgm:pt modelId="{FD589303-1A2F-4531-AA02-F5F734BB44F2}" type="parTrans" cxnId="{F551082C-1F9A-4189-904A-3652B10C0812}">
      <dgm:prSet/>
      <dgm:spPr/>
      <dgm:t>
        <a:bodyPr/>
        <a:lstStyle/>
        <a:p>
          <a:endParaRPr lang="fr-BE"/>
        </a:p>
      </dgm:t>
    </dgm:pt>
    <dgm:pt modelId="{68F322A8-F9A1-4167-BD29-1C29D8D872EA}" type="sibTrans" cxnId="{F551082C-1F9A-4189-904A-3652B10C0812}">
      <dgm:prSet/>
      <dgm:spPr/>
      <dgm:t>
        <a:bodyPr/>
        <a:lstStyle/>
        <a:p>
          <a:endParaRPr lang="fr-BE"/>
        </a:p>
      </dgm:t>
    </dgm:pt>
    <dgm:pt modelId="{13BD686F-7C90-4778-9B84-8894BC668373}">
      <dgm:prSet phldrT="[Texte]"/>
      <dgm:spPr/>
      <dgm:t>
        <a:bodyPr/>
        <a:lstStyle/>
        <a:p>
          <a:r>
            <a:rPr lang="fr-BE" dirty="0"/>
            <a:t>No </a:t>
          </a:r>
          <a:r>
            <a:rPr lang="fr-BE" dirty="0" err="1"/>
            <a:t>co-deposited</a:t>
          </a:r>
          <a:r>
            <a:rPr lang="fr-BE" dirty="0"/>
            <a:t> </a:t>
          </a:r>
          <a:r>
            <a:rPr lang="fr-BE" dirty="0" err="1"/>
            <a:t>stabilizer</a:t>
          </a:r>
          <a:endParaRPr lang="fr-BE" dirty="0"/>
        </a:p>
      </dgm:t>
    </dgm:pt>
    <dgm:pt modelId="{8708700E-0303-4E86-A5E8-366FFF10B92B}" type="parTrans" cxnId="{E571E7C6-D65B-4DA4-8376-4CF00F562829}">
      <dgm:prSet/>
      <dgm:spPr/>
      <dgm:t>
        <a:bodyPr/>
        <a:lstStyle/>
        <a:p>
          <a:endParaRPr lang="fr-BE"/>
        </a:p>
      </dgm:t>
    </dgm:pt>
    <dgm:pt modelId="{A7A2EDB6-E011-4883-A046-EAB90728A103}" type="sibTrans" cxnId="{E571E7C6-D65B-4DA4-8376-4CF00F562829}">
      <dgm:prSet/>
      <dgm:spPr/>
      <dgm:t>
        <a:bodyPr/>
        <a:lstStyle/>
        <a:p>
          <a:endParaRPr lang="fr-BE"/>
        </a:p>
      </dgm:t>
    </dgm:pt>
    <dgm:pt modelId="{44C3AB25-DAD6-4D1C-934B-2829B67ADA53}">
      <dgm:prSet phldrT="[Texte]"/>
      <dgm:spPr/>
      <dgm:t>
        <a:bodyPr/>
        <a:lstStyle/>
        <a:p>
          <a:r>
            <a:rPr lang="fr-BE" dirty="0" err="1"/>
            <a:t>Morphology</a:t>
          </a:r>
          <a:endParaRPr lang="fr-BE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/>
        </a:p>
      </dgm:t>
    </dgm:pt>
    <dgm:pt modelId="{AC59F7A9-0E2A-484F-A1A8-7DDC48EE0C63}">
      <dgm:prSet phldrT="[Texte]"/>
      <dgm:spPr/>
      <dgm:t>
        <a:bodyPr/>
        <a:lstStyle/>
        <a:p>
          <a:r>
            <a:rPr lang="fr-BE"/>
            <a:t>Smoother</a:t>
          </a:r>
          <a:endParaRPr lang="fr-BE" dirty="0"/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/>
        </a:p>
      </dgm:t>
    </dgm:pt>
    <dgm:pt modelId="{336360EC-B566-4B02-9B74-E1245392E627}">
      <dgm:prSet phldrT="[Texte]"/>
      <dgm:spPr/>
      <dgm:t>
        <a:bodyPr/>
        <a:lstStyle/>
        <a:p>
          <a:r>
            <a:rPr lang="fr-BE" dirty="0" err="1"/>
            <a:t>Amorphous</a:t>
          </a:r>
          <a:r>
            <a:rPr lang="fr-BE" dirty="0"/>
            <a:t> </a:t>
          </a:r>
          <a:r>
            <a:rPr lang="fr-BE" dirty="0" err="1"/>
            <a:t>coating</a:t>
          </a:r>
          <a:endParaRPr lang="fr-BE" dirty="0"/>
        </a:p>
      </dgm:t>
    </dgm:pt>
    <dgm:pt modelId="{F4612446-6B5A-4EB3-9011-E0A4FDEED07C}" type="parTrans" cxnId="{FA3C95C8-B958-4F9F-ACBF-4F6A4387E5E8}">
      <dgm:prSet/>
      <dgm:spPr/>
      <dgm:t>
        <a:bodyPr/>
        <a:lstStyle/>
        <a:p>
          <a:endParaRPr lang="fr-BE"/>
        </a:p>
      </dgm:t>
    </dgm:pt>
    <dgm:pt modelId="{C4DAF89F-70E1-436E-BF33-57BA8E6F3480}" type="sibTrans" cxnId="{FA3C95C8-B958-4F9F-ACBF-4F6A4387E5E8}">
      <dgm:prSet/>
      <dgm:spPr/>
      <dgm:t>
        <a:bodyPr/>
        <a:lstStyle/>
        <a:p>
          <a:endParaRPr lang="fr-BE"/>
        </a:p>
      </dgm:t>
    </dgm:pt>
    <dgm:pt modelId="{DD0EBF05-9776-4ADF-A091-A11B8F91F5BE}">
      <dgm:prSet phldrT="[Texte]"/>
      <dgm:spPr/>
      <dgm:t>
        <a:bodyPr/>
        <a:lstStyle/>
        <a:p>
          <a:r>
            <a:rPr lang="fr-BE" dirty="0"/>
            <a:t>Structure</a:t>
          </a:r>
        </a:p>
      </dgm:t>
    </dgm:pt>
    <dgm:pt modelId="{35B95581-692F-4DAA-A781-E6CC5D88619A}" type="parTrans" cxnId="{80D21F6D-EE40-4B63-BF3F-714647AC5B48}">
      <dgm:prSet/>
      <dgm:spPr/>
      <dgm:t>
        <a:bodyPr/>
        <a:lstStyle/>
        <a:p>
          <a:endParaRPr lang="fr-BE"/>
        </a:p>
      </dgm:t>
    </dgm:pt>
    <dgm:pt modelId="{95598225-0EE7-4EBA-9067-3D3B5B3456FE}" type="sibTrans" cxnId="{80D21F6D-EE40-4B63-BF3F-714647AC5B48}">
      <dgm:prSet/>
      <dgm:spPr/>
      <dgm:t>
        <a:bodyPr/>
        <a:lstStyle/>
        <a:p>
          <a:endParaRPr lang="fr-BE"/>
        </a:p>
      </dgm:t>
    </dgm:pt>
    <dgm:pt modelId="{D4F50AC3-11AD-45F8-A1BB-48004953CDB2}">
      <dgm:prSet phldrT="[Texte]"/>
      <dgm:spPr/>
      <dgm:t>
        <a:bodyPr/>
        <a:lstStyle/>
        <a:p>
          <a:r>
            <a:rPr lang="fr-BE" dirty="0"/>
            <a:t>Not </a:t>
          </a:r>
          <a:r>
            <a:rPr lang="fr-BE" dirty="0" err="1"/>
            <a:t>etched</a:t>
          </a:r>
          <a:r>
            <a:rPr lang="fr-BE" dirty="0"/>
            <a:t> by </a:t>
          </a:r>
          <a:r>
            <a:rPr lang="fr-BE" dirty="0" err="1"/>
            <a:t>nital</a:t>
          </a:r>
          <a:endParaRPr lang="fr-BE" dirty="0"/>
        </a:p>
      </dgm:t>
    </dgm:pt>
    <dgm:pt modelId="{57AC486E-4A9E-43B9-8C7F-77F9343081FA}" type="parTrans" cxnId="{43AAA4E0-2128-4DC1-BDB3-977AD50F53FE}">
      <dgm:prSet/>
      <dgm:spPr/>
      <dgm:t>
        <a:bodyPr/>
        <a:lstStyle/>
        <a:p>
          <a:endParaRPr lang="fr-BE"/>
        </a:p>
      </dgm:t>
    </dgm:pt>
    <dgm:pt modelId="{B9139C7E-4E3C-4226-A424-701E4A0B009E}" type="sibTrans" cxnId="{43AAA4E0-2128-4DC1-BDB3-977AD50F53FE}">
      <dgm:prSet/>
      <dgm:spPr/>
      <dgm:t>
        <a:bodyPr/>
        <a:lstStyle/>
        <a:p>
          <a:endParaRPr lang="fr-BE"/>
        </a:p>
      </dgm:t>
    </dgm:pt>
    <dgm:pt modelId="{731C20B9-C533-4753-AB4A-C6EADFF3A980}">
      <dgm:prSet phldrT="[Texte]"/>
      <dgm:spPr/>
      <dgm:t>
        <a:bodyPr/>
        <a:lstStyle/>
        <a:p>
          <a:r>
            <a:rPr lang="fr-BE" dirty="0"/>
            <a:t>No visible </a:t>
          </a:r>
          <a:r>
            <a:rPr lang="fr-BE" dirty="0" err="1"/>
            <a:t>columnar</a:t>
          </a:r>
          <a:r>
            <a:rPr lang="fr-BE" dirty="0"/>
            <a:t> </a:t>
          </a:r>
          <a:r>
            <a:rPr lang="fr-BE" dirty="0" err="1"/>
            <a:t>morphology</a:t>
          </a:r>
          <a:endParaRPr lang="fr-BE" dirty="0"/>
        </a:p>
      </dgm:t>
    </dgm:pt>
    <dgm:pt modelId="{F0BE0366-5CCF-4C7C-9754-374220F9EB8B}" type="parTrans" cxnId="{AAC23E65-00A2-4B3F-BBF4-493D1B49890E}">
      <dgm:prSet/>
      <dgm:spPr/>
      <dgm:t>
        <a:bodyPr/>
        <a:lstStyle/>
        <a:p>
          <a:endParaRPr lang="fr-BE"/>
        </a:p>
      </dgm:t>
    </dgm:pt>
    <dgm:pt modelId="{3E5C3D50-FFAA-4446-9332-8729136321EF}" type="sibTrans" cxnId="{AAC23E65-00A2-4B3F-BBF4-493D1B49890E}">
      <dgm:prSet/>
      <dgm:spPr/>
      <dgm:t>
        <a:bodyPr/>
        <a:lstStyle/>
        <a:p>
          <a:endParaRPr lang="fr-BE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0" presStyleCnt="3" custScaleX="60343" custScaleY="59520">
        <dgm:presLayoutVars>
          <dgm:chMax val="1"/>
          <dgm:bulletEnabled val="1"/>
        </dgm:presLayoutVars>
      </dgm:prSet>
      <dgm:spPr/>
    </dgm:pt>
    <dgm:pt modelId="{4E92158B-3D45-45C5-BF34-1D9885E5C8AC}" type="pres">
      <dgm:prSet presAssocID="{B145F64E-8409-41BB-895F-FCC9E416BB4A}" presName="descendantText" presStyleLbl="alignAccFollowNode1" presStyleIdx="0" presStyleCnt="3" custScaleY="59519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1" presStyleCnt="3" custScaleX="60343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1" presStyleCnt="3">
        <dgm:presLayoutVars>
          <dgm:bulletEnabled val="1"/>
        </dgm:presLayoutVars>
      </dgm:prSet>
      <dgm:spPr/>
    </dgm:pt>
    <dgm:pt modelId="{7C9D874A-80C3-42F0-8FFB-976E3BAD725D}" type="pres">
      <dgm:prSet presAssocID="{622708D2-AEAE-498C-8F2A-7434EAE87ABB}" presName="sp" presStyleCnt="0"/>
      <dgm:spPr/>
    </dgm:pt>
    <dgm:pt modelId="{F2EBCB42-3253-4D96-A6D4-F560BC036539}" type="pres">
      <dgm:prSet presAssocID="{DD0EBF05-9776-4ADF-A091-A11B8F91F5BE}" presName="linNode" presStyleCnt="0"/>
      <dgm:spPr/>
    </dgm:pt>
    <dgm:pt modelId="{E3389A8C-8E62-4DC3-BC06-A1A25BA48FC1}" type="pres">
      <dgm:prSet presAssocID="{DD0EBF05-9776-4ADF-A091-A11B8F91F5BE}" presName="parentText" presStyleLbl="node1" presStyleIdx="2" presStyleCnt="3" custScaleX="60343" custScaleY="30842">
        <dgm:presLayoutVars>
          <dgm:chMax val="1"/>
          <dgm:bulletEnabled val="1"/>
        </dgm:presLayoutVars>
      </dgm:prSet>
      <dgm:spPr/>
    </dgm:pt>
    <dgm:pt modelId="{E0F9D8DB-BC86-48DF-A43E-79D3EB83481F}" type="pres">
      <dgm:prSet presAssocID="{DD0EBF05-9776-4ADF-A091-A11B8F91F5BE}" presName="descendantText" presStyleLbl="alignAccFollowNode1" presStyleIdx="2" presStyleCnt="3" custScaleY="30842">
        <dgm:presLayoutVars>
          <dgm:bulletEnabled val="1"/>
        </dgm:presLayoutVars>
      </dgm:prSet>
      <dgm:spPr/>
    </dgm:pt>
  </dgm:ptLst>
  <dgm:cxnLst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32570419-7900-431D-ACAF-9B1A7986C337}" type="presOf" srcId="{7B69709B-F119-4B80-B8AA-F8F1F81CAEB9}" destId="{4E92158B-3D45-45C5-BF34-1D9885E5C8AC}" srcOrd="0" destOrd="0" presId="urn:microsoft.com/office/officeart/2005/8/layout/vList5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F551082C-1F9A-4189-904A-3652B10C0812}" srcId="{B145F64E-8409-41BB-895F-FCC9E416BB4A}" destId="{7B69709B-F119-4B80-B8AA-F8F1F81CAEB9}" srcOrd="0" destOrd="0" parTransId="{FD589303-1A2F-4531-AA02-F5F734BB44F2}" sibTransId="{68F322A8-F9A1-4167-BD29-1C29D8D872EA}"/>
    <dgm:cxn modelId="{AAC23E65-00A2-4B3F-BBF4-493D1B49890E}" srcId="{44C3AB25-DAD6-4D1C-934B-2829B67ADA53}" destId="{731C20B9-C533-4753-AB4A-C6EADFF3A980}" srcOrd="2" destOrd="0" parTransId="{F0BE0366-5CCF-4C7C-9754-374220F9EB8B}" sibTransId="{3E5C3D50-FFAA-4446-9332-8729136321EF}"/>
    <dgm:cxn modelId="{901BC665-ABB4-44B2-A029-107EA9E5F615}" type="presOf" srcId="{D4F50AC3-11AD-45F8-A1BB-48004953CDB2}" destId="{40919CB3-191E-41E2-ADE7-96AD57F89CB5}" srcOrd="0" destOrd="1" presId="urn:microsoft.com/office/officeart/2005/8/layout/vList5"/>
    <dgm:cxn modelId="{80D21F6D-EE40-4B63-BF3F-714647AC5B48}" srcId="{CD06C1E4-0A30-4544-90E8-521F78CC43F2}" destId="{DD0EBF05-9776-4ADF-A091-A11B8F91F5BE}" srcOrd="2" destOrd="0" parTransId="{35B95581-692F-4DAA-A781-E6CC5D88619A}" sibTransId="{95598225-0EE7-4EBA-9067-3D3B5B3456FE}"/>
    <dgm:cxn modelId="{883F1654-43EE-4087-8025-E6961DC022ED}" type="presOf" srcId="{731C20B9-C533-4753-AB4A-C6EADFF3A980}" destId="{40919CB3-191E-41E2-ADE7-96AD57F89CB5}" srcOrd="0" destOrd="2" presId="urn:microsoft.com/office/officeart/2005/8/layout/vList5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DFEEFE87-30BC-44C0-B261-82AAB63DB751}" type="presOf" srcId="{DD0EBF05-9776-4ADF-A091-A11B8F91F5BE}" destId="{E3389A8C-8E62-4DC3-BC06-A1A25BA48FC1}" srcOrd="0" destOrd="0" presId="urn:microsoft.com/office/officeart/2005/8/layout/vList5"/>
    <dgm:cxn modelId="{2E5B5AA2-3F33-4B49-9BEB-24B591F783EA}" type="presOf" srcId="{13BD686F-7C90-4778-9B84-8894BC668373}" destId="{4E92158B-3D45-45C5-BF34-1D9885E5C8AC}" srcOrd="0" destOrd="1" presId="urn:microsoft.com/office/officeart/2005/8/layout/vList5"/>
    <dgm:cxn modelId="{E571E7C6-D65B-4DA4-8376-4CF00F562829}" srcId="{B145F64E-8409-41BB-895F-FCC9E416BB4A}" destId="{13BD686F-7C90-4778-9B84-8894BC668373}" srcOrd="1" destOrd="0" parTransId="{8708700E-0303-4E86-A5E8-366FFF10B92B}" sibTransId="{A7A2EDB6-E011-4883-A046-EAB90728A103}"/>
    <dgm:cxn modelId="{FA3C95C8-B958-4F9F-ACBF-4F6A4387E5E8}" srcId="{DD0EBF05-9776-4ADF-A091-A11B8F91F5BE}" destId="{336360EC-B566-4B02-9B74-E1245392E627}" srcOrd="0" destOrd="0" parTransId="{F4612446-6B5A-4EB3-9011-E0A4FDEED07C}" sibTransId="{C4DAF89F-70E1-436E-BF33-57BA8E6F3480}"/>
    <dgm:cxn modelId="{E55F51CA-9FB2-49B1-8EEE-5432092F9E63}" srcId="{CD06C1E4-0A30-4544-90E8-521F78CC43F2}" destId="{B145F64E-8409-41BB-895F-FCC9E416BB4A}" srcOrd="0" destOrd="0" parTransId="{33C9783B-E409-4F3A-8AAA-234462048874}" sibTransId="{E8803FA3-4A61-4A33-89A3-A9A0D36B64C0}"/>
    <dgm:cxn modelId="{5B37E1D4-2726-41F2-A560-ACF8FD4A27F9}" srcId="{CD06C1E4-0A30-4544-90E8-521F78CC43F2}" destId="{44C3AB25-DAD6-4D1C-934B-2829B67ADA53}" srcOrd="1" destOrd="0" parTransId="{A7139C09-CA10-4381-9B91-4ACA2723E510}" sibTransId="{622708D2-AEAE-498C-8F2A-7434EAE87ABB}"/>
    <dgm:cxn modelId="{43AAA4E0-2128-4DC1-BDB3-977AD50F53FE}" srcId="{44C3AB25-DAD6-4D1C-934B-2829B67ADA53}" destId="{D4F50AC3-11AD-45F8-A1BB-48004953CDB2}" srcOrd="1" destOrd="0" parTransId="{57AC486E-4A9E-43B9-8C7F-77F9343081FA}" sibTransId="{B9139C7E-4E3C-4226-A424-701E4A0B009E}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B67276E9-96D7-408D-84BD-C53FA990D630}" type="presOf" srcId="{336360EC-B566-4B02-9B74-E1245392E627}" destId="{E0F9D8DB-BC86-48DF-A43E-79D3EB83481F}" srcOrd="0" destOrd="0" presId="urn:microsoft.com/office/officeart/2005/8/layout/vList5"/>
    <dgm:cxn modelId="{DF6A4CEB-C309-4BB7-987B-A46242953A54}" type="presParOf" srcId="{30708A1B-55FF-42AD-98EB-C5309303EA6E}" destId="{0DF52965-8516-4A6F-B30B-41270291417F}" srcOrd="0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AFD53D08-3FDF-4484-9D0B-79053D5E517E}" type="presParOf" srcId="{0DF52965-8516-4A6F-B30B-41270291417F}" destId="{4E92158B-3D45-45C5-BF34-1D9885E5C8AC}" srcOrd="1" destOrd="0" presId="urn:microsoft.com/office/officeart/2005/8/layout/vList5"/>
    <dgm:cxn modelId="{3A4D2BB9-02AD-41D9-972B-76C8F84ABAA7}" type="presParOf" srcId="{30708A1B-55FF-42AD-98EB-C5309303EA6E}" destId="{4A2AFC9B-35DB-4502-B312-36699DB521AE}" srcOrd="1" destOrd="0" presId="urn:microsoft.com/office/officeart/2005/8/layout/vList5"/>
    <dgm:cxn modelId="{610B9888-4731-4430-8395-E31D0F80E992}" type="presParOf" srcId="{30708A1B-55FF-42AD-98EB-C5309303EA6E}" destId="{D0890B7B-1CDA-4541-A5E7-D940A7A26E6D}" srcOrd="2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  <dgm:cxn modelId="{DAB8E5AA-645A-4E0C-9807-41DCD77F77AD}" type="presParOf" srcId="{30708A1B-55FF-42AD-98EB-C5309303EA6E}" destId="{7C9D874A-80C3-42F0-8FFB-976E3BAD725D}" srcOrd="3" destOrd="0" presId="urn:microsoft.com/office/officeart/2005/8/layout/vList5"/>
    <dgm:cxn modelId="{11434D7A-914D-4C4D-9E1B-FDC887138757}" type="presParOf" srcId="{30708A1B-55FF-42AD-98EB-C5309303EA6E}" destId="{F2EBCB42-3253-4D96-A6D4-F560BC036539}" srcOrd="4" destOrd="0" presId="urn:microsoft.com/office/officeart/2005/8/layout/vList5"/>
    <dgm:cxn modelId="{1257B872-CBF0-4929-9AA3-E0B4278F0C8B}" type="presParOf" srcId="{F2EBCB42-3253-4D96-A6D4-F560BC036539}" destId="{E3389A8C-8E62-4DC3-BC06-A1A25BA48FC1}" srcOrd="0" destOrd="0" presId="urn:microsoft.com/office/officeart/2005/8/layout/vList5"/>
    <dgm:cxn modelId="{953FDAC9-5C62-478D-92B7-92CD3FF63B0C}" type="presParOf" srcId="{F2EBCB42-3253-4D96-A6D4-F560BC036539}" destId="{E0F9D8DB-BC86-48DF-A43E-79D3EB8348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7E83AFEE-43A4-4F8B-A845-C5BDAA0F5E83}">
      <dgm:prSet phldrT="[Texte]"/>
      <dgm:spPr/>
      <dgm:t>
        <a:bodyPr/>
        <a:lstStyle/>
        <a:p>
          <a:r>
            <a:rPr lang="fr-BE" dirty="0" err="1"/>
            <a:t>Roughness</a:t>
          </a:r>
          <a:r>
            <a:rPr lang="fr-BE" dirty="0"/>
            <a:t> </a:t>
          </a:r>
        </a:p>
      </dgm:t>
    </dgm:pt>
    <dgm:pt modelId="{0890DB55-7AC7-4080-A942-DE1DFC2CFF9A}" type="parTrans" cxnId="{ED332B4C-4C52-4EF5-B306-56721FF003E9}">
      <dgm:prSet/>
      <dgm:spPr/>
      <dgm:t>
        <a:bodyPr/>
        <a:lstStyle/>
        <a:p>
          <a:endParaRPr lang="fr-BE"/>
        </a:p>
      </dgm:t>
    </dgm:pt>
    <dgm:pt modelId="{65F45454-B2B7-4F67-8AF6-9CF09945ED9B}" type="sibTrans" cxnId="{ED332B4C-4C52-4EF5-B306-56721FF003E9}">
      <dgm:prSet/>
      <dgm:spPr/>
      <dgm:t>
        <a:bodyPr/>
        <a:lstStyle/>
        <a:p>
          <a:endParaRPr lang="fr-BE"/>
        </a:p>
      </dgm:t>
    </dgm:pt>
    <dgm:pt modelId="{E3EAFA21-402D-40F2-BAD4-7E5F3A19FD14}">
      <dgm:prSet phldrT="[Texte]"/>
      <dgm:spPr/>
      <dgm:t>
        <a:bodyPr/>
        <a:lstStyle/>
        <a:p>
          <a:r>
            <a:rPr lang="fr-BE" dirty="0"/>
            <a:t>~0,2 µm for a </a:t>
          </a:r>
          <a:r>
            <a:rPr lang="fr-BE" dirty="0" err="1"/>
            <a:t>substrate</a:t>
          </a:r>
          <a:r>
            <a:rPr lang="fr-BE" dirty="0"/>
            <a:t> of </a:t>
          </a:r>
          <a:r>
            <a:rPr lang="fr-BE" dirty="0" err="1"/>
            <a:t>similar</a:t>
          </a:r>
          <a:r>
            <a:rPr lang="fr-BE" dirty="0"/>
            <a:t> </a:t>
          </a:r>
          <a:r>
            <a:rPr lang="fr-BE" dirty="0" err="1"/>
            <a:t>roughness</a:t>
          </a:r>
          <a:endParaRPr lang="fr-BE" dirty="0"/>
        </a:p>
      </dgm:t>
    </dgm:pt>
    <dgm:pt modelId="{C5E8A81D-D288-4D51-9D99-6D59C02E6CD6}" type="parTrans" cxnId="{6583E704-B4D8-4900-99BD-9D91506C97DF}">
      <dgm:prSet/>
      <dgm:spPr/>
      <dgm:t>
        <a:bodyPr/>
        <a:lstStyle/>
        <a:p>
          <a:endParaRPr lang="fr-BE"/>
        </a:p>
      </dgm:t>
    </dgm:pt>
    <dgm:pt modelId="{4C377326-A9DB-4447-9FB8-83D17115E696}" type="sibTrans" cxnId="{6583E704-B4D8-4900-99BD-9D91506C97DF}">
      <dgm:prSet/>
      <dgm:spPr/>
      <dgm:t>
        <a:bodyPr/>
        <a:lstStyle/>
        <a:p>
          <a:endParaRPr lang="fr-BE"/>
        </a:p>
      </dgm:t>
    </dgm:pt>
    <dgm:pt modelId="{44C3AB25-DAD6-4D1C-934B-2829B67ADA53}">
      <dgm:prSet phldrT="[Texte]"/>
      <dgm:spPr/>
      <dgm:t>
        <a:bodyPr/>
        <a:lstStyle/>
        <a:p>
          <a:r>
            <a:rPr lang="fr-BE" dirty="0"/>
            <a:t>Corrosion  </a:t>
          </a:r>
          <a:r>
            <a:rPr lang="fr-BE" dirty="0" err="1"/>
            <a:t>resistance</a:t>
          </a:r>
          <a:endParaRPr lang="fr-BE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/>
        </a:p>
      </dgm:t>
    </dgm:pt>
    <dgm:pt modelId="{AC59F7A9-0E2A-484F-A1A8-7DDC48EE0C63}">
      <dgm:prSet phldrT="[Texte]"/>
      <dgm:spPr/>
      <dgm:t>
        <a:bodyPr/>
        <a:lstStyle/>
        <a:p>
          <a:r>
            <a:rPr lang="fr-BE" dirty="0" err="1"/>
            <a:t>Improved</a:t>
          </a:r>
          <a:r>
            <a:rPr lang="fr-BE" dirty="0"/>
            <a:t> </a:t>
          </a:r>
          <a:r>
            <a:rPr lang="fr-BE" dirty="0" err="1"/>
            <a:t>resistance</a:t>
          </a:r>
          <a:r>
            <a:rPr lang="fr-BE" dirty="0"/>
            <a:t> to NSS</a:t>
          </a:r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/>
        </a:p>
      </dgm:t>
    </dgm:pt>
    <dgm:pt modelId="{D26CB670-10A1-4907-B102-6E72B12BF459}">
      <dgm:prSet phldrT="[Texte]"/>
      <dgm:spPr/>
      <dgm:t>
        <a:bodyPr/>
        <a:lstStyle/>
        <a:p>
          <a:r>
            <a:rPr lang="fr-BE" dirty="0" err="1"/>
            <a:t>Hardness</a:t>
          </a:r>
          <a:r>
            <a:rPr lang="fr-BE" dirty="0"/>
            <a:t> </a:t>
          </a:r>
        </a:p>
      </dgm:t>
    </dgm:pt>
    <dgm:pt modelId="{B73A4795-5730-4B25-93EA-0CBF35E0FB85}" type="parTrans" cxnId="{E605E8D4-4BFA-47C5-9926-6F47E69DDDB8}">
      <dgm:prSet/>
      <dgm:spPr/>
      <dgm:t>
        <a:bodyPr/>
        <a:lstStyle/>
        <a:p>
          <a:endParaRPr lang="fr-BE"/>
        </a:p>
      </dgm:t>
    </dgm:pt>
    <dgm:pt modelId="{0CA73554-57EF-4E00-B28B-B7155D84251C}" type="sibTrans" cxnId="{E605E8D4-4BFA-47C5-9926-6F47E69DDDB8}">
      <dgm:prSet/>
      <dgm:spPr/>
      <dgm:t>
        <a:bodyPr/>
        <a:lstStyle/>
        <a:p>
          <a:endParaRPr lang="fr-BE"/>
        </a:p>
      </dgm:t>
    </dgm:pt>
    <dgm:pt modelId="{155F1AC3-C631-4C69-BED8-93AA5F3C33B4}">
      <dgm:prSet phldrT="[Texte]"/>
      <dgm:spPr/>
      <dgm:t>
        <a:bodyPr/>
        <a:lstStyle/>
        <a:p>
          <a:r>
            <a:rPr lang="fr-BE" dirty="0"/>
            <a:t>= 800 hv</a:t>
          </a:r>
          <a:r>
            <a:rPr lang="fr-BE" baseline="-25000" dirty="0"/>
            <a:t>100</a:t>
          </a:r>
          <a:endParaRPr lang="fr-BE" dirty="0"/>
        </a:p>
      </dgm:t>
    </dgm:pt>
    <dgm:pt modelId="{29A795C7-F880-43B6-9EED-8DA6F36947D1}" type="parTrans" cxnId="{943F98F2-E29D-4BEF-97ED-21BCBF21731B}">
      <dgm:prSet/>
      <dgm:spPr/>
      <dgm:t>
        <a:bodyPr/>
        <a:lstStyle/>
        <a:p>
          <a:endParaRPr lang="fr-BE"/>
        </a:p>
      </dgm:t>
    </dgm:pt>
    <dgm:pt modelId="{F736C574-540C-4B09-817C-215BD874E761}" type="sibTrans" cxnId="{943F98F2-E29D-4BEF-97ED-21BCBF21731B}">
      <dgm:prSet/>
      <dgm:spPr/>
      <dgm:t>
        <a:bodyPr/>
        <a:lstStyle/>
        <a:p>
          <a:endParaRPr lang="fr-BE"/>
        </a:p>
      </dgm:t>
    </dgm:pt>
    <dgm:pt modelId="{364BB359-E168-48E5-B09D-E72B7C85889C}">
      <dgm:prSet phldrT="[Texte]"/>
      <dgm:spPr/>
      <dgm:t>
        <a:bodyPr/>
        <a:lstStyle/>
        <a:p>
          <a:r>
            <a:rPr lang="fr-BE" dirty="0" err="1"/>
            <a:t>Slightly</a:t>
          </a:r>
          <a:r>
            <a:rPr lang="fr-BE" dirty="0"/>
            <a:t> </a:t>
          </a:r>
          <a:r>
            <a:rPr lang="fr-BE" dirty="0" err="1"/>
            <a:t>lower</a:t>
          </a:r>
          <a:r>
            <a:rPr lang="fr-BE" dirty="0"/>
            <a:t> </a:t>
          </a:r>
          <a:r>
            <a:rPr lang="fr-BE" dirty="0" err="1"/>
            <a:t>than</a:t>
          </a:r>
          <a:r>
            <a:rPr lang="fr-BE" dirty="0"/>
            <a:t> </a:t>
          </a:r>
          <a:r>
            <a:rPr lang="fr-BE" dirty="0" err="1"/>
            <a:t>NiB</a:t>
          </a:r>
          <a:endParaRPr lang="fr-BE" dirty="0"/>
        </a:p>
      </dgm:t>
    </dgm:pt>
    <dgm:pt modelId="{4147B9A2-E1CC-4D21-A3B3-880D0B73521D}" type="parTrans" cxnId="{C1D99F77-104F-4787-9DB6-A30F398F0AEC}">
      <dgm:prSet/>
      <dgm:spPr/>
      <dgm:t>
        <a:bodyPr/>
        <a:lstStyle/>
        <a:p>
          <a:endParaRPr lang="fr-BE"/>
        </a:p>
      </dgm:t>
    </dgm:pt>
    <dgm:pt modelId="{ECF087D5-0B62-4AAC-B42E-B2DA017F2A8B}" type="sibTrans" cxnId="{C1D99F77-104F-4787-9DB6-A30F398F0AEC}">
      <dgm:prSet/>
      <dgm:spPr/>
      <dgm:t>
        <a:bodyPr/>
        <a:lstStyle/>
        <a:p>
          <a:endParaRPr lang="fr-BE"/>
        </a:p>
      </dgm:t>
    </dgm:pt>
    <dgm:pt modelId="{B881FC61-380A-4FB4-A5D7-459669A40980}">
      <dgm:prSet phldrT="[Texte]"/>
      <dgm:spPr/>
      <dgm:t>
        <a:bodyPr/>
        <a:lstStyle/>
        <a:p>
          <a:r>
            <a:rPr lang="fr-BE" dirty="0"/>
            <a:t>First damage </a:t>
          </a:r>
          <a:r>
            <a:rPr lang="fr-BE" dirty="0" err="1"/>
            <a:t>after</a:t>
          </a:r>
          <a:r>
            <a:rPr lang="fr-BE" dirty="0"/>
            <a:t> 20N</a:t>
          </a:r>
        </a:p>
      </dgm:t>
    </dgm:pt>
    <dgm:pt modelId="{9BEB2FF0-A6C2-4F6A-B3B3-F162F3D7EBD3}" type="parTrans" cxnId="{5F70032E-64DE-4EE5-B230-5B272A9DE429}">
      <dgm:prSet/>
      <dgm:spPr/>
      <dgm:t>
        <a:bodyPr/>
        <a:lstStyle/>
        <a:p>
          <a:endParaRPr lang="fr-BE"/>
        </a:p>
      </dgm:t>
    </dgm:pt>
    <dgm:pt modelId="{C347217F-F8AB-48FC-BFF4-A20699EA3EE8}" type="sibTrans" cxnId="{5F70032E-64DE-4EE5-B230-5B272A9DE429}">
      <dgm:prSet/>
      <dgm:spPr/>
      <dgm:t>
        <a:bodyPr/>
        <a:lstStyle/>
        <a:p>
          <a:endParaRPr lang="fr-BE"/>
        </a:p>
      </dgm:t>
    </dgm:pt>
    <dgm:pt modelId="{B5A2FDD4-728F-4DBD-A547-909F913BA7A6}">
      <dgm:prSet phldrT="[Texte]"/>
      <dgm:spPr/>
      <dgm:t>
        <a:bodyPr/>
        <a:lstStyle/>
        <a:p>
          <a:r>
            <a:rPr lang="fr-BE" dirty="0"/>
            <a:t>No </a:t>
          </a:r>
          <a:r>
            <a:rPr lang="fr-BE" dirty="0" err="1"/>
            <a:t>scaling</a:t>
          </a:r>
          <a:r>
            <a:rPr lang="fr-BE" dirty="0"/>
            <a:t> or spallation</a:t>
          </a:r>
        </a:p>
      </dgm:t>
    </dgm:pt>
    <dgm:pt modelId="{A5DD4B92-3D43-4127-B68C-0B576E4A493B}" type="parTrans" cxnId="{3CFF7824-D7E6-4F3C-809F-D96DDC04C208}">
      <dgm:prSet/>
      <dgm:spPr/>
      <dgm:t>
        <a:bodyPr/>
        <a:lstStyle/>
        <a:p>
          <a:endParaRPr lang="fr-BE"/>
        </a:p>
      </dgm:t>
    </dgm:pt>
    <dgm:pt modelId="{77020B30-0CC5-4E37-ABF6-CAEE5BCB6943}" type="sibTrans" cxnId="{3CFF7824-D7E6-4F3C-809F-D96DDC04C208}">
      <dgm:prSet/>
      <dgm:spPr/>
      <dgm:t>
        <a:bodyPr/>
        <a:lstStyle/>
        <a:p>
          <a:endParaRPr lang="fr-BE"/>
        </a:p>
      </dgm:t>
    </dgm:pt>
    <dgm:pt modelId="{8FED209B-35B2-471B-9D12-0756C0C8576D}">
      <dgm:prSet phldrT="[Texte]"/>
      <dgm:spPr/>
      <dgm:t>
        <a:bodyPr/>
        <a:lstStyle/>
        <a:p>
          <a:r>
            <a:rPr lang="fr-BE" dirty="0"/>
            <a:t>Scratch </a:t>
          </a:r>
          <a:r>
            <a:rPr lang="fr-BE" dirty="0" err="1"/>
            <a:t>resistance</a:t>
          </a:r>
          <a:endParaRPr lang="fr-BE" dirty="0"/>
        </a:p>
      </dgm:t>
    </dgm:pt>
    <dgm:pt modelId="{E899505C-C005-43D6-B2BA-0933B9F3758E}" type="sibTrans" cxnId="{849D5C8D-44F4-41DB-8AE8-6A23154CEA7B}">
      <dgm:prSet/>
      <dgm:spPr/>
      <dgm:t>
        <a:bodyPr/>
        <a:lstStyle/>
        <a:p>
          <a:endParaRPr lang="fr-BE"/>
        </a:p>
      </dgm:t>
    </dgm:pt>
    <dgm:pt modelId="{66C822BF-4B48-4C62-83F9-8C67E21D45DC}" type="parTrans" cxnId="{849D5C8D-44F4-41DB-8AE8-6A23154CEA7B}">
      <dgm:prSet/>
      <dgm:spPr/>
      <dgm:t>
        <a:bodyPr/>
        <a:lstStyle/>
        <a:p>
          <a:endParaRPr lang="fr-BE"/>
        </a:p>
      </dgm:t>
    </dgm:pt>
    <dgm:pt modelId="{B145F64E-8409-41BB-895F-FCC9E416BB4A}">
      <dgm:prSet phldrT="[Texte]"/>
      <dgm:spPr/>
      <dgm:t>
        <a:bodyPr/>
        <a:lstStyle/>
        <a:p>
          <a:r>
            <a:rPr lang="fr-BE" dirty="0"/>
            <a:t>Wear </a:t>
          </a:r>
          <a:r>
            <a:rPr lang="fr-BE" dirty="0" err="1"/>
            <a:t>resistance</a:t>
          </a:r>
          <a:endParaRPr lang="fr-BE" dirty="0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/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E1A68028-D3E5-494B-AD4E-42F1DB310DE9}" type="pres">
      <dgm:prSet presAssocID="{D26CB670-10A1-4907-B102-6E72B12BF459}" presName="linNode" presStyleCnt="0"/>
      <dgm:spPr/>
    </dgm:pt>
    <dgm:pt modelId="{AE11F64D-DEE3-4DDD-A3FA-0C5446AAB03B}" type="pres">
      <dgm:prSet presAssocID="{D26CB670-10A1-4907-B102-6E72B12BF459}" presName="parentText" presStyleLbl="node1" presStyleIdx="0" presStyleCnt="5" custScaleX="60343" custScaleY="46884">
        <dgm:presLayoutVars>
          <dgm:chMax val="1"/>
          <dgm:bulletEnabled val="1"/>
        </dgm:presLayoutVars>
      </dgm:prSet>
      <dgm:spPr/>
    </dgm:pt>
    <dgm:pt modelId="{384DCC6D-65DD-4FF5-8F7A-322E5C4AF0DB}" type="pres">
      <dgm:prSet presAssocID="{D26CB670-10A1-4907-B102-6E72B12BF459}" presName="descendantText" presStyleLbl="alignAccFollowNode1" presStyleIdx="0" presStyleCnt="5" custScaleY="46884">
        <dgm:presLayoutVars>
          <dgm:bulletEnabled val="1"/>
        </dgm:presLayoutVars>
      </dgm:prSet>
      <dgm:spPr/>
    </dgm:pt>
    <dgm:pt modelId="{9026819C-5415-40E6-ACBC-5DD07D08382E}" type="pres">
      <dgm:prSet presAssocID="{0CA73554-57EF-4E00-B28B-B7155D84251C}" presName="sp" presStyleCnt="0"/>
      <dgm:spPr/>
    </dgm:pt>
    <dgm:pt modelId="{EA814E0E-C740-4C82-A170-0AA23CFA10DD}" type="pres">
      <dgm:prSet presAssocID="{7E83AFEE-43A4-4F8B-A845-C5BDAA0F5E83}" presName="linNode" presStyleCnt="0"/>
      <dgm:spPr/>
    </dgm:pt>
    <dgm:pt modelId="{66982FDE-0BAC-4955-B221-26119252F108}" type="pres">
      <dgm:prSet presAssocID="{7E83AFEE-43A4-4F8B-A845-C5BDAA0F5E83}" presName="parentText" presStyleLbl="node1" presStyleIdx="1" presStyleCnt="5" custScaleX="60343" custScaleY="47133">
        <dgm:presLayoutVars>
          <dgm:chMax val="1"/>
          <dgm:bulletEnabled val="1"/>
        </dgm:presLayoutVars>
      </dgm:prSet>
      <dgm:spPr/>
    </dgm:pt>
    <dgm:pt modelId="{4124E783-FB32-4D1F-AB3B-65C518701CF3}" type="pres">
      <dgm:prSet presAssocID="{7E83AFEE-43A4-4F8B-A845-C5BDAA0F5E83}" presName="descendantText" presStyleLbl="alignAccFollowNode1" presStyleIdx="1" presStyleCnt="5" custScaleY="47132">
        <dgm:presLayoutVars>
          <dgm:bulletEnabled val="1"/>
        </dgm:presLayoutVars>
      </dgm:prSet>
      <dgm:spPr/>
    </dgm:pt>
    <dgm:pt modelId="{652BE9C7-B693-47EF-9244-B28623EEDB2E}" type="pres">
      <dgm:prSet presAssocID="{65F45454-B2B7-4F67-8AF6-9CF09945ED9B}" presName="sp" presStyleCnt="0"/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2" presStyleCnt="5" custScaleX="60343" custScaleY="43736">
        <dgm:presLayoutVars>
          <dgm:chMax val="1"/>
          <dgm:bulletEnabled val="1"/>
        </dgm:presLayoutVars>
      </dgm:prSet>
      <dgm:spPr/>
    </dgm:pt>
    <dgm:pt modelId="{1A7307B8-053F-46B7-A362-66E0CB3EAD50}" type="pres">
      <dgm:prSet presAssocID="{B145F64E-8409-41BB-895F-FCC9E416BB4A}" presName="descendantText" presStyleLbl="alignAccFollowNode1" presStyleIdx="2" presStyleCnt="5" custScaleY="41984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556655EE-09A0-41CD-A918-93054334EB4D}" type="pres">
      <dgm:prSet presAssocID="{8FED209B-35B2-471B-9D12-0756C0C8576D}" presName="linNode" presStyleCnt="0"/>
      <dgm:spPr/>
    </dgm:pt>
    <dgm:pt modelId="{0D1015E7-3DD0-4B25-B1D4-404177EE0F91}" type="pres">
      <dgm:prSet presAssocID="{8FED209B-35B2-471B-9D12-0756C0C8576D}" presName="parentText" presStyleLbl="node1" presStyleIdx="3" presStyleCnt="5" custScaleX="60343" custScaleY="62886">
        <dgm:presLayoutVars>
          <dgm:chMax val="1"/>
          <dgm:bulletEnabled val="1"/>
        </dgm:presLayoutVars>
      </dgm:prSet>
      <dgm:spPr/>
    </dgm:pt>
    <dgm:pt modelId="{42488B4D-DC1C-4895-AA74-74EB7C1B55C9}" type="pres">
      <dgm:prSet presAssocID="{8FED209B-35B2-471B-9D12-0756C0C8576D}" presName="descendantText" presStyleLbl="alignAccFollowNode1" presStyleIdx="3" presStyleCnt="5" custScaleY="62885">
        <dgm:presLayoutVars>
          <dgm:bulletEnabled val="1"/>
        </dgm:presLayoutVars>
      </dgm:prSet>
      <dgm:spPr/>
    </dgm:pt>
    <dgm:pt modelId="{E2D2C31D-B6CB-4CCB-A3CA-39B77E9C6D49}" type="pres">
      <dgm:prSet presAssocID="{E899505C-C005-43D6-B2BA-0933B9F3758E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4" presStyleCnt="5" custScaleX="60343" custScaleY="51905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4" presStyleCnt="5" custScaleY="51905">
        <dgm:presLayoutVars>
          <dgm:bulletEnabled val="1"/>
        </dgm:presLayoutVars>
      </dgm:prSet>
      <dgm:spPr/>
    </dgm:pt>
  </dgm:ptLst>
  <dgm:cxnLst>
    <dgm:cxn modelId="{6583E704-B4D8-4900-99BD-9D91506C97DF}" srcId="{7E83AFEE-43A4-4F8B-A845-C5BDAA0F5E83}" destId="{E3EAFA21-402D-40F2-BAD4-7E5F3A19FD14}" srcOrd="0" destOrd="0" parTransId="{C5E8A81D-D288-4D51-9D99-6D59C02E6CD6}" sibTransId="{4C377326-A9DB-4447-9FB8-83D17115E696}"/>
    <dgm:cxn modelId="{64DC450A-3025-423A-81DB-58E2E3BE46EF}" type="presOf" srcId="{7E83AFEE-43A4-4F8B-A845-C5BDAA0F5E83}" destId="{66982FDE-0BAC-4955-B221-26119252F108}" srcOrd="0" destOrd="0" presId="urn:microsoft.com/office/officeart/2005/8/layout/vList5"/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3CFF7824-D7E6-4F3C-809F-D96DDC04C208}" srcId="{8FED209B-35B2-471B-9D12-0756C0C8576D}" destId="{B5A2FDD4-728F-4DBD-A547-909F913BA7A6}" srcOrd="1" destOrd="0" parTransId="{A5DD4B92-3D43-4127-B68C-0B576E4A493B}" sibTransId="{77020B30-0CC5-4E37-ABF6-CAEE5BCB6943}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5F70032E-64DE-4EE5-B230-5B272A9DE429}" srcId="{8FED209B-35B2-471B-9D12-0756C0C8576D}" destId="{B881FC61-380A-4FB4-A5D7-459669A40980}" srcOrd="0" destOrd="0" parTransId="{9BEB2FF0-A6C2-4F6A-B3B3-F162F3D7EBD3}" sibTransId="{C347217F-F8AB-48FC-BFF4-A20699EA3EE8}"/>
    <dgm:cxn modelId="{12CA7264-4D8F-4091-9D13-25D551BD8EC0}" type="presOf" srcId="{155F1AC3-C631-4C69-BED8-93AA5F3C33B4}" destId="{384DCC6D-65DD-4FF5-8F7A-322E5C4AF0DB}" srcOrd="0" destOrd="0" presId="urn:microsoft.com/office/officeart/2005/8/layout/vList5"/>
    <dgm:cxn modelId="{FDA3BE49-7D5B-4C26-A532-5516B35E6273}" type="presOf" srcId="{B881FC61-380A-4FB4-A5D7-459669A40980}" destId="{42488B4D-DC1C-4895-AA74-74EB7C1B55C9}" srcOrd="0" destOrd="0" presId="urn:microsoft.com/office/officeart/2005/8/layout/vList5"/>
    <dgm:cxn modelId="{ED332B4C-4C52-4EF5-B306-56721FF003E9}" srcId="{CD06C1E4-0A30-4544-90E8-521F78CC43F2}" destId="{7E83AFEE-43A4-4F8B-A845-C5BDAA0F5E83}" srcOrd="1" destOrd="0" parTransId="{0890DB55-7AC7-4080-A942-DE1DFC2CFF9A}" sibTransId="{65F45454-B2B7-4F67-8AF6-9CF09945ED9B}"/>
    <dgm:cxn modelId="{5F583F53-DEFC-4F3F-87A1-2A5E2419CAA7}" type="presOf" srcId="{364BB359-E168-48E5-B09D-E72B7C85889C}" destId="{1A7307B8-053F-46B7-A362-66E0CB3EAD50}" srcOrd="0" destOrd="0" presId="urn:microsoft.com/office/officeart/2005/8/layout/vList5"/>
    <dgm:cxn modelId="{C1D99F77-104F-4787-9DB6-A30F398F0AEC}" srcId="{B145F64E-8409-41BB-895F-FCC9E416BB4A}" destId="{364BB359-E168-48E5-B09D-E72B7C85889C}" srcOrd="0" destOrd="0" parTransId="{4147B9A2-E1CC-4D21-A3B3-880D0B73521D}" sibTransId="{ECF087D5-0B62-4AAC-B42E-B2DA017F2A8B}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849D5C8D-44F4-41DB-8AE8-6A23154CEA7B}" srcId="{CD06C1E4-0A30-4544-90E8-521F78CC43F2}" destId="{8FED209B-35B2-471B-9D12-0756C0C8576D}" srcOrd="3" destOrd="0" parTransId="{66C822BF-4B48-4C62-83F9-8C67E21D45DC}" sibTransId="{E899505C-C005-43D6-B2BA-0933B9F3758E}"/>
    <dgm:cxn modelId="{252AF78D-0A8B-4C6E-BF30-6425CF5AFA53}" type="presOf" srcId="{8FED209B-35B2-471B-9D12-0756C0C8576D}" destId="{0D1015E7-3DD0-4B25-B1D4-404177EE0F91}" srcOrd="0" destOrd="0" presId="urn:microsoft.com/office/officeart/2005/8/layout/vList5"/>
    <dgm:cxn modelId="{E55F51CA-9FB2-49B1-8EEE-5432092F9E63}" srcId="{CD06C1E4-0A30-4544-90E8-521F78CC43F2}" destId="{B145F64E-8409-41BB-895F-FCC9E416BB4A}" srcOrd="2" destOrd="0" parTransId="{33C9783B-E409-4F3A-8AAA-234462048874}" sibTransId="{E8803FA3-4A61-4A33-89A3-A9A0D36B64C0}"/>
    <dgm:cxn modelId="{5B37E1D4-2726-41F2-A560-ACF8FD4A27F9}" srcId="{CD06C1E4-0A30-4544-90E8-521F78CC43F2}" destId="{44C3AB25-DAD6-4D1C-934B-2829B67ADA53}" srcOrd="4" destOrd="0" parTransId="{A7139C09-CA10-4381-9B91-4ACA2723E510}" sibTransId="{622708D2-AEAE-498C-8F2A-7434EAE87ABB}"/>
    <dgm:cxn modelId="{E605E8D4-4BFA-47C5-9926-6F47E69DDDB8}" srcId="{CD06C1E4-0A30-4544-90E8-521F78CC43F2}" destId="{D26CB670-10A1-4907-B102-6E72B12BF459}" srcOrd="0" destOrd="0" parTransId="{B73A4795-5730-4B25-93EA-0CBF35E0FB85}" sibTransId="{0CA73554-57EF-4E00-B28B-B7155D84251C}"/>
    <dgm:cxn modelId="{64F4B9D5-A2FD-4284-94CE-4092A63F4B50}" type="presOf" srcId="{D26CB670-10A1-4907-B102-6E72B12BF459}" destId="{AE11F64D-DEE3-4DDD-A3FA-0C5446AAB03B}" srcOrd="0" destOrd="0" presId="urn:microsoft.com/office/officeart/2005/8/layout/vList5"/>
    <dgm:cxn modelId="{E559C2DD-291A-4F0A-A33A-D58CFEC13C39}" type="presOf" srcId="{B5A2FDD4-728F-4DBD-A547-909F913BA7A6}" destId="{42488B4D-DC1C-4895-AA74-74EB7C1B55C9}" srcOrd="0" destOrd="1" presId="urn:microsoft.com/office/officeart/2005/8/layout/vList5"/>
    <dgm:cxn modelId="{24D3D8DE-702B-46D6-A58B-D2E422E1D1B4}" type="presOf" srcId="{E3EAFA21-402D-40F2-BAD4-7E5F3A19FD14}" destId="{4124E783-FB32-4D1F-AB3B-65C518701CF3}" srcOrd="0" destOrd="0" presId="urn:microsoft.com/office/officeart/2005/8/layout/vList5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943F98F2-E29D-4BEF-97ED-21BCBF21731B}" srcId="{D26CB670-10A1-4907-B102-6E72B12BF459}" destId="{155F1AC3-C631-4C69-BED8-93AA5F3C33B4}" srcOrd="0" destOrd="0" parTransId="{29A795C7-F880-43B6-9EED-8DA6F36947D1}" sibTransId="{F736C574-540C-4B09-817C-215BD874E761}"/>
    <dgm:cxn modelId="{0565105F-391C-41CA-B25D-EF0650774EBF}" type="presParOf" srcId="{30708A1B-55FF-42AD-98EB-C5309303EA6E}" destId="{E1A68028-D3E5-494B-AD4E-42F1DB310DE9}" srcOrd="0" destOrd="0" presId="urn:microsoft.com/office/officeart/2005/8/layout/vList5"/>
    <dgm:cxn modelId="{779D7E69-E7B3-42C9-BB01-BA3E25F014C5}" type="presParOf" srcId="{E1A68028-D3E5-494B-AD4E-42F1DB310DE9}" destId="{AE11F64D-DEE3-4DDD-A3FA-0C5446AAB03B}" srcOrd="0" destOrd="0" presId="urn:microsoft.com/office/officeart/2005/8/layout/vList5"/>
    <dgm:cxn modelId="{DC391304-826C-4C66-8976-59B73D73FBAB}" type="presParOf" srcId="{E1A68028-D3E5-494B-AD4E-42F1DB310DE9}" destId="{384DCC6D-65DD-4FF5-8F7A-322E5C4AF0DB}" srcOrd="1" destOrd="0" presId="urn:microsoft.com/office/officeart/2005/8/layout/vList5"/>
    <dgm:cxn modelId="{30B9D890-DF26-4ED3-8263-415E7FA235ED}" type="presParOf" srcId="{30708A1B-55FF-42AD-98EB-C5309303EA6E}" destId="{9026819C-5415-40E6-ACBC-5DD07D08382E}" srcOrd="1" destOrd="0" presId="urn:microsoft.com/office/officeart/2005/8/layout/vList5"/>
    <dgm:cxn modelId="{1C227B75-6C3E-4772-9E9E-32FC0CF910CB}" type="presParOf" srcId="{30708A1B-55FF-42AD-98EB-C5309303EA6E}" destId="{EA814E0E-C740-4C82-A170-0AA23CFA10DD}" srcOrd="2" destOrd="0" presId="urn:microsoft.com/office/officeart/2005/8/layout/vList5"/>
    <dgm:cxn modelId="{C9C3BEAA-3676-420D-95B1-42EA032FCCF2}" type="presParOf" srcId="{EA814E0E-C740-4C82-A170-0AA23CFA10DD}" destId="{66982FDE-0BAC-4955-B221-26119252F108}" srcOrd="0" destOrd="0" presId="urn:microsoft.com/office/officeart/2005/8/layout/vList5"/>
    <dgm:cxn modelId="{9D855BF9-AB6A-41D8-A0DE-3E55035181BA}" type="presParOf" srcId="{EA814E0E-C740-4C82-A170-0AA23CFA10DD}" destId="{4124E783-FB32-4D1F-AB3B-65C518701CF3}" srcOrd="1" destOrd="0" presId="urn:microsoft.com/office/officeart/2005/8/layout/vList5"/>
    <dgm:cxn modelId="{2DE03212-B590-4E19-9D11-899DCCE1943B}" type="presParOf" srcId="{30708A1B-55FF-42AD-98EB-C5309303EA6E}" destId="{652BE9C7-B693-47EF-9244-B28623EEDB2E}" srcOrd="3" destOrd="0" presId="urn:microsoft.com/office/officeart/2005/8/layout/vList5"/>
    <dgm:cxn modelId="{DF6A4CEB-C309-4BB7-987B-A46242953A54}" type="presParOf" srcId="{30708A1B-55FF-42AD-98EB-C5309303EA6E}" destId="{0DF52965-8516-4A6F-B30B-41270291417F}" srcOrd="4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75F3D718-BAED-42AC-96FA-42CCD65125B8}" type="presParOf" srcId="{0DF52965-8516-4A6F-B30B-41270291417F}" destId="{1A7307B8-053F-46B7-A362-66E0CB3EAD50}" srcOrd="1" destOrd="0" presId="urn:microsoft.com/office/officeart/2005/8/layout/vList5"/>
    <dgm:cxn modelId="{3A4D2BB9-02AD-41D9-972B-76C8F84ABAA7}" type="presParOf" srcId="{30708A1B-55FF-42AD-98EB-C5309303EA6E}" destId="{4A2AFC9B-35DB-4502-B312-36699DB521AE}" srcOrd="5" destOrd="0" presId="urn:microsoft.com/office/officeart/2005/8/layout/vList5"/>
    <dgm:cxn modelId="{BC665241-DA95-4B38-B728-A7B70F0B86B9}" type="presParOf" srcId="{30708A1B-55FF-42AD-98EB-C5309303EA6E}" destId="{556655EE-09A0-41CD-A918-93054334EB4D}" srcOrd="6" destOrd="0" presId="urn:microsoft.com/office/officeart/2005/8/layout/vList5"/>
    <dgm:cxn modelId="{C314367B-AB82-4C81-ADED-DAA7DA9BFD71}" type="presParOf" srcId="{556655EE-09A0-41CD-A918-93054334EB4D}" destId="{0D1015E7-3DD0-4B25-B1D4-404177EE0F91}" srcOrd="0" destOrd="0" presId="urn:microsoft.com/office/officeart/2005/8/layout/vList5"/>
    <dgm:cxn modelId="{0336D0CA-9EC1-4D32-9628-81DD89718574}" type="presParOf" srcId="{556655EE-09A0-41CD-A918-93054334EB4D}" destId="{42488B4D-DC1C-4895-AA74-74EB7C1B55C9}" srcOrd="1" destOrd="0" presId="urn:microsoft.com/office/officeart/2005/8/layout/vList5"/>
    <dgm:cxn modelId="{23046483-BC4F-430E-8FA3-616746531CD2}" type="presParOf" srcId="{30708A1B-55FF-42AD-98EB-C5309303EA6E}" destId="{E2D2C31D-B6CB-4CCB-A3CA-39B77E9C6D49}" srcOrd="7" destOrd="0" presId="urn:microsoft.com/office/officeart/2005/8/layout/vList5"/>
    <dgm:cxn modelId="{610B9888-4731-4430-8395-E31D0F80E992}" type="presParOf" srcId="{30708A1B-55FF-42AD-98EB-C5309303EA6E}" destId="{D0890B7B-1CDA-4541-A5E7-D940A7A26E6D}" srcOrd="8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D26CB670-10A1-4907-B102-6E72B12BF459}">
      <dgm:prSet phldrT="[Texte]" custT="1"/>
      <dgm:spPr/>
      <dgm:t>
        <a:bodyPr/>
        <a:lstStyle/>
        <a:p>
          <a:r>
            <a:rPr lang="fr-BE" sz="2400" dirty="0" err="1"/>
            <a:t>Hardness</a:t>
          </a:r>
          <a:r>
            <a:rPr lang="fr-BE" sz="2400" dirty="0"/>
            <a:t> </a:t>
          </a:r>
        </a:p>
      </dgm:t>
    </dgm:pt>
    <dgm:pt modelId="{B73A4795-5730-4B25-93EA-0CBF35E0FB85}" type="parTrans" cxnId="{E605E8D4-4BFA-47C5-9926-6F47E69DDDB8}">
      <dgm:prSet/>
      <dgm:spPr/>
      <dgm:t>
        <a:bodyPr/>
        <a:lstStyle/>
        <a:p>
          <a:endParaRPr lang="fr-BE" sz="2800"/>
        </a:p>
      </dgm:t>
    </dgm:pt>
    <dgm:pt modelId="{0CA73554-57EF-4E00-B28B-B7155D84251C}" type="sibTrans" cxnId="{E605E8D4-4BFA-47C5-9926-6F47E69DDDB8}">
      <dgm:prSet/>
      <dgm:spPr/>
      <dgm:t>
        <a:bodyPr/>
        <a:lstStyle/>
        <a:p>
          <a:endParaRPr lang="fr-BE" sz="2800"/>
        </a:p>
      </dgm:t>
    </dgm:pt>
    <dgm:pt modelId="{155F1AC3-C631-4C69-BED8-93AA5F3C33B4}">
      <dgm:prSet phldrT="[Texte]" custT="1"/>
      <dgm:spPr/>
      <dgm:t>
        <a:bodyPr/>
        <a:lstStyle/>
        <a:p>
          <a:r>
            <a:rPr lang="fr-BE" sz="2000" dirty="0"/>
            <a:t>1200  hv100</a:t>
          </a:r>
        </a:p>
      </dgm:t>
    </dgm:pt>
    <dgm:pt modelId="{29A795C7-F880-43B6-9EED-8DA6F36947D1}" type="parTrans" cxnId="{943F98F2-E29D-4BEF-97ED-21BCBF21731B}">
      <dgm:prSet/>
      <dgm:spPr/>
      <dgm:t>
        <a:bodyPr/>
        <a:lstStyle/>
        <a:p>
          <a:endParaRPr lang="fr-BE" sz="2800"/>
        </a:p>
      </dgm:t>
    </dgm:pt>
    <dgm:pt modelId="{F736C574-540C-4B09-817C-215BD874E761}" type="sibTrans" cxnId="{943F98F2-E29D-4BEF-97ED-21BCBF21731B}">
      <dgm:prSet/>
      <dgm:spPr/>
      <dgm:t>
        <a:bodyPr/>
        <a:lstStyle/>
        <a:p>
          <a:endParaRPr lang="fr-BE" sz="2800"/>
        </a:p>
      </dgm:t>
    </dgm:pt>
    <dgm:pt modelId="{06FB297B-E940-45EC-88BC-7F12C05A04F7}">
      <dgm:prSet phldrT="[Texte]" custT="1"/>
      <dgm:spPr/>
      <dgm:t>
        <a:bodyPr/>
        <a:lstStyle/>
        <a:p>
          <a:r>
            <a:rPr lang="fr-BE" sz="2000" dirty="0" err="1"/>
            <a:t>Crystallization</a:t>
          </a:r>
          <a:r>
            <a:rPr lang="fr-BE" sz="2000" dirty="0"/>
            <a:t> of Ni and Ni</a:t>
          </a:r>
          <a:r>
            <a:rPr lang="fr-BE" sz="2000" baseline="-25000" dirty="0"/>
            <a:t>3</a:t>
          </a:r>
          <a:r>
            <a:rPr lang="fr-BE" sz="2000" baseline="0" dirty="0"/>
            <a:t>B (hard) phases</a:t>
          </a:r>
          <a:endParaRPr lang="fr-BE" sz="2000" dirty="0"/>
        </a:p>
      </dgm:t>
    </dgm:pt>
    <dgm:pt modelId="{A1CEA1A9-7004-4FD3-8CB9-3E13FD79184A}" type="parTrans" cxnId="{ADC58958-87E8-43AF-8758-B046187B0B5E}">
      <dgm:prSet/>
      <dgm:spPr/>
      <dgm:t>
        <a:bodyPr/>
        <a:lstStyle/>
        <a:p>
          <a:endParaRPr lang="fr-BE" sz="2800"/>
        </a:p>
      </dgm:t>
    </dgm:pt>
    <dgm:pt modelId="{14E12E10-4425-45AC-93ED-6A1647EA1159}" type="sibTrans" cxnId="{ADC58958-87E8-43AF-8758-B046187B0B5E}">
      <dgm:prSet/>
      <dgm:spPr/>
      <dgm:t>
        <a:bodyPr/>
        <a:lstStyle/>
        <a:p>
          <a:endParaRPr lang="fr-BE" sz="2800"/>
        </a:p>
      </dgm:t>
    </dgm:pt>
    <dgm:pt modelId="{34179D5B-8E57-4F2F-BB26-E18CDA20CD80}">
      <dgm:prSet phldrT="[Texte]" custT="1"/>
      <dgm:spPr/>
      <dgm:t>
        <a:bodyPr/>
        <a:lstStyle/>
        <a:p>
          <a:r>
            <a:rPr lang="fr-BE" sz="2400" dirty="0"/>
            <a:t>Structure </a:t>
          </a:r>
        </a:p>
      </dgm:t>
    </dgm:pt>
    <dgm:pt modelId="{11D5A527-CF1B-453A-BF8C-A443A90791EB}" type="parTrans" cxnId="{2C85947B-4151-4236-AF57-812A1328A654}">
      <dgm:prSet/>
      <dgm:spPr/>
      <dgm:t>
        <a:bodyPr/>
        <a:lstStyle/>
        <a:p>
          <a:endParaRPr lang="fr-BE" sz="2800"/>
        </a:p>
      </dgm:t>
    </dgm:pt>
    <dgm:pt modelId="{159647D8-A944-46CB-B546-C742EB272371}" type="sibTrans" cxnId="{2C85947B-4151-4236-AF57-812A1328A654}">
      <dgm:prSet/>
      <dgm:spPr/>
      <dgm:t>
        <a:bodyPr/>
        <a:lstStyle/>
        <a:p>
          <a:endParaRPr lang="fr-BE" sz="2800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E1A68028-D3E5-494B-AD4E-42F1DB310DE9}" type="pres">
      <dgm:prSet presAssocID="{D26CB670-10A1-4907-B102-6E72B12BF459}" presName="linNode" presStyleCnt="0"/>
      <dgm:spPr/>
    </dgm:pt>
    <dgm:pt modelId="{AE11F64D-DEE3-4DDD-A3FA-0C5446AAB03B}" type="pres">
      <dgm:prSet presAssocID="{D26CB670-10A1-4907-B102-6E72B12BF459}" presName="parentText" presStyleLbl="node1" presStyleIdx="0" presStyleCnt="2" custScaleX="62128" custScaleY="47675">
        <dgm:presLayoutVars>
          <dgm:chMax val="1"/>
          <dgm:bulletEnabled val="1"/>
        </dgm:presLayoutVars>
      </dgm:prSet>
      <dgm:spPr/>
    </dgm:pt>
    <dgm:pt modelId="{384DCC6D-65DD-4FF5-8F7A-322E5C4AF0DB}" type="pres">
      <dgm:prSet presAssocID="{D26CB670-10A1-4907-B102-6E72B12BF459}" presName="descendantText" presStyleLbl="alignAccFollowNode1" presStyleIdx="0" presStyleCnt="2" custScaleY="47675">
        <dgm:presLayoutVars>
          <dgm:bulletEnabled val="1"/>
        </dgm:presLayoutVars>
      </dgm:prSet>
      <dgm:spPr/>
    </dgm:pt>
    <dgm:pt modelId="{9026819C-5415-40E6-ACBC-5DD07D08382E}" type="pres">
      <dgm:prSet presAssocID="{0CA73554-57EF-4E00-B28B-B7155D84251C}" presName="sp" presStyleCnt="0"/>
      <dgm:spPr/>
    </dgm:pt>
    <dgm:pt modelId="{1871B985-2AD3-4053-AAD9-7F062D13E53B}" type="pres">
      <dgm:prSet presAssocID="{34179D5B-8E57-4F2F-BB26-E18CDA20CD80}" presName="linNode" presStyleCnt="0"/>
      <dgm:spPr/>
    </dgm:pt>
    <dgm:pt modelId="{762A89E0-8BFE-4F26-92D1-EB62D3D070B0}" type="pres">
      <dgm:prSet presAssocID="{34179D5B-8E57-4F2F-BB26-E18CDA20CD80}" presName="parentText" presStyleLbl="node1" presStyleIdx="1" presStyleCnt="2" custScaleX="62128" custScaleY="47675">
        <dgm:presLayoutVars>
          <dgm:chMax val="1"/>
          <dgm:bulletEnabled val="1"/>
        </dgm:presLayoutVars>
      </dgm:prSet>
      <dgm:spPr/>
    </dgm:pt>
    <dgm:pt modelId="{3AE1D0C4-A688-436D-9782-8BC0E0D5B793}" type="pres">
      <dgm:prSet presAssocID="{34179D5B-8E57-4F2F-BB26-E18CDA20CD80}" presName="descendantText" presStyleLbl="alignAccFollowNode1" presStyleIdx="1" presStyleCnt="2" custScaleY="47675">
        <dgm:presLayoutVars>
          <dgm:bulletEnabled val="1"/>
        </dgm:presLayoutVars>
      </dgm:prSet>
      <dgm:spPr/>
    </dgm:pt>
  </dgm:ptLst>
  <dgm:cxnLst>
    <dgm:cxn modelId="{12CA7264-4D8F-4091-9D13-25D551BD8EC0}" type="presOf" srcId="{155F1AC3-C631-4C69-BED8-93AA5F3C33B4}" destId="{384DCC6D-65DD-4FF5-8F7A-322E5C4AF0DB}" srcOrd="0" destOrd="0" presId="urn:microsoft.com/office/officeart/2005/8/layout/vList5"/>
    <dgm:cxn modelId="{6842606F-F5A7-444A-B927-A9C219D5BBD3}" type="presOf" srcId="{34179D5B-8E57-4F2F-BB26-E18CDA20CD80}" destId="{762A89E0-8BFE-4F26-92D1-EB62D3D070B0}" srcOrd="0" destOrd="0" presId="urn:microsoft.com/office/officeart/2005/8/layout/vList5"/>
    <dgm:cxn modelId="{ADC58958-87E8-43AF-8758-B046187B0B5E}" srcId="{34179D5B-8E57-4F2F-BB26-E18CDA20CD80}" destId="{06FB297B-E940-45EC-88BC-7F12C05A04F7}" srcOrd="0" destOrd="0" parTransId="{A1CEA1A9-7004-4FD3-8CB9-3E13FD79184A}" sibTransId="{14E12E10-4425-45AC-93ED-6A1647EA1159}"/>
    <dgm:cxn modelId="{2C85947B-4151-4236-AF57-812A1328A654}" srcId="{CD06C1E4-0A30-4544-90E8-521F78CC43F2}" destId="{34179D5B-8E57-4F2F-BB26-E18CDA20CD80}" srcOrd="1" destOrd="0" parTransId="{11D5A527-CF1B-453A-BF8C-A443A90791EB}" sibTransId="{159647D8-A944-46CB-B546-C742EB272371}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E605E8D4-4BFA-47C5-9926-6F47E69DDDB8}" srcId="{CD06C1E4-0A30-4544-90E8-521F78CC43F2}" destId="{D26CB670-10A1-4907-B102-6E72B12BF459}" srcOrd="0" destOrd="0" parTransId="{B73A4795-5730-4B25-93EA-0CBF35E0FB85}" sibTransId="{0CA73554-57EF-4E00-B28B-B7155D84251C}"/>
    <dgm:cxn modelId="{64F4B9D5-A2FD-4284-94CE-4092A63F4B50}" type="presOf" srcId="{D26CB670-10A1-4907-B102-6E72B12BF459}" destId="{AE11F64D-DEE3-4DDD-A3FA-0C5446AAB03B}" srcOrd="0" destOrd="0" presId="urn:microsoft.com/office/officeart/2005/8/layout/vList5"/>
    <dgm:cxn modelId="{D3E933DB-5346-4500-8B8C-C17BCABA35A0}" type="presOf" srcId="{06FB297B-E940-45EC-88BC-7F12C05A04F7}" destId="{3AE1D0C4-A688-436D-9782-8BC0E0D5B793}" srcOrd="0" destOrd="0" presId="urn:microsoft.com/office/officeart/2005/8/layout/vList5"/>
    <dgm:cxn modelId="{943F98F2-E29D-4BEF-97ED-21BCBF21731B}" srcId="{D26CB670-10A1-4907-B102-6E72B12BF459}" destId="{155F1AC3-C631-4C69-BED8-93AA5F3C33B4}" srcOrd="0" destOrd="0" parTransId="{29A795C7-F880-43B6-9EED-8DA6F36947D1}" sibTransId="{F736C574-540C-4B09-817C-215BD874E761}"/>
    <dgm:cxn modelId="{0565105F-391C-41CA-B25D-EF0650774EBF}" type="presParOf" srcId="{30708A1B-55FF-42AD-98EB-C5309303EA6E}" destId="{E1A68028-D3E5-494B-AD4E-42F1DB310DE9}" srcOrd="0" destOrd="0" presId="urn:microsoft.com/office/officeart/2005/8/layout/vList5"/>
    <dgm:cxn modelId="{779D7E69-E7B3-42C9-BB01-BA3E25F014C5}" type="presParOf" srcId="{E1A68028-D3E5-494B-AD4E-42F1DB310DE9}" destId="{AE11F64D-DEE3-4DDD-A3FA-0C5446AAB03B}" srcOrd="0" destOrd="0" presId="urn:microsoft.com/office/officeart/2005/8/layout/vList5"/>
    <dgm:cxn modelId="{DC391304-826C-4C66-8976-59B73D73FBAB}" type="presParOf" srcId="{E1A68028-D3E5-494B-AD4E-42F1DB310DE9}" destId="{384DCC6D-65DD-4FF5-8F7A-322E5C4AF0DB}" srcOrd="1" destOrd="0" presId="urn:microsoft.com/office/officeart/2005/8/layout/vList5"/>
    <dgm:cxn modelId="{30B9D890-DF26-4ED3-8263-415E7FA235ED}" type="presParOf" srcId="{30708A1B-55FF-42AD-98EB-C5309303EA6E}" destId="{9026819C-5415-40E6-ACBC-5DD07D08382E}" srcOrd="1" destOrd="0" presId="urn:microsoft.com/office/officeart/2005/8/layout/vList5"/>
    <dgm:cxn modelId="{9E53C42B-337E-4BB2-80C0-EFA9A54239E8}" type="presParOf" srcId="{30708A1B-55FF-42AD-98EB-C5309303EA6E}" destId="{1871B985-2AD3-4053-AAD9-7F062D13E53B}" srcOrd="2" destOrd="0" presId="urn:microsoft.com/office/officeart/2005/8/layout/vList5"/>
    <dgm:cxn modelId="{C72FE977-CB87-4F68-BE74-9F10F54BB8D7}" type="presParOf" srcId="{1871B985-2AD3-4053-AAD9-7F062D13E53B}" destId="{762A89E0-8BFE-4F26-92D1-EB62D3D070B0}" srcOrd="0" destOrd="0" presId="urn:microsoft.com/office/officeart/2005/8/layout/vList5"/>
    <dgm:cxn modelId="{19DD0270-F475-4B98-A420-1345E2D26F62}" type="presParOf" srcId="{1871B985-2AD3-4053-AAD9-7F062D13E53B}" destId="{3AE1D0C4-A688-436D-9782-8BC0E0D5B7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B145F64E-8409-41BB-895F-FCC9E416BB4A}">
      <dgm:prSet phldrT="[Texte]"/>
      <dgm:spPr/>
      <dgm:t>
        <a:bodyPr/>
        <a:lstStyle/>
        <a:p>
          <a:r>
            <a:rPr lang="fr-BE" dirty="0" err="1"/>
            <a:t>Coating</a:t>
          </a:r>
          <a:r>
            <a:rPr lang="fr-BE" dirty="0"/>
            <a:t> composition</a:t>
          </a:r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/>
        </a:p>
      </dgm:t>
    </dgm:pt>
    <dgm:pt modelId="{7B69709B-F119-4B80-B8AA-F8F1F81CAEB9}">
      <dgm:prSet phldrT="[Texte]"/>
      <dgm:spPr/>
      <dgm:t>
        <a:bodyPr/>
        <a:lstStyle/>
        <a:p>
          <a:r>
            <a:rPr lang="fr-BE" dirty="0"/>
            <a:t>5-6 </a:t>
          </a:r>
          <a:r>
            <a:rPr lang="fr-BE" dirty="0" err="1"/>
            <a:t>wt</a:t>
          </a:r>
          <a:r>
            <a:rPr lang="fr-BE" dirty="0"/>
            <a:t>.% B</a:t>
          </a:r>
        </a:p>
      </dgm:t>
    </dgm:pt>
    <dgm:pt modelId="{FD589303-1A2F-4531-AA02-F5F734BB44F2}" type="parTrans" cxnId="{F551082C-1F9A-4189-904A-3652B10C0812}">
      <dgm:prSet/>
      <dgm:spPr/>
      <dgm:t>
        <a:bodyPr/>
        <a:lstStyle/>
        <a:p>
          <a:endParaRPr lang="fr-BE"/>
        </a:p>
      </dgm:t>
    </dgm:pt>
    <dgm:pt modelId="{68F322A8-F9A1-4167-BD29-1C29D8D872EA}" type="sibTrans" cxnId="{F551082C-1F9A-4189-904A-3652B10C0812}">
      <dgm:prSet/>
      <dgm:spPr/>
      <dgm:t>
        <a:bodyPr/>
        <a:lstStyle/>
        <a:p>
          <a:endParaRPr lang="fr-BE"/>
        </a:p>
      </dgm:t>
    </dgm:pt>
    <dgm:pt modelId="{13BD686F-7C90-4778-9B84-8894BC668373}">
      <dgm:prSet phldrT="[Texte]"/>
      <dgm:spPr/>
      <dgm:t>
        <a:bodyPr/>
        <a:lstStyle/>
        <a:p>
          <a:r>
            <a:rPr lang="fr-BE" dirty="0"/>
            <a:t>Co-</a:t>
          </a:r>
          <a:r>
            <a:rPr lang="fr-BE" dirty="0" err="1"/>
            <a:t>deposited</a:t>
          </a:r>
          <a:r>
            <a:rPr lang="fr-BE" dirty="0"/>
            <a:t> </a:t>
          </a:r>
          <a:r>
            <a:rPr lang="fr-BE" dirty="0" err="1"/>
            <a:t>stabilizer</a:t>
          </a:r>
          <a:endParaRPr lang="fr-BE" dirty="0"/>
        </a:p>
      </dgm:t>
    </dgm:pt>
    <dgm:pt modelId="{8708700E-0303-4E86-A5E8-366FFF10B92B}" type="parTrans" cxnId="{E571E7C6-D65B-4DA4-8376-4CF00F562829}">
      <dgm:prSet/>
      <dgm:spPr/>
      <dgm:t>
        <a:bodyPr/>
        <a:lstStyle/>
        <a:p>
          <a:endParaRPr lang="fr-BE"/>
        </a:p>
      </dgm:t>
    </dgm:pt>
    <dgm:pt modelId="{A7A2EDB6-E011-4883-A046-EAB90728A103}" type="sibTrans" cxnId="{E571E7C6-D65B-4DA4-8376-4CF00F562829}">
      <dgm:prSet/>
      <dgm:spPr/>
      <dgm:t>
        <a:bodyPr/>
        <a:lstStyle/>
        <a:p>
          <a:endParaRPr lang="fr-BE"/>
        </a:p>
      </dgm:t>
    </dgm:pt>
    <dgm:pt modelId="{44C3AB25-DAD6-4D1C-934B-2829B67ADA53}">
      <dgm:prSet phldrT="[Texte]"/>
      <dgm:spPr/>
      <dgm:t>
        <a:bodyPr/>
        <a:lstStyle/>
        <a:p>
          <a:r>
            <a:rPr lang="fr-BE" dirty="0" err="1"/>
            <a:t>Morphology</a:t>
          </a:r>
          <a:endParaRPr lang="fr-BE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/>
        </a:p>
      </dgm:t>
    </dgm:pt>
    <dgm:pt modelId="{AC59F7A9-0E2A-484F-A1A8-7DDC48EE0C63}">
      <dgm:prSet phldrT="[Texte]"/>
      <dgm:spPr/>
      <dgm:t>
        <a:bodyPr/>
        <a:lstStyle/>
        <a:p>
          <a:r>
            <a:rPr lang="fr-BE" dirty="0"/>
            <a:t>‘</a:t>
          </a:r>
          <a:r>
            <a:rPr lang="fr-BE" dirty="0" err="1"/>
            <a:t>muted</a:t>
          </a:r>
          <a:r>
            <a:rPr lang="fr-BE" dirty="0"/>
            <a:t>’ </a:t>
          </a:r>
          <a:r>
            <a:rPr lang="fr-BE" dirty="0" err="1"/>
            <a:t>cauliflower</a:t>
          </a:r>
          <a:r>
            <a:rPr lang="fr-BE" dirty="0"/>
            <a:t>-like texture</a:t>
          </a:r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/>
        </a:p>
      </dgm:t>
    </dgm:pt>
    <dgm:pt modelId="{336360EC-B566-4B02-9B74-E1245392E627}">
      <dgm:prSet phldrT="[Texte]"/>
      <dgm:spPr/>
      <dgm:t>
        <a:bodyPr/>
        <a:lstStyle/>
        <a:p>
          <a:r>
            <a:rPr lang="fr-BE" dirty="0" err="1"/>
            <a:t>Amorphous</a:t>
          </a:r>
          <a:r>
            <a:rPr lang="fr-BE" dirty="0"/>
            <a:t> </a:t>
          </a:r>
          <a:r>
            <a:rPr lang="fr-BE" dirty="0" err="1"/>
            <a:t>coating</a:t>
          </a:r>
          <a:endParaRPr lang="fr-BE" dirty="0"/>
        </a:p>
      </dgm:t>
    </dgm:pt>
    <dgm:pt modelId="{F4612446-6B5A-4EB3-9011-E0A4FDEED07C}" type="parTrans" cxnId="{FA3C95C8-B958-4F9F-ACBF-4F6A4387E5E8}">
      <dgm:prSet/>
      <dgm:spPr/>
      <dgm:t>
        <a:bodyPr/>
        <a:lstStyle/>
        <a:p>
          <a:endParaRPr lang="fr-BE"/>
        </a:p>
      </dgm:t>
    </dgm:pt>
    <dgm:pt modelId="{C4DAF89F-70E1-436E-BF33-57BA8E6F3480}" type="sibTrans" cxnId="{FA3C95C8-B958-4F9F-ACBF-4F6A4387E5E8}">
      <dgm:prSet/>
      <dgm:spPr/>
      <dgm:t>
        <a:bodyPr/>
        <a:lstStyle/>
        <a:p>
          <a:endParaRPr lang="fr-BE"/>
        </a:p>
      </dgm:t>
    </dgm:pt>
    <dgm:pt modelId="{DD0EBF05-9776-4ADF-A091-A11B8F91F5BE}">
      <dgm:prSet phldrT="[Texte]"/>
      <dgm:spPr/>
      <dgm:t>
        <a:bodyPr/>
        <a:lstStyle/>
        <a:p>
          <a:r>
            <a:rPr lang="fr-BE" dirty="0"/>
            <a:t>Structure</a:t>
          </a:r>
        </a:p>
      </dgm:t>
    </dgm:pt>
    <dgm:pt modelId="{35B95581-692F-4DAA-A781-E6CC5D88619A}" type="parTrans" cxnId="{80D21F6D-EE40-4B63-BF3F-714647AC5B48}">
      <dgm:prSet/>
      <dgm:spPr/>
      <dgm:t>
        <a:bodyPr/>
        <a:lstStyle/>
        <a:p>
          <a:endParaRPr lang="fr-BE"/>
        </a:p>
      </dgm:t>
    </dgm:pt>
    <dgm:pt modelId="{95598225-0EE7-4EBA-9067-3D3B5B3456FE}" type="sibTrans" cxnId="{80D21F6D-EE40-4B63-BF3F-714647AC5B48}">
      <dgm:prSet/>
      <dgm:spPr/>
      <dgm:t>
        <a:bodyPr/>
        <a:lstStyle/>
        <a:p>
          <a:endParaRPr lang="fr-BE"/>
        </a:p>
      </dgm:t>
    </dgm:pt>
    <dgm:pt modelId="{6F8AD98C-964B-4E7C-9514-2D79359D7342}">
      <dgm:prSet phldrT="[Texte]"/>
      <dgm:spPr/>
      <dgm:t>
        <a:bodyPr/>
        <a:lstStyle/>
        <a:p>
          <a:r>
            <a:rPr lang="fr-BE" dirty="0" err="1"/>
            <a:t>Columnar</a:t>
          </a:r>
          <a:r>
            <a:rPr lang="fr-BE" dirty="0"/>
            <a:t> </a:t>
          </a:r>
          <a:r>
            <a:rPr lang="fr-BE" dirty="0" err="1"/>
            <a:t>morphology</a:t>
          </a:r>
          <a:r>
            <a:rPr lang="fr-BE" dirty="0"/>
            <a:t> </a:t>
          </a:r>
          <a:r>
            <a:rPr lang="fr-BE" dirty="0" err="1"/>
            <a:t>only</a:t>
          </a:r>
          <a:r>
            <a:rPr lang="fr-BE" dirty="0"/>
            <a:t> apparent </a:t>
          </a:r>
          <a:r>
            <a:rPr lang="fr-BE" dirty="0" err="1"/>
            <a:t>near</a:t>
          </a:r>
          <a:r>
            <a:rPr lang="fr-BE" dirty="0"/>
            <a:t> the interface</a:t>
          </a:r>
        </a:p>
      </dgm:t>
    </dgm:pt>
    <dgm:pt modelId="{BBB00AEF-65F9-44CF-AF58-67E25D2AC55D}" type="parTrans" cxnId="{5947B3B8-8FA4-4AC7-863D-65CABF03C891}">
      <dgm:prSet/>
      <dgm:spPr/>
      <dgm:t>
        <a:bodyPr/>
        <a:lstStyle/>
        <a:p>
          <a:endParaRPr lang="fr-BE"/>
        </a:p>
      </dgm:t>
    </dgm:pt>
    <dgm:pt modelId="{80E7E0BB-5503-4A74-8446-17B1B92F6206}" type="sibTrans" cxnId="{5947B3B8-8FA4-4AC7-863D-65CABF03C891}">
      <dgm:prSet/>
      <dgm:spPr/>
      <dgm:t>
        <a:bodyPr/>
        <a:lstStyle/>
        <a:p>
          <a:endParaRPr lang="fr-BE"/>
        </a:p>
      </dgm:t>
    </dgm:pt>
    <dgm:pt modelId="{3FA6AAA4-8AF5-4334-98BA-429317A8712D}">
      <dgm:prSet phldrT="[Texte]"/>
      <dgm:spPr/>
      <dgm:t>
        <a:bodyPr/>
        <a:lstStyle/>
        <a:p>
          <a:r>
            <a:rPr lang="fr-BE" dirty="0" err="1"/>
            <a:t>Hardness</a:t>
          </a:r>
          <a:r>
            <a:rPr lang="fr-BE" dirty="0"/>
            <a:t> </a:t>
          </a:r>
        </a:p>
      </dgm:t>
    </dgm:pt>
    <dgm:pt modelId="{4D6789D9-934D-46B6-8BEC-FD19AE9FE345}" type="parTrans" cxnId="{F0759913-D624-44D8-9FBD-B2CD1511F622}">
      <dgm:prSet/>
      <dgm:spPr/>
      <dgm:t>
        <a:bodyPr/>
        <a:lstStyle/>
        <a:p>
          <a:endParaRPr lang="fr-BE"/>
        </a:p>
      </dgm:t>
    </dgm:pt>
    <dgm:pt modelId="{35E4B2E9-096F-4068-8E00-48CE9CF158FD}" type="sibTrans" cxnId="{F0759913-D624-44D8-9FBD-B2CD1511F622}">
      <dgm:prSet/>
      <dgm:spPr/>
      <dgm:t>
        <a:bodyPr/>
        <a:lstStyle/>
        <a:p>
          <a:endParaRPr lang="fr-BE"/>
        </a:p>
      </dgm:t>
    </dgm:pt>
    <dgm:pt modelId="{D38C9720-7350-4366-8814-81739F5BF0DB}">
      <dgm:prSet phldrT="[Texte]"/>
      <dgm:spPr/>
      <dgm:t>
        <a:bodyPr/>
        <a:lstStyle/>
        <a:p>
          <a:r>
            <a:rPr lang="fr-BE" dirty="0" err="1"/>
            <a:t>Slightly</a:t>
          </a:r>
          <a:r>
            <a:rPr lang="fr-BE" dirty="0"/>
            <a:t> </a:t>
          </a:r>
          <a:r>
            <a:rPr lang="fr-BE" dirty="0" err="1"/>
            <a:t>under</a:t>
          </a:r>
          <a:r>
            <a:rPr lang="fr-BE" dirty="0"/>
            <a:t> 800 </a:t>
          </a:r>
          <a:r>
            <a:rPr lang="fr-BE" dirty="0" err="1"/>
            <a:t>hv</a:t>
          </a:r>
          <a:r>
            <a:rPr lang="fr-BE" dirty="0"/>
            <a:t> 100</a:t>
          </a:r>
        </a:p>
      </dgm:t>
    </dgm:pt>
    <dgm:pt modelId="{4E49097A-0012-489E-9ED8-8376D91CB345}" type="parTrans" cxnId="{19402008-4657-4134-95F4-7B79BBF18974}">
      <dgm:prSet/>
      <dgm:spPr/>
      <dgm:t>
        <a:bodyPr/>
        <a:lstStyle/>
        <a:p>
          <a:endParaRPr lang="fr-BE"/>
        </a:p>
      </dgm:t>
    </dgm:pt>
    <dgm:pt modelId="{ADFE24D9-7493-47EC-9B55-389C6F278596}" type="sibTrans" cxnId="{19402008-4657-4134-95F4-7B79BBF18974}">
      <dgm:prSet/>
      <dgm:spPr/>
      <dgm:t>
        <a:bodyPr/>
        <a:lstStyle/>
        <a:p>
          <a:endParaRPr lang="fr-BE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0" presStyleCnt="4" custScaleX="71994">
        <dgm:presLayoutVars>
          <dgm:chMax val="1"/>
          <dgm:bulletEnabled val="1"/>
        </dgm:presLayoutVars>
      </dgm:prSet>
      <dgm:spPr/>
    </dgm:pt>
    <dgm:pt modelId="{4E92158B-3D45-45C5-BF34-1D9885E5C8AC}" type="pres">
      <dgm:prSet presAssocID="{B145F64E-8409-41BB-895F-FCC9E416BB4A}" presName="descendantText" presStyleLbl="alignAccFollowNode1" presStyleIdx="0" presStyleCnt="4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1" presStyleCnt="4" custScaleX="71994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1" presStyleCnt="4">
        <dgm:presLayoutVars>
          <dgm:bulletEnabled val="1"/>
        </dgm:presLayoutVars>
      </dgm:prSet>
      <dgm:spPr/>
    </dgm:pt>
    <dgm:pt modelId="{7C9D874A-80C3-42F0-8FFB-976E3BAD725D}" type="pres">
      <dgm:prSet presAssocID="{622708D2-AEAE-498C-8F2A-7434EAE87ABB}" presName="sp" presStyleCnt="0"/>
      <dgm:spPr/>
    </dgm:pt>
    <dgm:pt modelId="{F2EBCB42-3253-4D96-A6D4-F560BC036539}" type="pres">
      <dgm:prSet presAssocID="{DD0EBF05-9776-4ADF-A091-A11B8F91F5BE}" presName="linNode" presStyleCnt="0"/>
      <dgm:spPr/>
    </dgm:pt>
    <dgm:pt modelId="{E3389A8C-8E62-4DC3-BC06-A1A25BA48FC1}" type="pres">
      <dgm:prSet presAssocID="{DD0EBF05-9776-4ADF-A091-A11B8F91F5BE}" presName="parentText" presStyleLbl="node1" presStyleIdx="2" presStyleCnt="4" custScaleX="71994" custScaleY="44829">
        <dgm:presLayoutVars>
          <dgm:chMax val="1"/>
          <dgm:bulletEnabled val="1"/>
        </dgm:presLayoutVars>
      </dgm:prSet>
      <dgm:spPr/>
    </dgm:pt>
    <dgm:pt modelId="{E0F9D8DB-BC86-48DF-A43E-79D3EB83481F}" type="pres">
      <dgm:prSet presAssocID="{DD0EBF05-9776-4ADF-A091-A11B8F91F5BE}" presName="descendantText" presStyleLbl="alignAccFollowNode1" presStyleIdx="2" presStyleCnt="4" custScaleY="44829">
        <dgm:presLayoutVars>
          <dgm:bulletEnabled val="1"/>
        </dgm:presLayoutVars>
      </dgm:prSet>
      <dgm:spPr/>
    </dgm:pt>
    <dgm:pt modelId="{051CCD85-707E-4006-8A1B-8627AE37A665}" type="pres">
      <dgm:prSet presAssocID="{95598225-0EE7-4EBA-9067-3D3B5B3456FE}" presName="sp" presStyleCnt="0"/>
      <dgm:spPr/>
    </dgm:pt>
    <dgm:pt modelId="{8AC00892-AC8E-4FB5-AF05-59B00B54209D}" type="pres">
      <dgm:prSet presAssocID="{3FA6AAA4-8AF5-4334-98BA-429317A8712D}" presName="linNode" presStyleCnt="0"/>
      <dgm:spPr/>
    </dgm:pt>
    <dgm:pt modelId="{E049143B-F6FF-402E-9A7E-351ED7134ECF}" type="pres">
      <dgm:prSet presAssocID="{3FA6AAA4-8AF5-4334-98BA-429317A8712D}" presName="parentText" presStyleLbl="node1" presStyleIdx="3" presStyleCnt="4" custScaleX="71994" custScaleY="44829">
        <dgm:presLayoutVars>
          <dgm:chMax val="1"/>
          <dgm:bulletEnabled val="1"/>
        </dgm:presLayoutVars>
      </dgm:prSet>
      <dgm:spPr/>
    </dgm:pt>
    <dgm:pt modelId="{B874D053-4AB5-4D76-BB27-ECA8C1F0C9F6}" type="pres">
      <dgm:prSet presAssocID="{3FA6AAA4-8AF5-4334-98BA-429317A8712D}" presName="descendantText" presStyleLbl="alignAccFollowNode1" presStyleIdx="3" presStyleCnt="4" custScaleY="44829">
        <dgm:presLayoutVars>
          <dgm:bulletEnabled val="1"/>
        </dgm:presLayoutVars>
      </dgm:prSet>
      <dgm:spPr/>
    </dgm:pt>
  </dgm:ptLst>
  <dgm:cxnLst>
    <dgm:cxn modelId="{19402008-4657-4134-95F4-7B79BBF18974}" srcId="{3FA6AAA4-8AF5-4334-98BA-429317A8712D}" destId="{D38C9720-7350-4366-8814-81739F5BF0DB}" srcOrd="0" destOrd="0" parTransId="{4E49097A-0012-489E-9ED8-8376D91CB345}" sibTransId="{ADFE24D9-7493-47EC-9B55-389C6F278596}"/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0759913-D624-44D8-9FBD-B2CD1511F622}" srcId="{CD06C1E4-0A30-4544-90E8-521F78CC43F2}" destId="{3FA6AAA4-8AF5-4334-98BA-429317A8712D}" srcOrd="3" destOrd="0" parTransId="{4D6789D9-934D-46B6-8BEC-FD19AE9FE345}" sibTransId="{35E4B2E9-096F-4068-8E00-48CE9CF158FD}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32570419-7900-431D-ACAF-9B1A7986C337}" type="presOf" srcId="{7B69709B-F119-4B80-B8AA-F8F1F81CAEB9}" destId="{4E92158B-3D45-45C5-BF34-1D9885E5C8AC}" srcOrd="0" destOrd="0" presId="urn:microsoft.com/office/officeart/2005/8/layout/vList5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F551082C-1F9A-4189-904A-3652B10C0812}" srcId="{B145F64E-8409-41BB-895F-FCC9E416BB4A}" destId="{7B69709B-F119-4B80-B8AA-F8F1F81CAEB9}" srcOrd="0" destOrd="0" parTransId="{FD589303-1A2F-4531-AA02-F5F734BB44F2}" sibTransId="{68F322A8-F9A1-4167-BD29-1C29D8D872EA}"/>
    <dgm:cxn modelId="{80D21F6D-EE40-4B63-BF3F-714647AC5B48}" srcId="{CD06C1E4-0A30-4544-90E8-521F78CC43F2}" destId="{DD0EBF05-9776-4ADF-A091-A11B8F91F5BE}" srcOrd="2" destOrd="0" parTransId="{35B95581-692F-4DAA-A781-E6CC5D88619A}" sibTransId="{95598225-0EE7-4EBA-9067-3D3B5B3456FE}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DFEEFE87-30BC-44C0-B261-82AAB63DB751}" type="presOf" srcId="{DD0EBF05-9776-4ADF-A091-A11B8F91F5BE}" destId="{E3389A8C-8E62-4DC3-BC06-A1A25BA48FC1}" srcOrd="0" destOrd="0" presId="urn:microsoft.com/office/officeart/2005/8/layout/vList5"/>
    <dgm:cxn modelId="{2E5B5AA2-3F33-4B49-9BEB-24B591F783EA}" type="presOf" srcId="{13BD686F-7C90-4778-9B84-8894BC668373}" destId="{4E92158B-3D45-45C5-BF34-1D9885E5C8AC}" srcOrd="0" destOrd="1" presId="urn:microsoft.com/office/officeart/2005/8/layout/vList5"/>
    <dgm:cxn modelId="{117C05A5-4B51-4BC4-99E9-58E7418EF4CF}" type="presOf" srcId="{6F8AD98C-964B-4E7C-9514-2D79359D7342}" destId="{40919CB3-191E-41E2-ADE7-96AD57F89CB5}" srcOrd="0" destOrd="1" presId="urn:microsoft.com/office/officeart/2005/8/layout/vList5"/>
    <dgm:cxn modelId="{5947B3B8-8FA4-4AC7-863D-65CABF03C891}" srcId="{44C3AB25-DAD6-4D1C-934B-2829B67ADA53}" destId="{6F8AD98C-964B-4E7C-9514-2D79359D7342}" srcOrd="1" destOrd="0" parTransId="{BBB00AEF-65F9-44CF-AF58-67E25D2AC55D}" sibTransId="{80E7E0BB-5503-4A74-8446-17B1B92F6206}"/>
    <dgm:cxn modelId="{E571E7C6-D65B-4DA4-8376-4CF00F562829}" srcId="{B145F64E-8409-41BB-895F-FCC9E416BB4A}" destId="{13BD686F-7C90-4778-9B84-8894BC668373}" srcOrd="1" destOrd="0" parTransId="{8708700E-0303-4E86-A5E8-366FFF10B92B}" sibTransId="{A7A2EDB6-E011-4883-A046-EAB90728A103}"/>
    <dgm:cxn modelId="{FA3C95C8-B958-4F9F-ACBF-4F6A4387E5E8}" srcId="{DD0EBF05-9776-4ADF-A091-A11B8F91F5BE}" destId="{336360EC-B566-4B02-9B74-E1245392E627}" srcOrd="0" destOrd="0" parTransId="{F4612446-6B5A-4EB3-9011-E0A4FDEED07C}" sibTransId="{C4DAF89F-70E1-436E-BF33-57BA8E6F3480}"/>
    <dgm:cxn modelId="{E55F51CA-9FB2-49B1-8EEE-5432092F9E63}" srcId="{CD06C1E4-0A30-4544-90E8-521F78CC43F2}" destId="{B145F64E-8409-41BB-895F-FCC9E416BB4A}" srcOrd="0" destOrd="0" parTransId="{33C9783B-E409-4F3A-8AAA-234462048874}" sibTransId="{E8803FA3-4A61-4A33-89A3-A9A0D36B64C0}"/>
    <dgm:cxn modelId="{5B37E1D4-2726-41F2-A560-ACF8FD4A27F9}" srcId="{CD06C1E4-0A30-4544-90E8-521F78CC43F2}" destId="{44C3AB25-DAD6-4D1C-934B-2829B67ADA53}" srcOrd="1" destOrd="0" parTransId="{A7139C09-CA10-4381-9B91-4ACA2723E510}" sibTransId="{622708D2-AEAE-498C-8F2A-7434EAE87ABB}"/>
    <dgm:cxn modelId="{F6D63ED8-1AE2-44E1-A568-1C93A8FA75F3}" type="presOf" srcId="{D38C9720-7350-4366-8814-81739F5BF0DB}" destId="{B874D053-4AB5-4D76-BB27-ECA8C1F0C9F6}" srcOrd="0" destOrd="0" presId="urn:microsoft.com/office/officeart/2005/8/layout/vList5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B67276E9-96D7-408D-84BD-C53FA990D630}" type="presOf" srcId="{336360EC-B566-4B02-9B74-E1245392E627}" destId="{E0F9D8DB-BC86-48DF-A43E-79D3EB83481F}" srcOrd="0" destOrd="0" presId="urn:microsoft.com/office/officeart/2005/8/layout/vList5"/>
    <dgm:cxn modelId="{AB0A16FB-57EC-44A3-8743-4FC8E40A1BD2}" type="presOf" srcId="{3FA6AAA4-8AF5-4334-98BA-429317A8712D}" destId="{E049143B-F6FF-402E-9A7E-351ED7134ECF}" srcOrd="0" destOrd="0" presId="urn:microsoft.com/office/officeart/2005/8/layout/vList5"/>
    <dgm:cxn modelId="{DF6A4CEB-C309-4BB7-987B-A46242953A54}" type="presParOf" srcId="{30708A1B-55FF-42AD-98EB-C5309303EA6E}" destId="{0DF52965-8516-4A6F-B30B-41270291417F}" srcOrd="0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AFD53D08-3FDF-4484-9D0B-79053D5E517E}" type="presParOf" srcId="{0DF52965-8516-4A6F-B30B-41270291417F}" destId="{4E92158B-3D45-45C5-BF34-1D9885E5C8AC}" srcOrd="1" destOrd="0" presId="urn:microsoft.com/office/officeart/2005/8/layout/vList5"/>
    <dgm:cxn modelId="{3A4D2BB9-02AD-41D9-972B-76C8F84ABAA7}" type="presParOf" srcId="{30708A1B-55FF-42AD-98EB-C5309303EA6E}" destId="{4A2AFC9B-35DB-4502-B312-36699DB521AE}" srcOrd="1" destOrd="0" presId="urn:microsoft.com/office/officeart/2005/8/layout/vList5"/>
    <dgm:cxn modelId="{610B9888-4731-4430-8395-E31D0F80E992}" type="presParOf" srcId="{30708A1B-55FF-42AD-98EB-C5309303EA6E}" destId="{D0890B7B-1CDA-4541-A5E7-D940A7A26E6D}" srcOrd="2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  <dgm:cxn modelId="{DAB8E5AA-645A-4E0C-9807-41DCD77F77AD}" type="presParOf" srcId="{30708A1B-55FF-42AD-98EB-C5309303EA6E}" destId="{7C9D874A-80C3-42F0-8FFB-976E3BAD725D}" srcOrd="3" destOrd="0" presId="urn:microsoft.com/office/officeart/2005/8/layout/vList5"/>
    <dgm:cxn modelId="{11434D7A-914D-4C4D-9E1B-FDC887138757}" type="presParOf" srcId="{30708A1B-55FF-42AD-98EB-C5309303EA6E}" destId="{F2EBCB42-3253-4D96-A6D4-F560BC036539}" srcOrd="4" destOrd="0" presId="urn:microsoft.com/office/officeart/2005/8/layout/vList5"/>
    <dgm:cxn modelId="{1257B872-CBF0-4929-9AA3-E0B4278F0C8B}" type="presParOf" srcId="{F2EBCB42-3253-4D96-A6D4-F560BC036539}" destId="{E3389A8C-8E62-4DC3-BC06-A1A25BA48FC1}" srcOrd="0" destOrd="0" presId="urn:microsoft.com/office/officeart/2005/8/layout/vList5"/>
    <dgm:cxn modelId="{953FDAC9-5C62-478D-92B7-92CD3FF63B0C}" type="presParOf" srcId="{F2EBCB42-3253-4D96-A6D4-F560BC036539}" destId="{E0F9D8DB-BC86-48DF-A43E-79D3EB83481F}" srcOrd="1" destOrd="0" presId="urn:microsoft.com/office/officeart/2005/8/layout/vList5"/>
    <dgm:cxn modelId="{E3FE447A-457A-4878-A235-EEF290375947}" type="presParOf" srcId="{30708A1B-55FF-42AD-98EB-C5309303EA6E}" destId="{051CCD85-707E-4006-8A1B-8627AE37A665}" srcOrd="5" destOrd="0" presId="urn:microsoft.com/office/officeart/2005/8/layout/vList5"/>
    <dgm:cxn modelId="{D8D85055-05F9-4093-92AB-F0D0DDB50F29}" type="presParOf" srcId="{30708A1B-55FF-42AD-98EB-C5309303EA6E}" destId="{8AC00892-AC8E-4FB5-AF05-59B00B54209D}" srcOrd="6" destOrd="0" presId="urn:microsoft.com/office/officeart/2005/8/layout/vList5"/>
    <dgm:cxn modelId="{91E5D391-A749-4125-A42F-5DDEE2E1D6AA}" type="presParOf" srcId="{8AC00892-AC8E-4FB5-AF05-59B00B54209D}" destId="{E049143B-F6FF-402E-9A7E-351ED7134ECF}" srcOrd="0" destOrd="0" presId="urn:microsoft.com/office/officeart/2005/8/layout/vList5"/>
    <dgm:cxn modelId="{FB1220F7-ED07-404A-929E-7B182261A568}" type="presParOf" srcId="{8AC00892-AC8E-4FB5-AF05-59B00B54209D}" destId="{B874D053-4AB5-4D76-BB27-ECA8C1F0C9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B145F64E-8409-41BB-895F-FCC9E416BB4A}">
      <dgm:prSet phldrT="[Texte]" custT="1"/>
      <dgm:spPr/>
      <dgm:t>
        <a:bodyPr/>
        <a:lstStyle/>
        <a:p>
          <a:r>
            <a:rPr lang="fr-BE" sz="1800" dirty="0" err="1"/>
            <a:t>Coating</a:t>
          </a:r>
          <a:r>
            <a:rPr lang="fr-BE" sz="1800" dirty="0"/>
            <a:t> composition</a:t>
          </a:r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 sz="1800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 sz="1800"/>
        </a:p>
      </dgm:t>
    </dgm:pt>
    <dgm:pt modelId="{7B69709B-F119-4B80-B8AA-F8F1F81CAEB9}">
      <dgm:prSet phldrT="[Texte]" custT="1"/>
      <dgm:spPr/>
      <dgm:t>
        <a:bodyPr/>
        <a:lstStyle/>
        <a:p>
          <a:r>
            <a:rPr lang="fr-BE" sz="1600" dirty="0"/>
            <a:t>5-6 </a:t>
          </a:r>
          <a:r>
            <a:rPr lang="fr-BE" sz="1600" dirty="0" err="1"/>
            <a:t>wt</a:t>
          </a:r>
          <a:r>
            <a:rPr lang="fr-BE" sz="1600" dirty="0"/>
            <a:t>.% B</a:t>
          </a:r>
        </a:p>
      </dgm:t>
    </dgm:pt>
    <dgm:pt modelId="{FD589303-1A2F-4531-AA02-F5F734BB44F2}" type="parTrans" cxnId="{F551082C-1F9A-4189-904A-3652B10C0812}">
      <dgm:prSet/>
      <dgm:spPr/>
      <dgm:t>
        <a:bodyPr/>
        <a:lstStyle/>
        <a:p>
          <a:endParaRPr lang="fr-BE" sz="1800"/>
        </a:p>
      </dgm:t>
    </dgm:pt>
    <dgm:pt modelId="{68F322A8-F9A1-4167-BD29-1C29D8D872EA}" type="sibTrans" cxnId="{F551082C-1F9A-4189-904A-3652B10C0812}">
      <dgm:prSet/>
      <dgm:spPr/>
      <dgm:t>
        <a:bodyPr/>
        <a:lstStyle/>
        <a:p>
          <a:endParaRPr lang="fr-BE" sz="1800"/>
        </a:p>
      </dgm:t>
    </dgm:pt>
    <dgm:pt modelId="{13BD686F-7C90-4778-9B84-8894BC668373}">
      <dgm:prSet phldrT="[Texte]" custT="1"/>
      <dgm:spPr/>
      <dgm:t>
        <a:bodyPr/>
        <a:lstStyle/>
        <a:p>
          <a:r>
            <a:rPr lang="fr-BE" sz="1600" dirty="0"/>
            <a:t>Co-</a:t>
          </a:r>
          <a:r>
            <a:rPr lang="fr-BE" sz="1600" dirty="0" err="1"/>
            <a:t>deposited</a:t>
          </a:r>
          <a:r>
            <a:rPr lang="fr-BE" sz="1600" dirty="0"/>
            <a:t> </a:t>
          </a:r>
          <a:r>
            <a:rPr lang="fr-BE" sz="1600" dirty="0" err="1"/>
            <a:t>stabilizer</a:t>
          </a:r>
          <a:r>
            <a:rPr lang="fr-BE" sz="1600" dirty="0"/>
            <a:t>, up to 2 </a:t>
          </a:r>
          <a:r>
            <a:rPr lang="fr-BE" sz="1600" dirty="0" err="1"/>
            <a:t>wt</a:t>
          </a:r>
          <a:r>
            <a:rPr lang="fr-BE" sz="1600" dirty="0"/>
            <a:t>.% Sn</a:t>
          </a:r>
        </a:p>
      </dgm:t>
    </dgm:pt>
    <dgm:pt modelId="{8708700E-0303-4E86-A5E8-366FFF10B92B}" type="parTrans" cxnId="{E571E7C6-D65B-4DA4-8376-4CF00F562829}">
      <dgm:prSet/>
      <dgm:spPr/>
      <dgm:t>
        <a:bodyPr/>
        <a:lstStyle/>
        <a:p>
          <a:endParaRPr lang="fr-BE" sz="1800"/>
        </a:p>
      </dgm:t>
    </dgm:pt>
    <dgm:pt modelId="{A7A2EDB6-E011-4883-A046-EAB90728A103}" type="sibTrans" cxnId="{E571E7C6-D65B-4DA4-8376-4CF00F562829}">
      <dgm:prSet/>
      <dgm:spPr/>
      <dgm:t>
        <a:bodyPr/>
        <a:lstStyle/>
        <a:p>
          <a:endParaRPr lang="fr-BE" sz="1800"/>
        </a:p>
      </dgm:t>
    </dgm:pt>
    <dgm:pt modelId="{44C3AB25-DAD6-4D1C-934B-2829B67ADA53}">
      <dgm:prSet phldrT="[Texte]" custT="1"/>
      <dgm:spPr/>
      <dgm:t>
        <a:bodyPr/>
        <a:lstStyle/>
        <a:p>
          <a:r>
            <a:rPr lang="fr-BE" sz="1800" dirty="0" err="1"/>
            <a:t>Morphology</a:t>
          </a:r>
          <a:endParaRPr lang="fr-BE" sz="1800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 sz="1800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 sz="1800"/>
        </a:p>
      </dgm:t>
    </dgm:pt>
    <dgm:pt modelId="{AC59F7A9-0E2A-484F-A1A8-7DDC48EE0C63}">
      <dgm:prSet phldrT="[Texte]" custT="1"/>
      <dgm:spPr/>
      <dgm:t>
        <a:bodyPr/>
        <a:lstStyle/>
        <a:p>
          <a:r>
            <a:rPr lang="fr-BE" sz="1600" dirty="0"/>
            <a:t>Very fine </a:t>
          </a:r>
          <a:r>
            <a:rPr lang="fr-BE" sz="1600" dirty="0" err="1"/>
            <a:t>cauliflower</a:t>
          </a:r>
          <a:r>
            <a:rPr lang="fr-BE" sz="1600" dirty="0"/>
            <a:t>-like texture</a:t>
          </a:r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 sz="1800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 sz="1800"/>
        </a:p>
      </dgm:t>
    </dgm:pt>
    <dgm:pt modelId="{336360EC-B566-4B02-9B74-E1245392E627}">
      <dgm:prSet phldrT="[Texte]" custT="1"/>
      <dgm:spPr/>
      <dgm:t>
        <a:bodyPr/>
        <a:lstStyle/>
        <a:p>
          <a:r>
            <a:rPr lang="fr-BE" sz="1600" dirty="0" err="1"/>
            <a:t>Amorphous</a:t>
          </a:r>
          <a:r>
            <a:rPr lang="fr-BE" sz="1600" dirty="0"/>
            <a:t> </a:t>
          </a:r>
          <a:r>
            <a:rPr lang="fr-BE" sz="1600" dirty="0" err="1"/>
            <a:t>coating</a:t>
          </a:r>
          <a:endParaRPr lang="fr-BE" sz="1600" dirty="0"/>
        </a:p>
      </dgm:t>
    </dgm:pt>
    <dgm:pt modelId="{F4612446-6B5A-4EB3-9011-E0A4FDEED07C}" type="parTrans" cxnId="{FA3C95C8-B958-4F9F-ACBF-4F6A4387E5E8}">
      <dgm:prSet/>
      <dgm:spPr/>
      <dgm:t>
        <a:bodyPr/>
        <a:lstStyle/>
        <a:p>
          <a:endParaRPr lang="fr-BE" sz="1800"/>
        </a:p>
      </dgm:t>
    </dgm:pt>
    <dgm:pt modelId="{C4DAF89F-70E1-436E-BF33-57BA8E6F3480}" type="sibTrans" cxnId="{FA3C95C8-B958-4F9F-ACBF-4F6A4387E5E8}">
      <dgm:prSet/>
      <dgm:spPr/>
      <dgm:t>
        <a:bodyPr/>
        <a:lstStyle/>
        <a:p>
          <a:endParaRPr lang="fr-BE" sz="1800"/>
        </a:p>
      </dgm:t>
    </dgm:pt>
    <dgm:pt modelId="{DD0EBF05-9776-4ADF-A091-A11B8F91F5BE}">
      <dgm:prSet phldrT="[Texte]" custT="1"/>
      <dgm:spPr/>
      <dgm:t>
        <a:bodyPr/>
        <a:lstStyle/>
        <a:p>
          <a:r>
            <a:rPr lang="fr-BE" sz="1800" dirty="0"/>
            <a:t>Structure</a:t>
          </a:r>
        </a:p>
      </dgm:t>
    </dgm:pt>
    <dgm:pt modelId="{35B95581-692F-4DAA-A781-E6CC5D88619A}" type="parTrans" cxnId="{80D21F6D-EE40-4B63-BF3F-714647AC5B48}">
      <dgm:prSet/>
      <dgm:spPr/>
      <dgm:t>
        <a:bodyPr/>
        <a:lstStyle/>
        <a:p>
          <a:endParaRPr lang="fr-BE" sz="1800"/>
        </a:p>
      </dgm:t>
    </dgm:pt>
    <dgm:pt modelId="{95598225-0EE7-4EBA-9067-3D3B5B3456FE}" type="sibTrans" cxnId="{80D21F6D-EE40-4B63-BF3F-714647AC5B48}">
      <dgm:prSet/>
      <dgm:spPr/>
      <dgm:t>
        <a:bodyPr/>
        <a:lstStyle/>
        <a:p>
          <a:endParaRPr lang="fr-BE" sz="1800"/>
        </a:p>
      </dgm:t>
    </dgm:pt>
    <dgm:pt modelId="{159EFA60-6EC6-49EF-BBEF-3B64E0F5A83C}">
      <dgm:prSet phldrT="[Texte]" custT="1"/>
      <dgm:spPr/>
      <dgm:t>
        <a:bodyPr/>
        <a:lstStyle/>
        <a:p>
          <a:r>
            <a:rPr lang="fr-BE" sz="1600" dirty="0" err="1"/>
            <a:t>Columnar</a:t>
          </a:r>
          <a:r>
            <a:rPr lang="fr-BE" sz="1600" dirty="0"/>
            <a:t> </a:t>
          </a:r>
          <a:r>
            <a:rPr lang="fr-BE" sz="1600" dirty="0" err="1"/>
            <a:t>coating</a:t>
          </a:r>
          <a:r>
            <a:rPr lang="fr-BE" sz="1600" dirty="0"/>
            <a:t> </a:t>
          </a:r>
          <a:r>
            <a:rPr lang="fr-BE" sz="1600" dirty="0" err="1"/>
            <a:t>that</a:t>
          </a:r>
          <a:r>
            <a:rPr lang="fr-BE" sz="1600" dirty="0"/>
            <a:t> </a:t>
          </a:r>
          <a:r>
            <a:rPr lang="fr-BE" sz="1600" dirty="0" err="1"/>
            <a:t>disappears</a:t>
          </a:r>
          <a:r>
            <a:rPr lang="fr-BE" sz="1600" dirty="0"/>
            <a:t> for High Sn.</a:t>
          </a:r>
        </a:p>
      </dgm:t>
    </dgm:pt>
    <dgm:pt modelId="{9C70A34F-0524-46FF-8613-435311110F8E}" type="parTrans" cxnId="{0293B1A5-651C-49C7-A27E-BAA8913BCE9A}">
      <dgm:prSet/>
      <dgm:spPr/>
      <dgm:t>
        <a:bodyPr/>
        <a:lstStyle/>
        <a:p>
          <a:endParaRPr lang="fr-BE" sz="1800"/>
        </a:p>
      </dgm:t>
    </dgm:pt>
    <dgm:pt modelId="{A3117B3E-AB45-430D-9BC3-52FFCE34A477}" type="sibTrans" cxnId="{0293B1A5-651C-49C7-A27E-BAA8913BCE9A}">
      <dgm:prSet/>
      <dgm:spPr/>
      <dgm:t>
        <a:bodyPr/>
        <a:lstStyle/>
        <a:p>
          <a:endParaRPr lang="fr-BE" sz="1800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0" presStyleCnt="3" custScaleX="60343" custScaleY="59520">
        <dgm:presLayoutVars>
          <dgm:chMax val="1"/>
          <dgm:bulletEnabled val="1"/>
        </dgm:presLayoutVars>
      </dgm:prSet>
      <dgm:spPr/>
    </dgm:pt>
    <dgm:pt modelId="{4E92158B-3D45-45C5-BF34-1D9885E5C8AC}" type="pres">
      <dgm:prSet presAssocID="{B145F64E-8409-41BB-895F-FCC9E416BB4A}" presName="descendantText" presStyleLbl="alignAccFollowNode1" presStyleIdx="0" presStyleCnt="3" custScaleY="59519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1" presStyleCnt="3" custScaleX="60343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1" presStyleCnt="3">
        <dgm:presLayoutVars>
          <dgm:bulletEnabled val="1"/>
        </dgm:presLayoutVars>
      </dgm:prSet>
      <dgm:spPr/>
    </dgm:pt>
    <dgm:pt modelId="{7C9D874A-80C3-42F0-8FFB-976E3BAD725D}" type="pres">
      <dgm:prSet presAssocID="{622708D2-AEAE-498C-8F2A-7434EAE87ABB}" presName="sp" presStyleCnt="0"/>
      <dgm:spPr/>
    </dgm:pt>
    <dgm:pt modelId="{F2EBCB42-3253-4D96-A6D4-F560BC036539}" type="pres">
      <dgm:prSet presAssocID="{DD0EBF05-9776-4ADF-A091-A11B8F91F5BE}" presName="linNode" presStyleCnt="0"/>
      <dgm:spPr/>
    </dgm:pt>
    <dgm:pt modelId="{E3389A8C-8E62-4DC3-BC06-A1A25BA48FC1}" type="pres">
      <dgm:prSet presAssocID="{DD0EBF05-9776-4ADF-A091-A11B8F91F5BE}" presName="parentText" presStyleLbl="node1" presStyleIdx="2" presStyleCnt="3" custScaleX="60343" custScaleY="53888">
        <dgm:presLayoutVars>
          <dgm:chMax val="1"/>
          <dgm:bulletEnabled val="1"/>
        </dgm:presLayoutVars>
      </dgm:prSet>
      <dgm:spPr/>
    </dgm:pt>
    <dgm:pt modelId="{E0F9D8DB-BC86-48DF-A43E-79D3EB83481F}" type="pres">
      <dgm:prSet presAssocID="{DD0EBF05-9776-4ADF-A091-A11B8F91F5BE}" presName="descendantText" presStyleLbl="alignAccFollowNode1" presStyleIdx="2" presStyleCnt="3" custScaleY="53888">
        <dgm:presLayoutVars>
          <dgm:bulletEnabled val="1"/>
        </dgm:presLayoutVars>
      </dgm:prSet>
      <dgm:spPr/>
    </dgm:pt>
  </dgm:ptLst>
  <dgm:cxnLst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32570419-7900-431D-ACAF-9B1A7986C337}" type="presOf" srcId="{7B69709B-F119-4B80-B8AA-F8F1F81CAEB9}" destId="{4E92158B-3D45-45C5-BF34-1D9885E5C8AC}" srcOrd="0" destOrd="0" presId="urn:microsoft.com/office/officeart/2005/8/layout/vList5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F551082C-1F9A-4189-904A-3652B10C0812}" srcId="{B145F64E-8409-41BB-895F-FCC9E416BB4A}" destId="{7B69709B-F119-4B80-B8AA-F8F1F81CAEB9}" srcOrd="0" destOrd="0" parTransId="{FD589303-1A2F-4531-AA02-F5F734BB44F2}" sibTransId="{68F322A8-F9A1-4167-BD29-1C29D8D872EA}"/>
    <dgm:cxn modelId="{80D21F6D-EE40-4B63-BF3F-714647AC5B48}" srcId="{CD06C1E4-0A30-4544-90E8-521F78CC43F2}" destId="{DD0EBF05-9776-4ADF-A091-A11B8F91F5BE}" srcOrd="2" destOrd="0" parTransId="{35B95581-692F-4DAA-A781-E6CC5D88619A}" sibTransId="{95598225-0EE7-4EBA-9067-3D3B5B3456FE}"/>
    <dgm:cxn modelId="{86A8884F-EA16-46F6-AD2C-29C100D98C5A}" type="presOf" srcId="{159EFA60-6EC6-49EF-BBEF-3B64E0F5A83C}" destId="{40919CB3-191E-41E2-ADE7-96AD57F89CB5}" srcOrd="0" destOrd="1" presId="urn:microsoft.com/office/officeart/2005/8/layout/vList5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DFEEFE87-30BC-44C0-B261-82AAB63DB751}" type="presOf" srcId="{DD0EBF05-9776-4ADF-A091-A11B8F91F5BE}" destId="{E3389A8C-8E62-4DC3-BC06-A1A25BA48FC1}" srcOrd="0" destOrd="0" presId="urn:microsoft.com/office/officeart/2005/8/layout/vList5"/>
    <dgm:cxn modelId="{2E5B5AA2-3F33-4B49-9BEB-24B591F783EA}" type="presOf" srcId="{13BD686F-7C90-4778-9B84-8894BC668373}" destId="{4E92158B-3D45-45C5-BF34-1D9885E5C8AC}" srcOrd="0" destOrd="1" presId="urn:microsoft.com/office/officeart/2005/8/layout/vList5"/>
    <dgm:cxn modelId="{0293B1A5-651C-49C7-A27E-BAA8913BCE9A}" srcId="{44C3AB25-DAD6-4D1C-934B-2829B67ADA53}" destId="{159EFA60-6EC6-49EF-BBEF-3B64E0F5A83C}" srcOrd="1" destOrd="0" parTransId="{9C70A34F-0524-46FF-8613-435311110F8E}" sibTransId="{A3117B3E-AB45-430D-9BC3-52FFCE34A477}"/>
    <dgm:cxn modelId="{E571E7C6-D65B-4DA4-8376-4CF00F562829}" srcId="{B145F64E-8409-41BB-895F-FCC9E416BB4A}" destId="{13BD686F-7C90-4778-9B84-8894BC668373}" srcOrd="1" destOrd="0" parTransId="{8708700E-0303-4E86-A5E8-366FFF10B92B}" sibTransId="{A7A2EDB6-E011-4883-A046-EAB90728A103}"/>
    <dgm:cxn modelId="{FA3C95C8-B958-4F9F-ACBF-4F6A4387E5E8}" srcId="{DD0EBF05-9776-4ADF-A091-A11B8F91F5BE}" destId="{336360EC-B566-4B02-9B74-E1245392E627}" srcOrd="0" destOrd="0" parTransId="{F4612446-6B5A-4EB3-9011-E0A4FDEED07C}" sibTransId="{C4DAF89F-70E1-436E-BF33-57BA8E6F3480}"/>
    <dgm:cxn modelId="{E55F51CA-9FB2-49B1-8EEE-5432092F9E63}" srcId="{CD06C1E4-0A30-4544-90E8-521F78CC43F2}" destId="{B145F64E-8409-41BB-895F-FCC9E416BB4A}" srcOrd="0" destOrd="0" parTransId="{33C9783B-E409-4F3A-8AAA-234462048874}" sibTransId="{E8803FA3-4A61-4A33-89A3-A9A0D36B64C0}"/>
    <dgm:cxn modelId="{5B37E1D4-2726-41F2-A560-ACF8FD4A27F9}" srcId="{CD06C1E4-0A30-4544-90E8-521F78CC43F2}" destId="{44C3AB25-DAD6-4D1C-934B-2829B67ADA53}" srcOrd="1" destOrd="0" parTransId="{A7139C09-CA10-4381-9B91-4ACA2723E510}" sibTransId="{622708D2-AEAE-498C-8F2A-7434EAE87ABB}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B67276E9-96D7-408D-84BD-C53FA990D630}" type="presOf" srcId="{336360EC-B566-4B02-9B74-E1245392E627}" destId="{E0F9D8DB-BC86-48DF-A43E-79D3EB83481F}" srcOrd="0" destOrd="0" presId="urn:microsoft.com/office/officeart/2005/8/layout/vList5"/>
    <dgm:cxn modelId="{DF6A4CEB-C309-4BB7-987B-A46242953A54}" type="presParOf" srcId="{30708A1B-55FF-42AD-98EB-C5309303EA6E}" destId="{0DF52965-8516-4A6F-B30B-41270291417F}" srcOrd="0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AFD53D08-3FDF-4484-9D0B-79053D5E517E}" type="presParOf" srcId="{0DF52965-8516-4A6F-B30B-41270291417F}" destId="{4E92158B-3D45-45C5-BF34-1D9885E5C8AC}" srcOrd="1" destOrd="0" presId="urn:microsoft.com/office/officeart/2005/8/layout/vList5"/>
    <dgm:cxn modelId="{3A4D2BB9-02AD-41D9-972B-76C8F84ABAA7}" type="presParOf" srcId="{30708A1B-55FF-42AD-98EB-C5309303EA6E}" destId="{4A2AFC9B-35DB-4502-B312-36699DB521AE}" srcOrd="1" destOrd="0" presId="urn:microsoft.com/office/officeart/2005/8/layout/vList5"/>
    <dgm:cxn modelId="{610B9888-4731-4430-8395-E31D0F80E992}" type="presParOf" srcId="{30708A1B-55FF-42AD-98EB-C5309303EA6E}" destId="{D0890B7B-1CDA-4541-A5E7-D940A7A26E6D}" srcOrd="2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  <dgm:cxn modelId="{DAB8E5AA-645A-4E0C-9807-41DCD77F77AD}" type="presParOf" srcId="{30708A1B-55FF-42AD-98EB-C5309303EA6E}" destId="{7C9D874A-80C3-42F0-8FFB-976E3BAD725D}" srcOrd="3" destOrd="0" presId="urn:microsoft.com/office/officeart/2005/8/layout/vList5"/>
    <dgm:cxn modelId="{11434D7A-914D-4C4D-9E1B-FDC887138757}" type="presParOf" srcId="{30708A1B-55FF-42AD-98EB-C5309303EA6E}" destId="{F2EBCB42-3253-4D96-A6D4-F560BC036539}" srcOrd="4" destOrd="0" presId="urn:microsoft.com/office/officeart/2005/8/layout/vList5"/>
    <dgm:cxn modelId="{1257B872-CBF0-4929-9AA3-E0B4278F0C8B}" type="presParOf" srcId="{F2EBCB42-3253-4D96-A6D4-F560BC036539}" destId="{E3389A8C-8E62-4DC3-BC06-A1A25BA48FC1}" srcOrd="0" destOrd="0" presId="urn:microsoft.com/office/officeart/2005/8/layout/vList5"/>
    <dgm:cxn modelId="{953FDAC9-5C62-478D-92B7-92CD3FF63B0C}" type="presParOf" srcId="{F2EBCB42-3253-4D96-A6D4-F560BC036539}" destId="{E0F9D8DB-BC86-48DF-A43E-79D3EB8348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7E83AFEE-43A4-4F8B-A845-C5BDAA0F5E83}">
      <dgm:prSet phldrT="[Texte]" custT="1"/>
      <dgm:spPr/>
      <dgm:t>
        <a:bodyPr/>
        <a:lstStyle/>
        <a:p>
          <a:r>
            <a:rPr lang="fr-BE" sz="2100" dirty="0" err="1"/>
            <a:t>Roughness</a:t>
          </a:r>
          <a:r>
            <a:rPr lang="fr-BE" sz="2100" dirty="0"/>
            <a:t> </a:t>
          </a:r>
        </a:p>
      </dgm:t>
    </dgm:pt>
    <dgm:pt modelId="{0890DB55-7AC7-4080-A942-DE1DFC2CFF9A}" type="parTrans" cxnId="{ED332B4C-4C52-4EF5-B306-56721FF003E9}">
      <dgm:prSet/>
      <dgm:spPr/>
      <dgm:t>
        <a:bodyPr/>
        <a:lstStyle/>
        <a:p>
          <a:endParaRPr lang="fr-BE" sz="2100"/>
        </a:p>
      </dgm:t>
    </dgm:pt>
    <dgm:pt modelId="{65F45454-B2B7-4F67-8AF6-9CF09945ED9B}" type="sibTrans" cxnId="{ED332B4C-4C52-4EF5-B306-56721FF003E9}">
      <dgm:prSet/>
      <dgm:spPr/>
      <dgm:t>
        <a:bodyPr/>
        <a:lstStyle/>
        <a:p>
          <a:endParaRPr lang="fr-BE" sz="2100"/>
        </a:p>
      </dgm:t>
    </dgm:pt>
    <dgm:pt modelId="{E3EAFA21-402D-40F2-BAD4-7E5F3A19FD14}">
      <dgm:prSet phldrT="[Texte]" custT="1"/>
      <dgm:spPr/>
      <dgm:t>
        <a:bodyPr/>
        <a:lstStyle/>
        <a:p>
          <a:pPr>
            <a:buNone/>
          </a:pPr>
          <a:r>
            <a:rPr lang="fr-BE" sz="2000" dirty="0"/>
            <a:t>~0,6 µm for a </a:t>
          </a:r>
          <a:r>
            <a:rPr lang="fr-BE" sz="2000" dirty="0" err="1"/>
            <a:t>substrate</a:t>
          </a:r>
          <a:r>
            <a:rPr lang="fr-BE" sz="2000" dirty="0"/>
            <a:t> of Ra = 0, 2 µm</a:t>
          </a:r>
        </a:p>
      </dgm:t>
    </dgm:pt>
    <dgm:pt modelId="{C5E8A81D-D288-4D51-9D99-6D59C02E6CD6}" type="parTrans" cxnId="{6583E704-B4D8-4900-99BD-9D91506C97DF}">
      <dgm:prSet/>
      <dgm:spPr/>
      <dgm:t>
        <a:bodyPr/>
        <a:lstStyle/>
        <a:p>
          <a:endParaRPr lang="fr-BE" sz="2100"/>
        </a:p>
      </dgm:t>
    </dgm:pt>
    <dgm:pt modelId="{4C377326-A9DB-4447-9FB8-83D17115E696}" type="sibTrans" cxnId="{6583E704-B4D8-4900-99BD-9D91506C97DF}">
      <dgm:prSet/>
      <dgm:spPr/>
      <dgm:t>
        <a:bodyPr/>
        <a:lstStyle/>
        <a:p>
          <a:endParaRPr lang="fr-BE" sz="2100"/>
        </a:p>
      </dgm:t>
    </dgm:pt>
    <dgm:pt modelId="{B145F64E-8409-41BB-895F-FCC9E416BB4A}">
      <dgm:prSet phldrT="[Texte]" custT="1"/>
      <dgm:spPr/>
      <dgm:t>
        <a:bodyPr/>
        <a:lstStyle/>
        <a:p>
          <a:r>
            <a:rPr lang="fr-BE" sz="2100" dirty="0"/>
            <a:t>Wear </a:t>
          </a:r>
          <a:r>
            <a:rPr lang="fr-BE" sz="2100" dirty="0" err="1"/>
            <a:t>resistance</a:t>
          </a:r>
          <a:endParaRPr lang="fr-BE" sz="2100" dirty="0"/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 sz="2100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 sz="2100"/>
        </a:p>
      </dgm:t>
    </dgm:pt>
    <dgm:pt modelId="{44C3AB25-DAD6-4D1C-934B-2829B67ADA53}">
      <dgm:prSet phldrT="[Texte]" custT="1"/>
      <dgm:spPr/>
      <dgm:t>
        <a:bodyPr/>
        <a:lstStyle/>
        <a:p>
          <a:r>
            <a:rPr lang="fr-BE" sz="2100" dirty="0"/>
            <a:t>Corrosion  </a:t>
          </a:r>
          <a:r>
            <a:rPr lang="fr-BE" sz="2100" dirty="0" err="1"/>
            <a:t>resistance</a:t>
          </a:r>
          <a:endParaRPr lang="fr-BE" sz="2100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 sz="2100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 sz="2100"/>
        </a:p>
      </dgm:t>
    </dgm:pt>
    <dgm:pt modelId="{AC59F7A9-0E2A-484F-A1A8-7DDC48EE0C63}">
      <dgm:prSet phldrT="[Texte]" custT="1"/>
      <dgm:spPr/>
      <dgm:t>
        <a:bodyPr/>
        <a:lstStyle/>
        <a:p>
          <a:pPr>
            <a:buNone/>
          </a:pPr>
          <a:r>
            <a:rPr lang="fr-BE" sz="2000" dirty="0"/>
            <a:t>Much </a:t>
          </a:r>
          <a:r>
            <a:rPr lang="fr-BE" sz="2000" dirty="0" err="1"/>
            <a:t>better</a:t>
          </a:r>
          <a:r>
            <a:rPr lang="fr-BE" sz="2000" dirty="0"/>
            <a:t> </a:t>
          </a:r>
          <a:r>
            <a:rPr lang="fr-BE" sz="2000" dirty="0" err="1"/>
            <a:t>than</a:t>
          </a:r>
          <a:r>
            <a:rPr lang="fr-BE" sz="2000" dirty="0"/>
            <a:t> </a:t>
          </a:r>
          <a:r>
            <a:rPr lang="fr-BE" sz="2000" dirty="0" err="1"/>
            <a:t>other</a:t>
          </a:r>
          <a:r>
            <a:rPr lang="fr-BE" sz="2000" dirty="0"/>
            <a:t> electroless </a:t>
          </a:r>
          <a:r>
            <a:rPr lang="fr-BE" sz="2000" dirty="0" err="1"/>
            <a:t>NiB</a:t>
          </a:r>
          <a:endParaRPr lang="fr-BE" sz="2000" dirty="0"/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 sz="2100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 sz="2100"/>
        </a:p>
      </dgm:t>
    </dgm:pt>
    <dgm:pt modelId="{D26CB670-10A1-4907-B102-6E72B12BF459}">
      <dgm:prSet phldrT="[Texte]" custT="1"/>
      <dgm:spPr/>
      <dgm:t>
        <a:bodyPr/>
        <a:lstStyle/>
        <a:p>
          <a:r>
            <a:rPr lang="fr-BE" sz="2100" dirty="0" err="1"/>
            <a:t>Hardness</a:t>
          </a:r>
          <a:r>
            <a:rPr lang="fr-BE" sz="2100" dirty="0"/>
            <a:t> </a:t>
          </a:r>
        </a:p>
      </dgm:t>
    </dgm:pt>
    <dgm:pt modelId="{B73A4795-5730-4B25-93EA-0CBF35E0FB85}" type="parTrans" cxnId="{E605E8D4-4BFA-47C5-9926-6F47E69DDDB8}">
      <dgm:prSet/>
      <dgm:spPr/>
      <dgm:t>
        <a:bodyPr/>
        <a:lstStyle/>
        <a:p>
          <a:endParaRPr lang="fr-BE" sz="2100"/>
        </a:p>
      </dgm:t>
    </dgm:pt>
    <dgm:pt modelId="{0CA73554-57EF-4E00-B28B-B7155D84251C}" type="sibTrans" cxnId="{E605E8D4-4BFA-47C5-9926-6F47E69DDDB8}">
      <dgm:prSet/>
      <dgm:spPr/>
      <dgm:t>
        <a:bodyPr/>
        <a:lstStyle/>
        <a:p>
          <a:endParaRPr lang="fr-BE" sz="2100"/>
        </a:p>
      </dgm:t>
    </dgm:pt>
    <dgm:pt modelId="{155F1AC3-C631-4C69-BED8-93AA5F3C33B4}">
      <dgm:prSet phldrT="[Texte]" custT="1"/>
      <dgm:spPr/>
      <dgm:t>
        <a:bodyPr/>
        <a:lstStyle/>
        <a:p>
          <a:pPr>
            <a:buNone/>
          </a:pPr>
          <a:r>
            <a:rPr lang="fr-BE" sz="2000" dirty="0"/>
            <a:t>800 to 850 hv</a:t>
          </a:r>
          <a:r>
            <a:rPr lang="fr-BE" sz="2000" baseline="-25000" dirty="0"/>
            <a:t>100</a:t>
          </a:r>
          <a:endParaRPr lang="fr-BE" sz="2000" dirty="0"/>
        </a:p>
      </dgm:t>
    </dgm:pt>
    <dgm:pt modelId="{29A795C7-F880-43B6-9EED-8DA6F36947D1}" type="parTrans" cxnId="{943F98F2-E29D-4BEF-97ED-21BCBF21731B}">
      <dgm:prSet/>
      <dgm:spPr/>
      <dgm:t>
        <a:bodyPr/>
        <a:lstStyle/>
        <a:p>
          <a:endParaRPr lang="fr-BE" sz="2100"/>
        </a:p>
      </dgm:t>
    </dgm:pt>
    <dgm:pt modelId="{F736C574-540C-4B09-817C-215BD874E761}" type="sibTrans" cxnId="{943F98F2-E29D-4BEF-97ED-21BCBF21731B}">
      <dgm:prSet/>
      <dgm:spPr/>
      <dgm:t>
        <a:bodyPr/>
        <a:lstStyle/>
        <a:p>
          <a:endParaRPr lang="fr-BE" sz="2100"/>
        </a:p>
      </dgm:t>
    </dgm:pt>
    <dgm:pt modelId="{8FED209B-35B2-471B-9D12-0756C0C8576D}">
      <dgm:prSet phldrT="[Texte]" custT="1"/>
      <dgm:spPr/>
      <dgm:t>
        <a:bodyPr/>
        <a:lstStyle/>
        <a:p>
          <a:r>
            <a:rPr lang="fr-BE" sz="2100" dirty="0"/>
            <a:t>Scratch </a:t>
          </a:r>
          <a:r>
            <a:rPr lang="fr-BE" sz="2100" dirty="0" err="1"/>
            <a:t>resistance</a:t>
          </a:r>
          <a:endParaRPr lang="fr-BE" sz="2100" dirty="0"/>
        </a:p>
      </dgm:t>
    </dgm:pt>
    <dgm:pt modelId="{66C822BF-4B48-4C62-83F9-8C67E21D45DC}" type="parTrans" cxnId="{849D5C8D-44F4-41DB-8AE8-6A23154CEA7B}">
      <dgm:prSet/>
      <dgm:spPr/>
      <dgm:t>
        <a:bodyPr/>
        <a:lstStyle/>
        <a:p>
          <a:endParaRPr lang="fr-BE" sz="2100"/>
        </a:p>
      </dgm:t>
    </dgm:pt>
    <dgm:pt modelId="{E899505C-C005-43D6-B2BA-0933B9F3758E}" type="sibTrans" cxnId="{849D5C8D-44F4-41DB-8AE8-6A23154CEA7B}">
      <dgm:prSet/>
      <dgm:spPr/>
      <dgm:t>
        <a:bodyPr/>
        <a:lstStyle/>
        <a:p>
          <a:endParaRPr lang="fr-BE" sz="2100"/>
        </a:p>
      </dgm:t>
    </dgm:pt>
    <dgm:pt modelId="{364BB359-E168-48E5-B09D-E72B7C85889C}">
      <dgm:prSet phldrT="[Texte]" custT="1"/>
      <dgm:spPr/>
      <dgm:t>
        <a:bodyPr/>
        <a:lstStyle/>
        <a:p>
          <a:pPr>
            <a:buNone/>
          </a:pPr>
          <a:r>
            <a:rPr lang="fr-BE" sz="2000" dirty="0" err="1"/>
            <a:t>Slightly</a:t>
          </a:r>
          <a:r>
            <a:rPr lang="fr-BE" sz="2000" dirty="0"/>
            <a:t> </a:t>
          </a:r>
          <a:r>
            <a:rPr lang="fr-BE" sz="2000" dirty="0" err="1"/>
            <a:t>better</a:t>
          </a:r>
          <a:r>
            <a:rPr lang="fr-BE" sz="2000" dirty="0"/>
            <a:t> </a:t>
          </a:r>
          <a:r>
            <a:rPr lang="fr-BE" sz="2000" dirty="0" err="1"/>
            <a:t>than</a:t>
          </a:r>
          <a:r>
            <a:rPr lang="fr-BE" sz="2000" dirty="0"/>
            <a:t> </a:t>
          </a:r>
          <a:r>
            <a:rPr lang="fr-BE" sz="2000" dirty="0" err="1"/>
            <a:t>NiB</a:t>
          </a:r>
          <a:r>
            <a:rPr lang="fr-BE" sz="2000" dirty="0"/>
            <a:t>(Pb)</a:t>
          </a:r>
        </a:p>
      </dgm:t>
    </dgm:pt>
    <dgm:pt modelId="{4147B9A2-E1CC-4D21-A3B3-880D0B73521D}" type="parTrans" cxnId="{C1D99F77-104F-4787-9DB6-A30F398F0AEC}">
      <dgm:prSet/>
      <dgm:spPr/>
      <dgm:t>
        <a:bodyPr/>
        <a:lstStyle/>
        <a:p>
          <a:endParaRPr lang="fr-BE" sz="2100"/>
        </a:p>
      </dgm:t>
    </dgm:pt>
    <dgm:pt modelId="{ECF087D5-0B62-4AAC-B42E-B2DA017F2A8B}" type="sibTrans" cxnId="{C1D99F77-104F-4787-9DB6-A30F398F0AEC}">
      <dgm:prSet/>
      <dgm:spPr/>
      <dgm:t>
        <a:bodyPr/>
        <a:lstStyle/>
        <a:p>
          <a:endParaRPr lang="fr-BE" sz="2100"/>
        </a:p>
      </dgm:t>
    </dgm:pt>
    <dgm:pt modelId="{B881FC61-380A-4FB4-A5D7-459669A40980}">
      <dgm:prSet phldrT="[Texte]" custT="1"/>
      <dgm:spPr/>
      <dgm:t>
        <a:bodyPr/>
        <a:lstStyle/>
        <a:p>
          <a:pPr>
            <a:buNone/>
          </a:pPr>
          <a:r>
            <a:rPr lang="fr-BE" sz="2000" dirty="0"/>
            <a:t>First damage </a:t>
          </a:r>
          <a:r>
            <a:rPr lang="fr-BE" sz="2000" dirty="0" err="1"/>
            <a:t>after</a:t>
          </a:r>
          <a:r>
            <a:rPr lang="fr-BE" sz="2000" dirty="0"/>
            <a:t> 20 to 30 N</a:t>
          </a:r>
        </a:p>
      </dgm:t>
    </dgm:pt>
    <dgm:pt modelId="{9BEB2FF0-A6C2-4F6A-B3B3-F162F3D7EBD3}" type="parTrans" cxnId="{5F70032E-64DE-4EE5-B230-5B272A9DE429}">
      <dgm:prSet/>
      <dgm:spPr/>
      <dgm:t>
        <a:bodyPr/>
        <a:lstStyle/>
        <a:p>
          <a:endParaRPr lang="fr-BE" sz="2100"/>
        </a:p>
      </dgm:t>
    </dgm:pt>
    <dgm:pt modelId="{C347217F-F8AB-48FC-BFF4-A20699EA3EE8}" type="sibTrans" cxnId="{5F70032E-64DE-4EE5-B230-5B272A9DE429}">
      <dgm:prSet/>
      <dgm:spPr/>
      <dgm:t>
        <a:bodyPr/>
        <a:lstStyle/>
        <a:p>
          <a:endParaRPr lang="fr-BE" sz="2100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E1A68028-D3E5-494B-AD4E-42F1DB310DE9}" type="pres">
      <dgm:prSet presAssocID="{D26CB670-10A1-4907-B102-6E72B12BF459}" presName="linNode" presStyleCnt="0"/>
      <dgm:spPr/>
    </dgm:pt>
    <dgm:pt modelId="{AE11F64D-DEE3-4DDD-A3FA-0C5446AAB03B}" type="pres">
      <dgm:prSet presAssocID="{D26CB670-10A1-4907-B102-6E72B12BF459}" presName="parentText" presStyleLbl="node1" presStyleIdx="0" presStyleCnt="5" custScaleX="60343" custScaleY="46884">
        <dgm:presLayoutVars>
          <dgm:chMax val="1"/>
          <dgm:bulletEnabled val="1"/>
        </dgm:presLayoutVars>
      </dgm:prSet>
      <dgm:spPr/>
    </dgm:pt>
    <dgm:pt modelId="{384DCC6D-65DD-4FF5-8F7A-322E5C4AF0DB}" type="pres">
      <dgm:prSet presAssocID="{D26CB670-10A1-4907-B102-6E72B12BF459}" presName="descendantText" presStyleLbl="alignAccFollowNode1" presStyleIdx="0" presStyleCnt="5" custScaleY="46884">
        <dgm:presLayoutVars>
          <dgm:bulletEnabled val="1"/>
        </dgm:presLayoutVars>
      </dgm:prSet>
      <dgm:spPr/>
    </dgm:pt>
    <dgm:pt modelId="{9026819C-5415-40E6-ACBC-5DD07D08382E}" type="pres">
      <dgm:prSet presAssocID="{0CA73554-57EF-4E00-B28B-B7155D84251C}" presName="sp" presStyleCnt="0"/>
      <dgm:spPr/>
    </dgm:pt>
    <dgm:pt modelId="{EA814E0E-C740-4C82-A170-0AA23CFA10DD}" type="pres">
      <dgm:prSet presAssocID="{7E83AFEE-43A4-4F8B-A845-C5BDAA0F5E83}" presName="linNode" presStyleCnt="0"/>
      <dgm:spPr/>
    </dgm:pt>
    <dgm:pt modelId="{66982FDE-0BAC-4955-B221-26119252F108}" type="pres">
      <dgm:prSet presAssocID="{7E83AFEE-43A4-4F8B-A845-C5BDAA0F5E83}" presName="parentText" presStyleLbl="node1" presStyleIdx="1" presStyleCnt="5" custScaleX="60343" custScaleY="47133">
        <dgm:presLayoutVars>
          <dgm:chMax val="1"/>
          <dgm:bulletEnabled val="1"/>
        </dgm:presLayoutVars>
      </dgm:prSet>
      <dgm:spPr/>
    </dgm:pt>
    <dgm:pt modelId="{4124E783-FB32-4D1F-AB3B-65C518701CF3}" type="pres">
      <dgm:prSet presAssocID="{7E83AFEE-43A4-4F8B-A845-C5BDAA0F5E83}" presName="descendantText" presStyleLbl="alignAccFollowNode1" presStyleIdx="1" presStyleCnt="5" custScaleY="50502">
        <dgm:presLayoutVars>
          <dgm:bulletEnabled val="1"/>
        </dgm:presLayoutVars>
      </dgm:prSet>
      <dgm:spPr/>
    </dgm:pt>
    <dgm:pt modelId="{652BE9C7-B693-47EF-9244-B28623EEDB2E}" type="pres">
      <dgm:prSet presAssocID="{65F45454-B2B7-4F67-8AF6-9CF09945ED9B}" presName="sp" presStyleCnt="0"/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2" presStyleCnt="5" custScaleX="60343" custScaleY="43736">
        <dgm:presLayoutVars>
          <dgm:chMax val="1"/>
          <dgm:bulletEnabled val="1"/>
        </dgm:presLayoutVars>
      </dgm:prSet>
      <dgm:spPr/>
    </dgm:pt>
    <dgm:pt modelId="{1A7307B8-053F-46B7-A362-66E0CB3EAD50}" type="pres">
      <dgm:prSet presAssocID="{B145F64E-8409-41BB-895F-FCC9E416BB4A}" presName="descendantText" presStyleLbl="alignAccFollowNode1" presStyleIdx="2" presStyleCnt="5" custScaleY="41984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556655EE-09A0-41CD-A918-93054334EB4D}" type="pres">
      <dgm:prSet presAssocID="{8FED209B-35B2-471B-9D12-0756C0C8576D}" presName="linNode" presStyleCnt="0"/>
      <dgm:spPr/>
    </dgm:pt>
    <dgm:pt modelId="{0D1015E7-3DD0-4B25-B1D4-404177EE0F91}" type="pres">
      <dgm:prSet presAssocID="{8FED209B-35B2-471B-9D12-0756C0C8576D}" presName="parentText" presStyleLbl="node1" presStyleIdx="3" presStyleCnt="5" custScaleX="60343" custScaleY="62886">
        <dgm:presLayoutVars>
          <dgm:chMax val="1"/>
          <dgm:bulletEnabled val="1"/>
        </dgm:presLayoutVars>
      </dgm:prSet>
      <dgm:spPr/>
    </dgm:pt>
    <dgm:pt modelId="{42488B4D-DC1C-4895-AA74-74EB7C1B55C9}" type="pres">
      <dgm:prSet presAssocID="{8FED209B-35B2-471B-9D12-0756C0C8576D}" presName="descendantText" presStyleLbl="alignAccFollowNode1" presStyleIdx="3" presStyleCnt="5" custScaleY="62885">
        <dgm:presLayoutVars>
          <dgm:bulletEnabled val="1"/>
        </dgm:presLayoutVars>
      </dgm:prSet>
      <dgm:spPr/>
    </dgm:pt>
    <dgm:pt modelId="{E2D2C31D-B6CB-4CCB-A3CA-39B77E9C6D49}" type="pres">
      <dgm:prSet presAssocID="{E899505C-C005-43D6-B2BA-0933B9F3758E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4" presStyleCnt="5" custScaleX="60343" custScaleY="51905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4" presStyleCnt="5" custScaleY="51905">
        <dgm:presLayoutVars>
          <dgm:bulletEnabled val="1"/>
        </dgm:presLayoutVars>
      </dgm:prSet>
      <dgm:spPr/>
    </dgm:pt>
  </dgm:ptLst>
  <dgm:cxnLst>
    <dgm:cxn modelId="{6583E704-B4D8-4900-99BD-9D91506C97DF}" srcId="{7E83AFEE-43A4-4F8B-A845-C5BDAA0F5E83}" destId="{E3EAFA21-402D-40F2-BAD4-7E5F3A19FD14}" srcOrd="0" destOrd="0" parTransId="{C5E8A81D-D288-4D51-9D99-6D59C02E6CD6}" sibTransId="{4C377326-A9DB-4447-9FB8-83D17115E696}"/>
    <dgm:cxn modelId="{64DC450A-3025-423A-81DB-58E2E3BE46EF}" type="presOf" srcId="{7E83AFEE-43A4-4F8B-A845-C5BDAA0F5E83}" destId="{66982FDE-0BAC-4955-B221-26119252F108}" srcOrd="0" destOrd="0" presId="urn:microsoft.com/office/officeart/2005/8/layout/vList5"/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5F70032E-64DE-4EE5-B230-5B272A9DE429}" srcId="{8FED209B-35B2-471B-9D12-0756C0C8576D}" destId="{B881FC61-380A-4FB4-A5D7-459669A40980}" srcOrd="0" destOrd="0" parTransId="{9BEB2FF0-A6C2-4F6A-B3B3-F162F3D7EBD3}" sibTransId="{C347217F-F8AB-48FC-BFF4-A20699EA3EE8}"/>
    <dgm:cxn modelId="{12CA7264-4D8F-4091-9D13-25D551BD8EC0}" type="presOf" srcId="{155F1AC3-C631-4C69-BED8-93AA5F3C33B4}" destId="{384DCC6D-65DD-4FF5-8F7A-322E5C4AF0DB}" srcOrd="0" destOrd="0" presId="urn:microsoft.com/office/officeart/2005/8/layout/vList5"/>
    <dgm:cxn modelId="{FDA3BE49-7D5B-4C26-A532-5516B35E6273}" type="presOf" srcId="{B881FC61-380A-4FB4-A5D7-459669A40980}" destId="{42488B4D-DC1C-4895-AA74-74EB7C1B55C9}" srcOrd="0" destOrd="0" presId="urn:microsoft.com/office/officeart/2005/8/layout/vList5"/>
    <dgm:cxn modelId="{ED332B4C-4C52-4EF5-B306-56721FF003E9}" srcId="{CD06C1E4-0A30-4544-90E8-521F78CC43F2}" destId="{7E83AFEE-43A4-4F8B-A845-C5BDAA0F5E83}" srcOrd="1" destOrd="0" parTransId="{0890DB55-7AC7-4080-A942-DE1DFC2CFF9A}" sibTransId="{65F45454-B2B7-4F67-8AF6-9CF09945ED9B}"/>
    <dgm:cxn modelId="{5F583F53-DEFC-4F3F-87A1-2A5E2419CAA7}" type="presOf" srcId="{364BB359-E168-48E5-B09D-E72B7C85889C}" destId="{1A7307B8-053F-46B7-A362-66E0CB3EAD50}" srcOrd="0" destOrd="0" presId="urn:microsoft.com/office/officeart/2005/8/layout/vList5"/>
    <dgm:cxn modelId="{C1D99F77-104F-4787-9DB6-A30F398F0AEC}" srcId="{B145F64E-8409-41BB-895F-FCC9E416BB4A}" destId="{364BB359-E168-48E5-B09D-E72B7C85889C}" srcOrd="0" destOrd="0" parTransId="{4147B9A2-E1CC-4D21-A3B3-880D0B73521D}" sibTransId="{ECF087D5-0B62-4AAC-B42E-B2DA017F2A8B}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849D5C8D-44F4-41DB-8AE8-6A23154CEA7B}" srcId="{CD06C1E4-0A30-4544-90E8-521F78CC43F2}" destId="{8FED209B-35B2-471B-9D12-0756C0C8576D}" srcOrd="3" destOrd="0" parTransId="{66C822BF-4B48-4C62-83F9-8C67E21D45DC}" sibTransId="{E899505C-C005-43D6-B2BA-0933B9F3758E}"/>
    <dgm:cxn modelId="{252AF78D-0A8B-4C6E-BF30-6425CF5AFA53}" type="presOf" srcId="{8FED209B-35B2-471B-9D12-0756C0C8576D}" destId="{0D1015E7-3DD0-4B25-B1D4-404177EE0F91}" srcOrd="0" destOrd="0" presId="urn:microsoft.com/office/officeart/2005/8/layout/vList5"/>
    <dgm:cxn modelId="{E55F51CA-9FB2-49B1-8EEE-5432092F9E63}" srcId="{CD06C1E4-0A30-4544-90E8-521F78CC43F2}" destId="{B145F64E-8409-41BB-895F-FCC9E416BB4A}" srcOrd="2" destOrd="0" parTransId="{33C9783B-E409-4F3A-8AAA-234462048874}" sibTransId="{E8803FA3-4A61-4A33-89A3-A9A0D36B64C0}"/>
    <dgm:cxn modelId="{5B37E1D4-2726-41F2-A560-ACF8FD4A27F9}" srcId="{CD06C1E4-0A30-4544-90E8-521F78CC43F2}" destId="{44C3AB25-DAD6-4D1C-934B-2829B67ADA53}" srcOrd="4" destOrd="0" parTransId="{A7139C09-CA10-4381-9B91-4ACA2723E510}" sibTransId="{622708D2-AEAE-498C-8F2A-7434EAE87ABB}"/>
    <dgm:cxn modelId="{E605E8D4-4BFA-47C5-9926-6F47E69DDDB8}" srcId="{CD06C1E4-0A30-4544-90E8-521F78CC43F2}" destId="{D26CB670-10A1-4907-B102-6E72B12BF459}" srcOrd="0" destOrd="0" parTransId="{B73A4795-5730-4B25-93EA-0CBF35E0FB85}" sibTransId="{0CA73554-57EF-4E00-B28B-B7155D84251C}"/>
    <dgm:cxn modelId="{64F4B9D5-A2FD-4284-94CE-4092A63F4B50}" type="presOf" srcId="{D26CB670-10A1-4907-B102-6E72B12BF459}" destId="{AE11F64D-DEE3-4DDD-A3FA-0C5446AAB03B}" srcOrd="0" destOrd="0" presId="urn:microsoft.com/office/officeart/2005/8/layout/vList5"/>
    <dgm:cxn modelId="{24D3D8DE-702B-46D6-A58B-D2E422E1D1B4}" type="presOf" srcId="{E3EAFA21-402D-40F2-BAD4-7E5F3A19FD14}" destId="{4124E783-FB32-4D1F-AB3B-65C518701CF3}" srcOrd="0" destOrd="0" presId="urn:microsoft.com/office/officeart/2005/8/layout/vList5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943F98F2-E29D-4BEF-97ED-21BCBF21731B}" srcId="{D26CB670-10A1-4907-B102-6E72B12BF459}" destId="{155F1AC3-C631-4C69-BED8-93AA5F3C33B4}" srcOrd="0" destOrd="0" parTransId="{29A795C7-F880-43B6-9EED-8DA6F36947D1}" sibTransId="{F736C574-540C-4B09-817C-215BD874E761}"/>
    <dgm:cxn modelId="{0565105F-391C-41CA-B25D-EF0650774EBF}" type="presParOf" srcId="{30708A1B-55FF-42AD-98EB-C5309303EA6E}" destId="{E1A68028-D3E5-494B-AD4E-42F1DB310DE9}" srcOrd="0" destOrd="0" presId="urn:microsoft.com/office/officeart/2005/8/layout/vList5"/>
    <dgm:cxn modelId="{779D7E69-E7B3-42C9-BB01-BA3E25F014C5}" type="presParOf" srcId="{E1A68028-D3E5-494B-AD4E-42F1DB310DE9}" destId="{AE11F64D-DEE3-4DDD-A3FA-0C5446AAB03B}" srcOrd="0" destOrd="0" presId="urn:microsoft.com/office/officeart/2005/8/layout/vList5"/>
    <dgm:cxn modelId="{DC391304-826C-4C66-8976-59B73D73FBAB}" type="presParOf" srcId="{E1A68028-D3E5-494B-AD4E-42F1DB310DE9}" destId="{384DCC6D-65DD-4FF5-8F7A-322E5C4AF0DB}" srcOrd="1" destOrd="0" presId="urn:microsoft.com/office/officeart/2005/8/layout/vList5"/>
    <dgm:cxn modelId="{30B9D890-DF26-4ED3-8263-415E7FA235ED}" type="presParOf" srcId="{30708A1B-55FF-42AD-98EB-C5309303EA6E}" destId="{9026819C-5415-40E6-ACBC-5DD07D08382E}" srcOrd="1" destOrd="0" presId="urn:microsoft.com/office/officeart/2005/8/layout/vList5"/>
    <dgm:cxn modelId="{1C227B75-6C3E-4772-9E9E-32FC0CF910CB}" type="presParOf" srcId="{30708A1B-55FF-42AD-98EB-C5309303EA6E}" destId="{EA814E0E-C740-4C82-A170-0AA23CFA10DD}" srcOrd="2" destOrd="0" presId="urn:microsoft.com/office/officeart/2005/8/layout/vList5"/>
    <dgm:cxn modelId="{C9C3BEAA-3676-420D-95B1-42EA032FCCF2}" type="presParOf" srcId="{EA814E0E-C740-4C82-A170-0AA23CFA10DD}" destId="{66982FDE-0BAC-4955-B221-26119252F108}" srcOrd="0" destOrd="0" presId="urn:microsoft.com/office/officeart/2005/8/layout/vList5"/>
    <dgm:cxn modelId="{9D855BF9-AB6A-41D8-A0DE-3E55035181BA}" type="presParOf" srcId="{EA814E0E-C740-4C82-A170-0AA23CFA10DD}" destId="{4124E783-FB32-4D1F-AB3B-65C518701CF3}" srcOrd="1" destOrd="0" presId="urn:microsoft.com/office/officeart/2005/8/layout/vList5"/>
    <dgm:cxn modelId="{2DE03212-B590-4E19-9D11-899DCCE1943B}" type="presParOf" srcId="{30708A1B-55FF-42AD-98EB-C5309303EA6E}" destId="{652BE9C7-B693-47EF-9244-B28623EEDB2E}" srcOrd="3" destOrd="0" presId="urn:microsoft.com/office/officeart/2005/8/layout/vList5"/>
    <dgm:cxn modelId="{DF6A4CEB-C309-4BB7-987B-A46242953A54}" type="presParOf" srcId="{30708A1B-55FF-42AD-98EB-C5309303EA6E}" destId="{0DF52965-8516-4A6F-B30B-41270291417F}" srcOrd="4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75F3D718-BAED-42AC-96FA-42CCD65125B8}" type="presParOf" srcId="{0DF52965-8516-4A6F-B30B-41270291417F}" destId="{1A7307B8-053F-46B7-A362-66E0CB3EAD50}" srcOrd="1" destOrd="0" presId="urn:microsoft.com/office/officeart/2005/8/layout/vList5"/>
    <dgm:cxn modelId="{3A4D2BB9-02AD-41D9-972B-76C8F84ABAA7}" type="presParOf" srcId="{30708A1B-55FF-42AD-98EB-C5309303EA6E}" destId="{4A2AFC9B-35DB-4502-B312-36699DB521AE}" srcOrd="5" destOrd="0" presId="urn:microsoft.com/office/officeart/2005/8/layout/vList5"/>
    <dgm:cxn modelId="{BC665241-DA95-4B38-B728-A7B70F0B86B9}" type="presParOf" srcId="{30708A1B-55FF-42AD-98EB-C5309303EA6E}" destId="{556655EE-09A0-41CD-A918-93054334EB4D}" srcOrd="6" destOrd="0" presId="urn:microsoft.com/office/officeart/2005/8/layout/vList5"/>
    <dgm:cxn modelId="{C314367B-AB82-4C81-ADED-DAA7DA9BFD71}" type="presParOf" srcId="{556655EE-09A0-41CD-A918-93054334EB4D}" destId="{0D1015E7-3DD0-4B25-B1D4-404177EE0F91}" srcOrd="0" destOrd="0" presId="urn:microsoft.com/office/officeart/2005/8/layout/vList5"/>
    <dgm:cxn modelId="{0336D0CA-9EC1-4D32-9628-81DD89718574}" type="presParOf" srcId="{556655EE-09A0-41CD-A918-93054334EB4D}" destId="{42488B4D-DC1C-4895-AA74-74EB7C1B55C9}" srcOrd="1" destOrd="0" presId="urn:microsoft.com/office/officeart/2005/8/layout/vList5"/>
    <dgm:cxn modelId="{23046483-BC4F-430E-8FA3-616746531CD2}" type="presParOf" srcId="{30708A1B-55FF-42AD-98EB-C5309303EA6E}" destId="{E2D2C31D-B6CB-4CCB-A3CA-39B77E9C6D49}" srcOrd="7" destOrd="0" presId="urn:microsoft.com/office/officeart/2005/8/layout/vList5"/>
    <dgm:cxn modelId="{610B9888-4731-4430-8395-E31D0F80E992}" type="presParOf" srcId="{30708A1B-55FF-42AD-98EB-C5309303EA6E}" destId="{D0890B7B-1CDA-4541-A5E7-D940A7A26E6D}" srcOrd="8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C10A6D-4C29-464A-9136-9E8D4E105BA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69970E9-598E-473A-AAF0-763A292045E4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Development of new, Pb and Tl-free </a:t>
          </a:r>
          <a:r>
            <a:rPr lang="en-US" noProof="0" dirty="0" err="1">
              <a:solidFill>
                <a:schemeClr val="tx1"/>
              </a:solidFill>
            </a:rPr>
            <a:t>NiB</a:t>
          </a:r>
          <a:r>
            <a:rPr lang="en-US" noProof="0" dirty="0">
              <a:solidFill>
                <a:schemeClr val="tx1"/>
              </a:solidFill>
            </a:rPr>
            <a:t> coatings was carried out</a:t>
          </a:r>
        </a:p>
      </dgm:t>
    </dgm:pt>
    <dgm:pt modelId="{63E1BDC1-9574-415C-9475-EC551C6CD874}" type="parTrans" cxnId="{F446B7B3-023B-4E88-9F87-60715164846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00E6056-EF0C-43A3-9BFE-579901BD44AF}" type="sibTrans" cxnId="{F446B7B3-023B-4E88-9F87-60715164846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01AC483-4E0F-496B-AD85-C3577879E247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Most coatings reach the  requisite hardness and corrosion resistance in the as-plated state</a:t>
          </a:r>
        </a:p>
      </dgm:t>
    </dgm:pt>
    <dgm:pt modelId="{DF70C551-8F2C-4F83-BC8B-282C658DE9ED}" type="parTrans" cxnId="{D999187D-380F-45F7-B409-A1979577F84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E52CDF5-25CD-4F89-869D-C53E5101D8BA}" type="sibTrans" cxnId="{D999187D-380F-45F7-B409-A1979577F84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F9D6676-1098-42AC-B60F-242254BB4ECE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Various coatings present different properties</a:t>
          </a:r>
        </a:p>
      </dgm:t>
    </dgm:pt>
    <dgm:pt modelId="{C4E8C3BC-F9F6-4392-9563-C90DA0EDA83C}" type="parTrans" cxnId="{EB98B564-B1FE-4ED4-B5F5-22C8B95D680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726C753-C582-453C-8D3F-E58634BF3121}" type="sibTrans" cxnId="{EB98B564-B1FE-4ED4-B5F5-22C8B95D680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BE611A8-F49C-476D-BDAC-203C841DE526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If higher hardness is required heat treatment can improve hardness of coating</a:t>
          </a:r>
        </a:p>
      </dgm:t>
    </dgm:pt>
    <dgm:pt modelId="{E2F17D5F-53B1-4531-A181-B969C2203EF7}" type="parTrans" cxnId="{256ED41F-61BD-4E37-9E4A-6074996694E4}">
      <dgm:prSet/>
      <dgm:spPr/>
      <dgm:t>
        <a:bodyPr/>
        <a:lstStyle/>
        <a:p>
          <a:endParaRPr lang="fr-BE">
            <a:solidFill>
              <a:schemeClr val="tx1"/>
            </a:solidFill>
          </a:endParaRPr>
        </a:p>
      </dgm:t>
    </dgm:pt>
    <dgm:pt modelId="{9D783F52-C78C-40D3-A085-099DF2CFB91E}" type="sibTrans" cxnId="{256ED41F-61BD-4E37-9E4A-6074996694E4}">
      <dgm:prSet/>
      <dgm:spPr/>
      <dgm:t>
        <a:bodyPr/>
        <a:lstStyle/>
        <a:p>
          <a:endParaRPr lang="fr-BE">
            <a:solidFill>
              <a:schemeClr val="tx1"/>
            </a:solidFill>
          </a:endParaRPr>
        </a:p>
      </dgm:t>
    </dgm:pt>
    <dgm:pt modelId="{B331A66C-6FE8-4C81-9280-7BA862711E03}">
      <dgm:prSet phldrT="[Texte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If higher corrosion resistance is required, high tin or purely binary coating can be used</a:t>
          </a:r>
        </a:p>
      </dgm:t>
    </dgm:pt>
    <dgm:pt modelId="{871CA296-CC07-43E0-AACB-A558E8EC8DE7}" type="parTrans" cxnId="{1A8EF116-247D-4CE8-9D76-7240A189D3F1}">
      <dgm:prSet/>
      <dgm:spPr/>
      <dgm:t>
        <a:bodyPr/>
        <a:lstStyle/>
        <a:p>
          <a:endParaRPr lang="fr-BE">
            <a:solidFill>
              <a:schemeClr val="tx1"/>
            </a:solidFill>
          </a:endParaRPr>
        </a:p>
      </dgm:t>
    </dgm:pt>
    <dgm:pt modelId="{4F9BAA8D-611C-4D45-A0BC-78FCE76ABBC9}" type="sibTrans" cxnId="{1A8EF116-247D-4CE8-9D76-7240A189D3F1}">
      <dgm:prSet/>
      <dgm:spPr/>
      <dgm:t>
        <a:bodyPr/>
        <a:lstStyle/>
        <a:p>
          <a:endParaRPr lang="fr-BE">
            <a:solidFill>
              <a:schemeClr val="tx1"/>
            </a:solidFill>
          </a:endParaRPr>
        </a:p>
      </dgm:t>
    </dgm:pt>
    <dgm:pt modelId="{E17D7A4C-4E8C-4D16-B0A2-1B477B0CC558}" type="pres">
      <dgm:prSet presAssocID="{F5C10A6D-4C29-464A-9136-9E8D4E105BA6}" presName="diagram" presStyleCnt="0">
        <dgm:presLayoutVars>
          <dgm:dir/>
          <dgm:resizeHandles val="exact"/>
        </dgm:presLayoutVars>
      </dgm:prSet>
      <dgm:spPr/>
    </dgm:pt>
    <dgm:pt modelId="{79CBB889-C58F-4C57-901A-36F2A4B720D2}" type="pres">
      <dgm:prSet presAssocID="{A69970E9-598E-473A-AAF0-763A292045E4}" presName="node" presStyleLbl="node1" presStyleIdx="0" presStyleCnt="5">
        <dgm:presLayoutVars>
          <dgm:bulletEnabled val="1"/>
        </dgm:presLayoutVars>
      </dgm:prSet>
      <dgm:spPr/>
    </dgm:pt>
    <dgm:pt modelId="{05BDCCCC-63DC-4EE9-B7A8-4FAEC5B01524}" type="pres">
      <dgm:prSet presAssocID="{700E6056-EF0C-43A3-9BFE-579901BD44AF}" presName="sibTrans" presStyleCnt="0"/>
      <dgm:spPr/>
    </dgm:pt>
    <dgm:pt modelId="{1AD6F7BD-8914-404D-814E-61B833EDD7DF}" type="pres">
      <dgm:prSet presAssocID="{0F9D6676-1098-42AC-B60F-242254BB4ECE}" presName="node" presStyleLbl="node1" presStyleIdx="1" presStyleCnt="5">
        <dgm:presLayoutVars>
          <dgm:bulletEnabled val="1"/>
        </dgm:presLayoutVars>
      </dgm:prSet>
      <dgm:spPr/>
    </dgm:pt>
    <dgm:pt modelId="{D7DF036A-33DB-401A-B2BF-670E3BF58D5A}" type="pres">
      <dgm:prSet presAssocID="{8726C753-C582-453C-8D3F-E58634BF3121}" presName="sibTrans" presStyleCnt="0"/>
      <dgm:spPr/>
    </dgm:pt>
    <dgm:pt modelId="{CF5D7BD9-5BC4-4874-9576-CA32B1313BE5}" type="pres">
      <dgm:prSet presAssocID="{A01AC483-4E0F-496B-AD85-C3577879E247}" presName="node" presStyleLbl="node1" presStyleIdx="2" presStyleCnt="5">
        <dgm:presLayoutVars>
          <dgm:bulletEnabled val="1"/>
        </dgm:presLayoutVars>
      </dgm:prSet>
      <dgm:spPr/>
    </dgm:pt>
    <dgm:pt modelId="{0039D654-1000-49A5-957E-B7243527306C}" type="pres">
      <dgm:prSet presAssocID="{FE52CDF5-25CD-4F89-869D-C53E5101D8BA}" presName="sibTrans" presStyleCnt="0"/>
      <dgm:spPr/>
    </dgm:pt>
    <dgm:pt modelId="{E5B49716-0C15-477D-93B7-AED6EA6FA4C8}" type="pres">
      <dgm:prSet presAssocID="{ABE611A8-F49C-476D-BDAC-203C841DE526}" presName="node" presStyleLbl="node1" presStyleIdx="3" presStyleCnt="5">
        <dgm:presLayoutVars>
          <dgm:bulletEnabled val="1"/>
        </dgm:presLayoutVars>
      </dgm:prSet>
      <dgm:spPr/>
    </dgm:pt>
    <dgm:pt modelId="{71554270-B2E2-4C56-A1E7-9463F4D6E954}" type="pres">
      <dgm:prSet presAssocID="{9D783F52-C78C-40D3-A085-099DF2CFB91E}" presName="sibTrans" presStyleCnt="0"/>
      <dgm:spPr/>
    </dgm:pt>
    <dgm:pt modelId="{13AD9815-CC2D-416D-8ABF-96CD4E9EB802}" type="pres">
      <dgm:prSet presAssocID="{B331A66C-6FE8-4C81-9280-7BA862711E03}" presName="node" presStyleLbl="node1" presStyleIdx="4" presStyleCnt="5">
        <dgm:presLayoutVars>
          <dgm:bulletEnabled val="1"/>
        </dgm:presLayoutVars>
      </dgm:prSet>
      <dgm:spPr/>
    </dgm:pt>
  </dgm:ptLst>
  <dgm:cxnLst>
    <dgm:cxn modelId="{F665CC01-1593-4E8D-8973-6E443FE0C50F}" type="presOf" srcId="{F5C10A6D-4C29-464A-9136-9E8D4E105BA6}" destId="{E17D7A4C-4E8C-4D16-B0A2-1B477B0CC558}" srcOrd="0" destOrd="0" presId="urn:microsoft.com/office/officeart/2005/8/layout/default"/>
    <dgm:cxn modelId="{1A8EF116-247D-4CE8-9D76-7240A189D3F1}" srcId="{F5C10A6D-4C29-464A-9136-9E8D4E105BA6}" destId="{B331A66C-6FE8-4C81-9280-7BA862711E03}" srcOrd="4" destOrd="0" parTransId="{871CA296-CC07-43E0-AACB-A558E8EC8DE7}" sibTransId="{4F9BAA8D-611C-4D45-A0BC-78FCE76ABBC9}"/>
    <dgm:cxn modelId="{256ED41F-61BD-4E37-9E4A-6074996694E4}" srcId="{F5C10A6D-4C29-464A-9136-9E8D4E105BA6}" destId="{ABE611A8-F49C-476D-BDAC-203C841DE526}" srcOrd="3" destOrd="0" parTransId="{E2F17D5F-53B1-4531-A181-B969C2203EF7}" sibTransId="{9D783F52-C78C-40D3-A085-099DF2CFB91E}"/>
    <dgm:cxn modelId="{85022426-ACC3-4610-B2B3-A0E4ED09068F}" type="presOf" srcId="{0F9D6676-1098-42AC-B60F-242254BB4ECE}" destId="{1AD6F7BD-8914-404D-814E-61B833EDD7DF}" srcOrd="0" destOrd="0" presId="urn:microsoft.com/office/officeart/2005/8/layout/default"/>
    <dgm:cxn modelId="{68094A2E-C355-4EA9-8D60-2EB6466287C7}" type="presOf" srcId="{A69970E9-598E-473A-AAF0-763A292045E4}" destId="{79CBB889-C58F-4C57-901A-36F2A4B720D2}" srcOrd="0" destOrd="0" presId="urn:microsoft.com/office/officeart/2005/8/layout/default"/>
    <dgm:cxn modelId="{03FAF938-4D7E-46C9-BEA8-27894501EED0}" type="presOf" srcId="{ABE611A8-F49C-476D-BDAC-203C841DE526}" destId="{E5B49716-0C15-477D-93B7-AED6EA6FA4C8}" srcOrd="0" destOrd="0" presId="urn:microsoft.com/office/officeart/2005/8/layout/default"/>
    <dgm:cxn modelId="{EB98B564-B1FE-4ED4-B5F5-22C8B95D680E}" srcId="{F5C10A6D-4C29-464A-9136-9E8D4E105BA6}" destId="{0F9D6676-1098-42AC-B60F-242254BB4ECE}" srcOrd="1" destOrd="0" parTransId="{C4E8C3BC-F9F6-4392-9563-C90DA0EDA83C}" sibTransId="{8726C753-C582-453C-8D3F-E58634BF3121}"/>
    <dgm:cxn modelId="{D999187D-380F-45F7-B409-A1979577F84E}" srcId="{F5C10A6D-4C29-464A-9136-9E8D4E105BA6}" destId="{A01AC483-4E0F-496B-AD85-C3577879E247}" srcOrd="2" destOrd="0" parTransId="{DF70C551-8F2C-4F83-BC8B-282C658DE9ED}" sibTransId="{FE52CDF5-25CD-4F89-869D-C53E5101D8BA}"/>
    <dgm:cxn modelId="{C21F839C-65C6-4BE0-BDA7-9A42C8F6E5FC}" type="presOf" srcId="{A01AC483-4E0F-496B-AD85-C3577879E247}" destId="{CF5D7BD9-5BC4-4874-9576-CA32B1313BE5}" srcOrd="0" destOrd="0" presId="urn:microsoft.com/office/officeart/2005/8/layout/default"/>
    <dgm:cxn modelId="{F446B7B3-023B-4E88-9F87-607151648465}" srcId="{F5C10A6D-4C29-464A-9136-9E8D4E105BA6}" destId="{A69970E9-598E-473A-AAF0-763A292045E4}" srcOrd="0" destOrd="0" parTransId="{63E1BDC1-9574-415C-9475-EC551C6CD874}" sibTransId="{700E6056-EF0C-43A3-9BFE-579901BD44AF}"/>
    <dgm:cxn modelId="{F27116D2-3A48-4291-A6EE-D746E9A9C51A}" type="presOf" srcId="{B331A66C-6FE8-4C81-9280-7BA862711E03}" destId="{13AD9815-CC2D-416D-8ABF-96CD4E9EB802}" srcOrd="0" destOrd="0" presId="urn:microsoft.com/office/officeart/2005/8/layout/default"/>
    <dgm:cxn modelId="{E915E5D6-68C0-4C9E-BA03-55620FC9FF0C}" type="presParOf" srcId="{E17D7A4C-4E8C-4D16-B0A2-1B477B0CC558}" destId="{79CBB889-C58F-4C57-901A-36F2A4B720D2}" srcOrd="0" destOrd="0" presId="urn:microsoft.com/office/officeart/2005/8/layout/default"/>
    <dgm:cxn modelId="{2FA8698A-1A59-4658-9DF6-349061997105}" type="presParOf" srcId="{E17D7A4C-4E8C-4D16-B0A2-1B477B0CC558}" destId="{05BDCCCC-63DC-4EE9-B7A8-4FAEC5B01524}" srcOrd="1" destOrd="0" presId="urn:microsoft.com/office/officeart/2005/8/layout/default"/>
    <dgm:cxn modelId="{47959948-2B5D-49E7-A730-D1C11583C814}" type="presParOf" srcId="{E17D7A4C-4E8C-4D16-B0A2-1B477B0CC558}" destId="{1AD6F7BD-8914-404D-814E-61B833EDD7DF}" srcOrd="2" destOrd="0" presId="urn:microsoft.com/office/officeart/2005/8/layout/default"/>
    <dgm:cxn modelId="{07DDA518-5EA0-4F39-BC9C-7AC07D12C59C}" type="presParOf" srcId="{E17D7A4C-4E8C-4D16-B0A2-1B477B0CC558}" destId="{D7DF036A-33DB-401A-B2BF-670E3BF58D5A}" srcOrd="3" destOrd="0" presId="urn:microsoft.com/office/officeart/2005/8/layout/default"/>
    <dgm:cxn modelId="{18B247CE-8730-40B0-B876-3E5A6FE13134}" type="presParOf" srcId="{E17D7A4C-4E8C-4D16-B0A2-1B477B0CC558}" destId="{CF5D7BD9-5BC4-4874-9576-CA32B1313BE5}" srcOrd="4" destOrd="0" presId="urn:microsoft.com/office/officeart/2005/8/layout/default"/>
    <dgm:cxn modelId="{7F6654B4-D691-453E-B50D-AB3FD4648BC9}" type="presParOf" srcId="{E17D7A4C-4E8C-4D16-B0A2-1B477B0CC558}" destId="{0039D654-1000-49A5-957E-B7243527306C}" srcOrd="5" destOrd="0" presId="urn:microsoft.com/office/officeart/2005/8/layout/default"/>
    <dgm:cxn modelId="{44CF1B85-E228-4D0E-B39D-3BC311D3A1C8}" type="presParOf" srcId="{E17D7A4C-4E8C-4D16-B0A2-1B477B0CC558}" destId="{E5B49716-0C15-477D-93B7-AED6EA6FA4C8}" srcOrd="6" destOrd="0" presId="urn:microsoft.com/office/officeart/2005/8/layout/default"/>
    <dgm:cxn modelId="{7CFB7959-62C4-4BC0-B204-09A1A5B4BC21}" type="presParOf" srcId="{E17D7A4C-4E8C-4D16-B0A2-1B477B0CC558}" destId="{71554270-B2E2-4C56-A1E7-9463F4D6E954}" srcOrd="7" destOrd="0" presId="urn:microsoft.com/office/officeart/2005/8/layout/default"/>
    <dgm:cxn modelId="{FF6D3BE2-4F00-4E14-9C6E-6624EA394308}" type="presParOf" srcId="{E17D7A4C-4E8C-4D16-B0A2-1B477B0CC558}" destId="{13AD9815-CC2D-416D-8ABF-96CD4E9EB8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62710-5728-4706-9E61-2CDBF52D5D74}" type="doc">
      <dgm:prSet loTypeId="urn:microsoft.com/office/officeart/2005/8/layout/equation1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3FA62BE-EB38-4EDE-9035-A28A44D24E54}">
      <dgm:prSet phldrT="[Texte]" custT="1"/>
      <dgm:spPr/>
      <dgm:t>
        <a:bodyPr/>
        <a:lstStyle/>
        <a:p>
          <a:endParaRPr lang="fr-BE" sz="900" noProof="0" dirty="0"/>
        </a:p>
        <a:p>
          <a:r>
            <a:rPr lang="fr-BE" sz="900" noProof="0" dirty="0"/>
            <a:t>Oxydation of </a:t>
          </a:r>
          <a:r>
            <a:rPr lang="fr-BE" sz="900" noProof="0" dirty="0" err="1"/>
            <a:t>chemical</a:t>
          </a:r>
          <a:r>
            <a:rPr lang="fr-BE" sz="900" noProof="0" dirty="0"/>
            <a:t> agent</a:t>
          </a:r>
        </a:p>
        <a:p>
          <a:r>
            <a:rPr lang="fr-BE" sz="900" noProof="0" dirty="0" err="1"/>
            <a:t>Red</a:t>
          </a:r>
          <a:r>
            <a:rPr lang="fr-BE" sz="900" noProof="0" dirty="0"/>
            <a:t> </a:t>
          </a:r>
          <a:r>
            <a:rPr lang="fr-BE" sz="900" noProof="0" dirty="0">
              <a:sym typeface="Wingdings" pitchFamily="2" charset="2"/>
            </a:rPr>
            <a:t> </a:t>
          </a:r>
          <a:r>
            <a:rPr lang="fr-BE" sz="900" noProof="0" dirty="0" err="1">
              <a:sym typeface="Wingdings" pitchFamily="2" charset="2"/>
            </a:rPr>
            <a:t>Ox</a:t>
          </a:r>
          <a:r>
            <a:rPr lang="fr-BE" sz="900" noProof="0" dirty="0">
              <a:sym typeface="Wingdings" pitchFamily="2" charset="2"/>
            </a:rPr>
            <a:t> + </a:t>
          </a:r>
          <a:r>
            <a:rPr lang="fr-BE" sz="900" noProof="0" dirty="0"/>
            <a:t>ne</a:t>
          </a:r>
          <a:r>
            <a:rPr lang="fr-BE" sz="900" baseline="30000" noProof="0" dirty="0"/>
            <a:t>-</a:t>
          </a:r>
        </a:p>
        <a:p>
          <a:endParaRPr lang="fr-BE" sz="900" noProof="0" dirty="0"/>
        </a:p>
      </dgm:t>
    </dgm:pt>
    <dgm:pt modelId="{F0578587-A73E-4C1D-9F47-5ADF890A8A7B}" type="parTrans" cxnId="{2AD2DE6A-694B-4AC7-A912-D2DB8607E4F1}">
      <dgm:prSet/>
      <dgm:spPr/>
      <dgm:t>
        <a:bodyPr/>
        <a:lstStyle/>
        <a:p>
          <a:endParaRPr lang="fr-BE" sz="3200"/>
        </a:p>
      </dgm:t>
    </dgm:pt>
    <dgm:pt modelId="{E227EEC7-B810-4D55-BCA4-7A1F76974A58}" type="sibTrans" cxnId="{2AD2DE6A-694B-4AC7-A912-D2DB8607E4F1}">
      <dgm:prSet/>
      <dgm:spPr/>
      <dgm:t>
        <a:bodyPr/>
        <a:lstStyle/>
        <a:p>
          <a:endParaRPr lang="fr-BE" sz="3200"/>
        </a:p>
      </dgm:t>
    </dgm:pt>
    <dgm:pt modelId="{3C9DB2C2-C25E-4710-A968-5C2CF603E176}">
      <dgm:prSet phldrT="[Texte]" custT="1"/>
      <dgm:spPr/>
      <dgm:t>
        <a:bodyPr/>
        <a:lstStyle/>
        <a:p>
          <a:r>
            <a:rPr lang="fr-BE" sz="900" noProof="0" dirty="0" err="1"/>
            <a:t>Deposition</a:t>
          </a:r>
          <a:r>
            <a:rPr lang="fr-BE" sz="900" noProof="0" dirty="0"/>
            <a:t> of </a:t>
          </a:r>
          <a:r>
            <a:rPr lang="fr-BE" sz="900" noProof="0" dirty="0" err="1"/>
            <a:t>metal</a:t>
          </a:r>
          <a:r>
            <a:rPr lang="fr-BE" sz="900" noProof="0" dirty="0"/>
            <a:t> (</a:t>
          </a:r>
          <a:r>
            <a:rPr lang="fr-BE" sz="900" noProof="0" dirty="0" err="1"/>
            <a:t>reduction</a:t>
          </a:r>
          <a:r>
            <a:rPr lang="fr-BE" sz="900" noProof="0" dirty="0"/>
            <a:t>)</a:t>
          </a:r>
        </a:p>
        <a:p>
          <a:r>
            <a:rPr lang="fr-BE" sz="900" noProof="0" dirty="0"/>
            <a:t>Me</a:t>
          </a:r>
          <a:r>
            <a:rPr lang="fr-BE" sz="900" baseline="-25000" noProof="0" dirty="0"/>
            <a:t>1</a:t>
          </a:r>
          <a:r>
            <a:rPr lang="fr-BE" sz="900" noProof="0" dirty="0"/>
            <a:t> n</a:t>
          </a:r>
          <a:r>
            <a:rPr lang="fr-BE" sz="900" baseline="30000" noProof="0" dirty="0"/>
            <a:t>+</a:t>
          </a:r>
          <a:r>
            <a:rPr lang="fr-BE" sz="900" noProof="0" dirty="0"/>
            <a:t> +  ne</a:t>
          </a:r>
          <a:r>
            <a:rPr lang="fr-BE" sz="900" baseline="30000" noProof="0" dirty="0"/>
            <a:t>-</a:t>
          </a:r>
          <a:r>
            <a:rPr lang="fr-BE" sz="900" noProof="0" dirty="0"/>
            <a:t> </a:t>
          </a:r>
          <a:r>
            <a:rPr lang="fr-BE" sz="900" noProof="0" dirty="0">
              <a:sym typeface="Wingdings" pitchFamily="2" charset="2"/>
            </a:rPr>
            <a:t> Me</a:t>
          </a:r>
          <a:r>
            <a:rPr lang="fr-BE" sz="900" baseline="-25000" noProof="0" dirty="0">
              <a:sym typeface="Wingdings" pitchFamily="2" charset="2"/>
            </a:rPr>
            <a:t>1</a:t>
          </a:r>
          <a:r>
            <a:rPr lang="fr-BE" sz="900" noProof="0" dirty="0">
              <a:sym typeface="Wingdings" pitchFamily="2" charset="2"/>
            </a:rPr>
            <a:t> </a:t>
          </a:r>
          <a:r>
            <a:rPr lang="fr-BE" sz="900" noProof="0" dirty="0"/>
            <a:t> </a:t>
          </a:r>
        </a:p>
      </dgm:t>
    </dgm:pt>
    <dgm:pt modelId="{D8F3067C-B128-49B9-B081-B2F158A6954D}" type="sibTrans" cxnId="{07576E7D-BBB3-464E-9618-6B26DDCB39D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fr-BE" sz="800" noProof="0"/>
        </a:p>
      </dgm:t>
    </dgm:pt>
    <dgm:pt modelId="{F43D2991-1B34-4518-8D6B-F56A565633CF}" type="parTrans" cxnId="{07576E7D-BBB3-464E-9618-6B26DDCB39D5}">
      <dgm:prSet/>
      <dgm:spPr/>
      <dgm:t>
        <a:bodyPr/>
        <a:lstStyle/>
        <a:p>
          <a:endParaRPr lang="fr-BE" sz="3200" noProof="0"/>
        </a:p>
      </dgm:t>
    </dgm:pt>
    <dgm:pt modelId="{9C4FC6B6-508C-47CC-85EC-E31FEE17E297}" type="pres">
      <dgm:prSet presAssocID="{48E62710-5728-4706-9E61-2CDBF52D5D74}" presName="linearFlow" presStyleCnt="0">
        <dgm:presLayoutVars>
          <dgm:dir/>
          <dgm:resizeHandles val="exact"/>
        </dgm:presLayoutVars>
      </dgm:prSet>
      <dgm:spPr/>
    </dgm:pt>
    <dgm:pt modelId="{02F2EC94-16DD-4188-89E0-D7DDDC64E3C4}" type="pres">
      <dgm:prSet presAssocID="{3C9DB2C2-C25E-4710-A968-5C2CF603E176}" presName="node" presStyleLbl="node1" presStyleIdx="0" presStyleCnt="2" custScaleX="283379">
        <dgm:presLayoutVars>
          <dgm:bulletEnabled val="1"/>
        </dgm:presLayoutVars>
      </dgm:prSet>
      <dgm:spPr>
        <a:prstGeom prst="roundRect">
          <a:avLst/>
        </a:prstGeom>
      </dgm:spPr>
    </dgm:pt>
    <dgm:pt modelId="{60A29F26-455D-4959-AAFB-610949328F04}" type="pres">
      <dgm:prSet presAssocID="{D8F3067C-B128-49B9-B081-B2F158A6954D}" presName="spacerL" presStyleCnt="0"/>
      <dgm:spPr/>
    </dgm:pt>
    <dgm:pt modelId="{4D5168C3-6685-4C3C-8AF7-584BFC14FBA2}" type="pres">
      <dgm:prSet presAssocID="{D8F3067C-B128-49B9-B081-B2F158A6954D}" presName="sibTrans" presStyleLbl="sibTrans2D1" presStyleIdx="0" presStyleCnt="1" custScaleX="148749"/>
      <dgm:spPr>
        <a:prstGeom prst="leftRightArrow">
          <a:avLst/>
        </a:prstGeom>
      </dgm:spPr>
    </dgm:pt>
    <dgm:pt modelId="{69165C55-5CD6-43D2-A2FC-B0A315714219}" type="pres">
      <dgm:prSet presAssocID="{D8F3067C-B128-49B9-B081-B2F158A6954D}" presName="spacerR" presStyleCnt="0"/>
      <dgm:spPr/>
    </dgm:pt>
    <dgm:pt modelId="{F101B1D7-F8C8-46DA-9833-978F4161C33F}" type="pres">
      <dgm:prSet presAssocID="{C3FA62BE-EB38-4EDE-9035-A28A44D24E54}" presName="node" presStyleLbl="node1" presStyleIdx="1" presStyleCnt="2" custScaleX="28337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61D11A-03E1-4F92-89F5-1E8590B0B930}" type="presOf" srcId="{48E62710-5728-4706-9E61-2CDBF52D5D74}" destId="{9C4FC6B6-508C-47CC-85EC-E31FEE17E297}" srcOrd="0" destOrd="0" presId="urn:microsoft.com/office/officeart/2005/8/layout/equation1"/>
    <dgm:cxn modelId="{2AD2DE6A-694B-4AC7-A912-D2DB8607E4F1}" srcId="{48E62710-5728-4706-9E61-2CDBF52D5D74}" destId="{C3FA62BE-EB38-4EDE-9035-A28A44D24E54}" srcOrd="1" destOrd="0" parTransId="{F0578587-A73E-4C1D-9F47-5ADF890A8A7B}" sibTransId="{E227EEC7-B810-4D55-BCA4-7A1F76974A58}"/>
    <dgm:cxn modelId="{2222BC72-A759-4BEC-970D-0DB5020B8C5A}" type="presOf" srcId="{3C9DB2C2-C25E-4710-A968-5C2CF603E176}" destId="{02F2EC94-16DD-4188-89E0-D7DDDC64E3C4}" srcOrd="0" destOrd="0" presId="urn:microsoft.com/office/officeart/2005/8/layout/equation1"/>
    <dgm:cxn modelId="{07576E7D-BBB3-464E-9618-6B26DDCB39D5}" srcId="{48E62710-5728-4706-9E61-2CDBF52D5D74}" destId="{3C9DB2C2-C25E-4710-A968-5C2CF603E176}" srcOrd="0" destOrd="0" parTransId="{F43D2991-1B34-4518-8D6B-F56A565633CF}" sibTransId="{D8F3067C-B128-49B9-B081-B2F158A6954D}"/>
    <dgm:cxn modelId="{AE611891-85DD-4AB4-AABA-3B9E7A4EB704}" type="presOf" srcId="{C3FA62BE-EB38-4EDE-9035-A28A44D24E54}" destId="{F101B1D7-F8C8-46DA-9833-978F4161C33F}" srcOrd="0" destOrd="0" presId="urn:microsoft.com/office/officeart/2005/8/layout/equation1"/>
    <dgm:cxn modelId="{23DA5BA2-78F3-44B3-B626-D91C4F895F05}" type="presOf" srcId="{D8F3067C-B128-49B9-B081-B2F158A6954D}" destId="{4D5168C3-6685-4C3C-8AF7-584BFC14FBA2}" srcOrd="0" destOrd="0" presId="urn:microsoft.com/office/officeart/2005/8/layout/equation1"/>
    <dgm:cxn modelId="{E5F92AE5-0869-4532-AFDD-D2C96390FB3D}" type="presParOf" srcId="{9C4FC6B6-508C-47CC-85EC-E31FEE17E297}" destId="{02F2EC94-16DD-4188-89E0-D7DDDC64E3C4}" srcOrd="0" destOrd="0" presId="urn:microsoft.com/office/officeart/2005/8/layout/equation1"/>
    <dgm:cxn modelId="{A6198BB7-E2D1-4ED3-9344-0DB07364F6C8}" type="presParOf" srcId="{9C4FC6B6-508C-47CC-85EC-E31FEE17E297}" destId="{60A29F26-455D-4959-AAFB-610949328F04}" srcOrd="1" destOrd="0" presId="urn:microsoft.com/office/officeart/2005/8/layout/equation1"/>
    <dgm:cxn modelId="{EAF9EC09-65C8-4ED3-B831-752AEA22FAA4}" type="presParOf" srcId="{9C4FC6B6-508C-47CC-85EC-E31FEE17E297}" destId="{4D5168C3-6685-4C3C-8AF7-584BFC14FBA2}" srcOrd="2" destOrd="0" presId="urn:microsoft.com/office/officeart/2005/8/layout/equation1"/>
    <dgm:cxn modelId="{D165245F-CC02-45AD-947C-EE88A6867ADF}" type="presParOf" srcId="{9C4FC6B6-508C-47CC-85EC-E31FEE17E297}" destId="{69165C55-5CD6-43D2-A2FC-B0A315714219}" srcOrd="3" destOrd="0" presId="urn:microsoft.com/office/officeart/2005/8/layout/equation1"/>
    <dgm:cxn modelId="{5B7D292D-CFAF-4D58-A39C-74B5FDA846C9}" type="presParOf" srcId="{9C4FC6B6-508C-47CC-85EC-E31FEE17E297}" destId="{F101B1D7-F8C8-46DA-9833-978F4161C33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198031-50C2-499E-87F9-145CC8CAA22A}" type="doc">
      <dgm:prSet loTypeId="urn:microsoft.com/office/officeart/2005/8/layout/l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BE"/>
        </a:p>
      </dgm:t>
    </dgm:pt>
    <dgm:pt modelId="{0CBA2FBB-8490-4437-8F84-1E97CD4A3033}">
      <dgm:prSet phldrT="[Texte]" custT="1"/>
      <dgm:spPr/>
      <dgm:t>
        <a:bodyPr/>
        <a:lstStyle/>
        <a:p>
          <a:r>
            <a:rPr lang="en-US" sz="2000" noProof="0" dirty="0">
              <a:cs typeface="Times New Roman" pitchFamily="18" charset="0"/>
            </a:rPr>
            <a:t>Pure nickel</a:t>
          </a:r>
          <a:endParaRPr lang="en-US" sz="2000" noProof="0" dirty="0"/>
        </a:p>
      </dgm:t>
    </dgm:pt>
    <dgm:pt modelId="{BFDA60D5-750B-4586-9D84-3FD065B6563E}" type="parTrans" cxnId="{FEE7089E-C6A2-45AA-A8B2-C7B5E769CE07}">
      <dgm:prSet/>
      <dgm:spPr/>
      <dgm:t>
        <a:bodyPr/>
        <a:lstStyle/>
        <a:p>
          <a:endParaRPr lang="en-US" sz="2800" noProof="0" dirty="0"/>
        </a:p>
      </dgm:t>
    </dgm:pt>
    <dgm:pt modelId="{13EC34EF-2876-43E7-BE09-6DA2DF4B0343}" type="sibTrans" cxnId="{FEE7089E-C6A2-45AA-A8B2-C7B5E769CE07}">
      <dgm:prSet/>
      <dgm:spPr/>
      <dgm:t>
        <a:bodyPr/>
        <a:lstStyle/>
        <a:p>
          <a:endParaRPr lang="en-US" sz="2800" noProof="0" dirty="0"/>
        </a:p>
      </dgm:t>
    </dgm:pt>
    <dgm:pt modelId="{2AADB318-90AE-4EEA-843A-0F6622D9C6DB}">
      <dgm:prSet phldrT="[Texte]" custT="1"/>
      <dgm:spPr/>
      <dgm:t>
        <a:bodyPr/>
        <a:lstStyle/>
        <a:p>
          <a:r>
            <a:rPr lang="en-US" sz="2000" noProof="0" dirty="0">
              <a:cs typeface="Times New Roman" pitchFamily="18" charset="0"/>
            </a:rPr>
            <a:t>Ternary alloys</a:t>
          </a:r>
          <a:endParaRPr lang="en-US" sz="2000" noProof="0" dirty="0"/>
        </a:p>
      </dgm:t>
    </dgm:pt>
    <dgm:pt modelId="{07C76C6A-EDDD-4644-A58E-5E0FE26D8ED3}" type="parTrans" cxnId="{4325FBA7-BEE9-40B6-8BE8-713FE2D6EB32}">
      <dgm:prSet/>
      <dgm:spPr/>
      <dgm:t>
        <a:bodyPr/>
        <a:lstStyle/>
        <a:p>
          <a:endParaRPr lang="en-US" sz="2800" noProof="0" dirty="0"/>
        </a:p>
      </dgm:t>
    </dgm:pt>
    <dgm:pt modelId="{B1126AC2-CA6E-4D24-84AB-5461EBDE8986}" type="sibTrans" cxnId="{4325FBA7-BEE9-40B6-8BE8-713FE2D6EB32}">
      <dgm:prSet/>
      <dgm:spPr/>
      <dgm:t>
        <a:bodyPr/>
        <a:lstStyle/>
        <a:p>
          <a:endParaRPr lang="en-US" sz="2800" noProof="0" dirty="0"/>
        </a:p>
      </dgm:t>
    </dgm:pt>
    <dgm:pt modelId="{8E5F66A5-0FD6-4AA4-A419-350C961A3D3F}">
      <dgm:prSet phldrT="[Texte]" custT="1"/>
      <dgm:spPr/>
      <dgm:t>
        <a:bodyPr/>
        <a:lstStyle/>
        <a:p>
          <a:r>
            <a:rPr lang="en-US" sz="1800" noProof="0" dirty="0"/>
            <a:t>Ni-P-B</a:t>
          </a:r>
        </a:p>
      </dgm:t>
    </dgm:pt>
    <dgm:pt modelId="{40002BE4-4B0B-446E-9FCD-6ABDF6CA404B}" type="parTrans" cxnId="{B27208D4-F12A-437E-99FC-80A5149A07D0}">
      <dgm:prSet/>
      <dgm:spPr/>
      <dgm:t>
        <a:bodyPr/>
        <a:lstStyle/>
        <a:p>
          <a:endParaRPr lang="en-US" sz="2800" noProof="0" dirty="0"/>
        </a:p>
      </dgm:t>
    </dgm:pt>
    <dgm:pt modelId="{705A0EC0-19CE-46F7-81A8-8538B3D77CDA}" type="sibTrans" cxnId="{B27208D4-F12A-437E-99FC-80A5149A07D0}">
      <dgm:prSet/>
      <dgm:spPr/>
      <dgm:t>
        <a:bodyPr/>
        <a:lstStyle/>
        <a:p>
          <a:endParaRPr lang="en-US" sz="2800" noProof="0" dirty="0"/>
        </a:p>
      </dgm:t>
    </dgm:pt>
    <dgm:pt modelId="{3472434E-8A25-4C20-AEE6-F57CD78A0D44}">
      <dgm:prSet custT="1"/>
      <dgm:spPr/>
      <dgm:t>
        <a:bodyPr/>
        <a:lstStyle/>
        <a:p>
          <a:r>
            <a:rPr lang="en-US" sz="1800" noProof="0" dirty="0"/>
            <a:t>Ni-X-P or Ni-X-B </a:t>
          </a:r>
          <a:r>
            <a:rPr lang="en-US" sz="1800" noProof="0" dirty="0">
              <a:cs typeface="Times New Roman" pitchFamily="18" charset="0"/>
            </a:rPr>
            <a:t>where X = </a:t>
          </a:r>
          <a:r>
            <a:rPr lang="en-US" sz="1800" noProof="0" dirty="0" err="1">
              <a:cs typeface="Times New Roman" pitchFamily="18" charset="0"/>
            </a:rPr>
            <a:t>codeposited</a:t>
          </a:r>
          <a:r>
            <a:rPr lang="en-US" sz="1800" noProof="0" dirty="0">
              <a:cs typeface="Times New Roman" pitchFamily="18" charset="0"/>
            </a:rPr>
            <a:t> metal</a:t>
          </a:r>
          <a:endParaRPr lang="en-US" sz="1800" noProof="0" dirty="0"/>
        </a:p>
      </dgm:t>
    </dgm:pt>
    <dgm:pt modelId="{5D224E37-E717-4A3A-94FB-1D48B1017762}" type="parTrans" cxnId="{97BE7408-142E-4381-A550-9EBDF4EF5ED6}">
      <dgm:prSet/>
      <dgm:spPr/>
      <dgm:t>
        <a:bodyPr/>
        <a:lstStyle/>
        <a:p>
          <a:endParaRPr lang="en-US" sz="2800" noProof="0" dirty="0"/>
        </a:p>
      </dgm:t>
    </dgm:pt>
    <dgm:pt modelId="{1FEAEC2D-787C-4F5E-95B5-A45011E19EDB}" type="sibTrans" cxnId="{97BE7408-142E-4381-A550-9EBDF4EF5ED6}">
      <dgm:prSet/>
      <dgm:spPr/>
      <dgm:t>
        <a:bodyPr/>
        <a:lstStyle/>
        <a:p>
          <a:endParaRPr lang="en-US" sz="2800" noProof="0" dirty="0"/>
        </a:p>
      </dgm:t>
    </dgm:pt>
    <dgm:pt modelId="{83ECAAAB-8181-400E-AC0F-A351325015B9}">
      <dgm:prSet phldrT="[Texte]" custT="1"/>
      <dgm:spPr/>
      <dgm:t>
        <a:bodyPr/>
        <a:lstStyle/>
        <a:p>
          <a:r>
            <a:rPr lang="en-US" sz="2000" noProof="0" dirty="0">
              <a:cs typeface="Times New Roman" pitchFamily="18" charset="0"/>
            </a:rPr>
            <a:t>Composites </a:t>
          </a:r>
          <a:endParaRPr lang="en-US" sz="2000" noProof="0" dirty="0"/>
        </a:p>
      </dgm:t>
    </dgm:pt>
    <dgm:pt modelId="{55A02550-A5A3-4F16-AC48-8DE49A19EABF}" type="parTrans" cxnId="{22326EBA-815D-4E52-9FB6-411839503541}">
      <dgm:prSet/>
      <dgm:spPr/>
      <dgm:t>
        <a:bodyPr/>
        <a:lstStyle/>
        <a:p>
          <a:endParaRPr lang="en-US" sz="2800" noProof="0" dirty="0"/>
        </a:p>
      </dgm:t>
    </dgm:pt>
    <dgm:pt modelId="{74AB7B8E-BADD-4522-A34A-91FB94ADD294}" type="sibTrans" cxnId="{22326EBA-815D-4E52-9FB6-411839503541}">
      <dgm:prSet/>
      <dgm:spPr/>
      <dgm:t>
        <a:bodyPr/>
        <a:lstStyle/>
        <a:p>
          <a:endParaRPr lang="en-US" sz="2800" noProof="0" dirty="0"/>
        </a:p>
      </dgm:t>
    </dgm:pt>
    <dgm:pt modelId="{054FDE5F-B620-4806-AB34-84BED831ADAD}">
      <dgm:prSet phldrT="[Texte]" custT="1"/>
      <dgm:spPr/>
      <dgm:t>
        <a:bodyPr/>
        <a:lstStyle/>
        <a:p>
          <a:r>
            <a:rPr lang="en-US" sz="1800" noProof="0" dirty="0">
              <a:cs typeface="Times New Roman" pitchFamily="18" charset="0"/>
            </a:rPr>
            <a:t>Incorporation of inert particles</a:t>
          </a:r>
          <a:endParaRPr lang="en-US" sz="1800" noProof="0" dirty="0"/>
        </a:p>
      </dgm:t>
    </dgm:pt>
    <dgm:pt modelId="{549056F8-FBD0-428D-B23F-A5FFE6FF42FA}" type="parTrans" cxnId="{DE214DA7-0371-4398-BBAC-C50DBED7FB6B}">
      <dgm:prSet/>
      <dgm:spPr/>
      <dgm:t>
        <a:bodyPr/>
        <a:lstStyle/>
        <a:p>
          <a:endParaRPr lang="en-US" sz="2800" noProof="0" dirty="0"/>
        </a:p>
      </dgm:t>
    </dgm:pt>
    <dgm:pt modelId="{30CAAFD1-5F6F-43AF-AD2A-BA47180233CA}" type="sibTrans" cxnId="{DE214DA7-0371-4398-BBAC-C50DBED7FB6B}">
      <dgm:prSet/>
      <dgm:spPr/>
      <dgm:t>
        <a:bodyPr/>
        <a:lstStyle/>
        <a:p>
          <a:endParaRPr lang="en-US" sz="2800" noProof="0" dirty="0"/>
        </a:p>
      </dgm:t>
    </dgm:pt>
    <dgm:pt modelId="{C5951AEE-B4ED-4635-863B-E4A06B0D3B88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noProof="0" dirty="0" err="1"/>
            <a:t>NiB</a:t>
          </a:r>
          <a:r>
            <a:rPr lang="en-US" sz="1800" noProof="0" dirty="0"/>
            <a:t> with NaBH</a:t>
          </a:r>
          <a:r>
            <a:rPr lang="en-US" sz="1800" baseline="-15000" noProof="0" dirty="0"/>
            <a:t>4</a:t>
          </a:r>
          <a:r>
            <a:rPr lang="en-US" sz="1800" noProof="0" dirty="0"/>
            <a:t> or DMAB</a:t>
          </a:r>
        </a:p>
      </dgm:t>
    </dgm:pt>
    <dgm:pt modelId="{403668E1-A94F-4855-9D8D-8E9CE589A950}">
      <dgm:prSet phldrT="[Texte]" custT="1"/>
      <dgm:spPr/>
      <dgm:t>
        <a:bodyPr/>
        <a:lstStyle/>
        <a:p>
          <a:r>
            <a:rPr lang="en-US" sz="1800" b="0" noProof="0" dirty="0" err="1"/>
            <a:t>NiP</a:t>
          </a:r>
          <a:r>
            <a:rPr lang="en-US" sz="1800" noProof="0" dirty="0"/>
            <a:t> with NaH</a:t>
          </a:r>
          <a:r>
            <a:rPr lang="en-US" sz="1800" baseline="-15000" noProof="0" dirty="0"/>
            <a:t>2</a:t>
          </a:r>
          <a:r>
            <a:rPr lang="en-US" sz="1800" noProof="0" dirty="0"/>
            <a:t>PO</a:t>
          </a:r>
          <a:r>
            <a:rPr lang="en-US" sz="1800" baseline="-15000" noProof="0" dirty="0"/>
            <a:t>2</a:t>
          </a:r>
        </a:p>
      </dgm:t>
    </dgm:pt>
    <dgm:pt modelId="{D0CB6B01-17ED-48DE-AC1B-1D5F8F56C572}">
      <dgm:prSet phldrT="[Texte]" custT="1"/>
      <dgm:spPr/>
      <dgm:t>
        <a:bodyPr/>
        <a:lstStyle/>
        <a:p>
          <a:r>
            <a:rPr lang="en-US" sz="2000" noProof="0" dirty="0">
              <a:cs typeface="Times New Roman" pitchFamily="18" charset="0"/>
            </a:rPr>
            <a:t>Binary alloys</a:t>
          </a:r>
          <a:endParaRPr lang="en-US" sz="2000" noProof="0" dirty="0"/>
        </a:p>
      </dgm:t>
    </dgm:pt>
    <dgm:pt modelId="{4997A30D-484E-491C-A229-4107292DC218}" type="sibTrans" cxnId="{FFB5B817-4047-45A2-843F-88F29365CA8F}">
      <dgm:prSet/>
      <dgm:spPr/>
      <dgm:t>
        <a:bodyPr/>
        <a:lstStyle/>
        <a:p>
          <a:endParaRPr lang="en-US" sz="2800" noProof="0" dirty="0"/>
        </a:p>
      </dgm:t>
    </dgm:pt>
    <dgm:pt modelId="{E482B56A-BA61-4F9B-B6B2-2981FE298C00}" type="parTrans" cxnId="{FFB5B817-4047-45A2-843F-88F29365CA8F}">
      <dgm:prSet/>
      <dgm:spPr/>
      <dgm:t>
        <a:bodyPr/>
        <a:lstStyle/>
        <a:p>
          <a:endParaRPr lang="en-US" sz="2800" noProof="0" dirty="0"/>
        </a:p>
      </dgm:t>
    </dgm:pt>
    <dgm:pt modelId="{D7D1B888-DB91-4FC5-A245-8363945D4549}" type="sibTrans" cxnId="{DC86A01F-FFCE-47BD-B14A-CAA505A3AD4F}">
      <dgm:prSet/>
      <dgm:spPr/>
      <dgm:t>
        <a:bodyPr/>
        <a:lstStyle/>
        <a:p>
          <a:endParaRPr lang="en-US" sz="2800" noProof="0" dirty="0"/>
        </a:p>
      </dgm:t>
    </dgm:pt>
    <dgm:pt modelId="{A038B1A3-ABC3-4C94-8E8C-9E5220A163A5}" type="parTrans" cxnId="{DC86A01F-FFCE-47BD-B14A-CAA505A3AD4F}">
      <dgm:prSet/>
      <dgm:spPr/>
      <dgm:t>
        <a:bodyPr/>
        <a:lstStyle/>
        <a:p>
          <a:endParaRPr lang="en-US" sz="2800" noProof="0" dirty="0"/>
        </a:p>
      </dgm:t>
    </dgm:pt>
    <dgm:pt modelId="{A73EC759-3447-4C97-ACA9-986C50BED611}" type="sibTrans" cxnId="{F6BD0B1F-8AA5-491D-98AC-70FDB4E9D9AD}">
      <dgm:prSet/>
      <dgm:spPr/>
      <dgm:t>
        <a:bodyPr/>
        <a:lstStyle/>
        <a:p>
          <a:endParaRPr lang="en-US" sz="2800" noProof="0" dirty="0"/>
        </a:p>
      </dgm:t>
    </dgm:pt>
    <dgm:pt modelId="{D72C6DB1-136B-46C4-97E0-D74EE1FF54F0}" type="parTrans" cxnId="{F6BD0B1F-8AA5-491D-98AC-70FDB4E9D9AD}">
      <dgm:prSet/>
      <dgm:spPr/>
      <dgm:t>
        <a:bodyPr/>
        <a:lstStyle/>
        <a:p>
          <a:endParaRPr lang="en-US" sz="2800" noProof="0" dirty="0"/>
        </a:p>
      </dgm:t>
    </dgm:pt>
    <dgm:pt modelId="{05177519-D73B-4C6B-80F7-7DF2AF87A1C4}">
      <dgm:prSet phldrT="[Texte]" custT="1"/>
      <dgm:spPr/>
      <dgm:t>
        <a:bodyPr/>
        <a:lstStyle/>
        <a:p>
          <a:r>
            <a:rPr lang="en-US" sz="1800" noProof="0" dirty="0"/>
            <a:t>Red. NH</a:t>
          </a:r>
          <a:r>
            <a:rPr lang="en-US" sz="1800" baseline="-15000" noProof="0" dirty="0"/>
            <a:t>2</a:t>
          </a:r>
          <a:r>
            <a:rPr lang="en-US" sz="1800" noProof="0" dirty="0"/>
            <a:t>NH</a:t>
          </a:r>
          <a:r>
            <a:rPr lang="en-US" sz="1800" baseline="-15000" noProof="0" dirty="0"/>
            <a:t>2</a:t>
          </a:r>
        </a:p>
      </dgm:t>
    </dgm:pt>
    <dgm:pt modelId="{4284A87C-1085-4D12-8E05-5BA75C62CED9}" type="sibTrans" cxnId="{E06ED2B7-94F5-4D91-8995-8584FBE035A2}">
      <dgm:prSet/>
      <dgm:spPr/>
      <dgm:t>
        <a:bodyPr/>
        <a:lstStyle/>
        <a:p>
          <a:endParaRPr lang="en-US" sz="2800" noProof="0" dirty="0"/>
        </a:p>
      </dgm:t>
    </dgm:pt>
    <dgm:pt modelId="{467CF627-781D-4C98-8534-AC129151A00B}" type="parTrans" cxnId="{E06ED2B7-94F5-4D91-8995-8584FBE035A2}">
      <dgm:prSet/>
      <dgm:spPr/>
      <dgm:t>
        <a:bodyPr/>
        <a:lstStyle/>
        <a:p>
          <a:endParaRPr lang="en-US" sz="2800" noProof="0" dirty="0"/>
        </a:p>
      </dgm:t>
    </dgm:pt>
    <dgm:pt modelId="{8B070E9B-D970-4702-BE69-10BE9F98B834}" type="pres">
      <dgm:prSet presAssocID="{F2198031-50C2-499E-87F9-145CC8CAA22A}" presName="Name0" presStyleCnt="0">
        <dgm:presLayoutVars>
          <dgm:dir/>
          <dgm:animLvl val="lvl"/>
          <dgm:resizeHandles val="exact"/>
        </dgm:presLayoutVars>
      </dgm:prSet>
      <dgm:spPr/>
    </dgm:pt>
    <dgm:pt modelId="{3F4BF652-BFCA-4A1E-B993-A1691AC791D6}" type="pres">
      <dgm:prSet presAssocID="{0CBA2FBB-8490-4437-8F84-1E97CD4A3033}" presName="vertFlow" presStyleCnt="0"/>
      <dgm:spPr/>
    </dgm:pt>
    <dgm:pt modelId="{63BA2CED-5B1C-40CB-BB08-69F90E88D3D1}" type="pres">
      <dgm:prSet presAssocID="{0CBA2FBB-8490-4437-8F84-1E97CD4A3033}" presName="header" presStyleLbl="node1" presStyleIdx="0" presStyleCnt="4" custScaleY="138713"/>
      <dgm:spPr/>
    </dgm:pt>
    <dgm:pt modelId="{B00ADA7C-95FA-4B0C-A422-A2AA70A9D075}" type="pres">
      <dgm:prSet presAssocID="{467CF627-781D-4C98-8534-AC129151A00B}" presName="parTrans" presStyleLbl="sibTrans2D1" presStyleIdx="0" presStyleCnt="6"/>
      <dgm:spPr/>
    </dgm:pt>
    <dgm:pt modelId="{E3F670B9-1C4B-4B9A-86DD-7AC9801E49B1}" type="pres">
      <dgm:prSet presAssocID="{05177519-D73B-4C6B-80F7-7DF2AF87A1C4}" presName="child" presStyleLbl="alignAccFollowNode1" presStyleIdx="0" presStyleCnt="6" custScaleY="138149">
        <dgm:presLayoutVars>
          <dgm:chMax val="0"/>
          <dgm:bulletEnabled val="1"/>
        </dgm:presLayoutVars>
      </dgm:prSet>
      <dgm:spPr/>
    </dgm:pt>
    <dgm:pt modelId="{046E840A-B25F-44A2-91F4-7D9202BFA8BE}" type="pres">
      <dgm:prSet presAssocID="{0CBA2FBB-8490-4437-8F84-1E97CD4A3033}" presName="hSp" presStyleCnt="0"/>
      <dgm:spPr/>
    </dgm:pt>
    <dgm:pt modelId="{6571640F-E25F-4A20-9FA2-F1658E42D731}" type="pres">
      <dgm:prSet presAssocID="{D0CB6B01-17ED-48DE-AC1B-1D5F8F56C572}" presName="vertFlow" presStyleCnt="0"/>
      <dgm:spPr/>
    </dgm:pt>
    <dgm:pt modelId="{71114B53-D632-4D87-B077-F765FEBCD664}" type="pres">
      <dgm:prSet presAssocID="{D0CB6B01-17ED-48DE-AC1B-1D5F8F56C572}" presName="header" presStyleLbl="node1" presStyleIdx="1" presStyleCnt="4" custScaleX="119163" custScaleY="138713"/>
      <dgm:spPr/>
    </dgm:pt>
    <dgm:pt modelId="{C6EF2AAC-D7FF-49CB-BE96-055B445E4FF9}" type="pres">
      <dgm:prSet presAssocID="{D72C6DB1-136B-46C4-97E0-D74EE1FF54F0}" presName="parTrans" presStyleLbl="sibTrans2D1" presStyleIdx="1" presStyleCnt="6"/>
      <dgm:spPr/>
    </dgm:pt>
    <dgm:pt modelId="{405960E6-FFA1-4C13-A186-34D46E59E31D}" type="pres">
      <dgm:prSet presAssocID="{403668E1-A94F-4855-9D8D-8E9CE589A950}" presName="child" presStyleLbl="alignAccFollowNode1" presStyleIdx="1" presStyleCnt="6" custScaleX="119163" custScaleY="240337">
        <dgm:presLayoutVars>
          <dgm:chMax val="0"/>
          <dgm:bulletEnabled val="1"/>
        </dgm:presLayoutVars>
      </dgm:prSet>
      <dgm:spPr/>
    </dgm:pt>
    <dgm:pt modelId="{58327709-F7EE-4F75-8A2B-39F38E735727}" type="pres">
      <dgm:prSet presAssocID="{A73EC759-3447-4C97-ACA9-986C50BED611}" presName="sibTrans" presStyleLbl="sibTrans2D1" presStyleIdx="2" presStyleCnt="6"/>
      <dgm:spPr/>
    </dgm:pt>
    <dgm:pt modelId="{97DB3D80-0FA4-4533-9BE6-B061AF6460DF}" type="pres">
      <dgm:prSet presAssocID="{C5951AEE-B4ED-4635-863B-E4A06B0D3B88}" presName="child" presStyleLbl="alignAccFollowNode1" presStyleIdx="2" presStyleCnt="6" custScaleX="115668" custScaleY="205141">
        <dgm:presLayoutVars>
          <dgm:chMax val="0"/>
          <dgm:bulletEnabled val="1"/>
        </dgm:presLayoutVars>
      </dgm:prSet>
      <dgm:spPr/>
    </dgm:pt>
    <dgm:pt modelId="{15362F08-E744-4CE0-95D5-04D2AE0BEFBA}" type="pres">
      <dgm:prSet presAssocID="{D0CB6B01-17ED-48DE-AC1B-1D5F8F56C572}" presName="hSp" presStyleCnt="0"/>
      <dgm:spPr/>
    </dgm:pt>
    <dgm:pt modelId="{6BF10934-EC35-4113-BDD8-631CF618FB4D}" type="pres">
      <dgm:prSet presAssocID="{2AADB318-90AE-4EEA-843A-0F6622D9C6DB}" presName="vertFlow" presStyleCnt="0"/>
      <dgm:spPr/>
    </dgm:pt>
    <dgm:pt modelId="{533545AB-312F-4410-A462-478AA6D74277}" type="pres">
      <dgm:prSet presAssocID="{2AADB318-90AE-4EEA-843A-0F6622D9C6DB}" presName="header" presStyleLbl="node1" presStyleIdx="2" presStyleCnt="4" custScaleX="126513" custScaleY="138713"/>
      <dgm:spPr/>
    </dgm:pt>
    <dgm:pt modelId="{07161526-EAD2-446F-ACB8-E05824104BE1}" type="pres">
      <dgm:prSet presAssocID="{40002BE4-4B0B-446E-9FCD-6ABDF6CA404B}" presName="parTrans" presStyleLbl="sibTrans2D1" presStyleIdx="3" presStyleCnt="6"/>
      <dgm:spPr/>
    </dgm:pt>
    <dgm:pt modelId="{94702B9F-3BFE-49DA-9424-72DC0F90F3C7}" type="pres">
      <dgm:prSet presAssocID="{8E5F66A5-0FD6-4AA4-A419-350C961A3D3F}" presName="child" presStyleLbl="alignAccFollowNode1" presStyleIdx="3" presStyleCnt="6" custScaleX="126513" custScaleY="124197">
        <dgm:presLayoutVars>
          <dgm:chMax val="0"/>
          <dgm:bulletEnabled val="1"/>
        </dgm:presLayoutVars>
      </dgm:prSet>
      <dgm:spPr/>
    </dgm:pt>
    <dgm:pt modelId="{FC60EFC2-CDB5-45EB-A70A-868BD19964C3}" type="pres">
      <dgm:prSet presAssocID="{705A0EC0-19CE-46F7-81A8-8538B3D77CDA}" presName="sibTrans" presStyleLbl="sibTrans2D1" presStyleIdx="4" presStyleCnt="6"/>
      <dgm:spPr/>
    </dgm:pt>
    <dgm:pt modelId="{CB31E326-6362-4EE8-9981-DB29D6329447}" type="pres">
      <dgm:prSet presAssocID="{3472434E-8A25-4C20-AEE6-F57CD78A0D44}" presName="child" presStyleLbl="alignAccFollowNode1" presStyleIdx="4" presStyleCnt="6" custScaleX="126513" custScaleY="284340">
        <dgm:presLayoutVars>
          <dgm:chMax val="0"/>
          <dgm:bulletEnabled val="1"/>
        </dgm:presLayoutVars>
      </dgm:prSet>
      <dgm:spPr/>
    </dgm:pt>
    <dgm:pt modelId="{BE254130-3469-4D7C-9495-7C997A0EA619}" type="pres">
      <dgm:prSet presAssocID="{2AADB318-90AE-4EEA-843A-0F6622D9C6DB}" presName="hSp" presStyleCnt="0"/>
      <dgm:spPr/>
    </dgm:pt>
    <dgm:pt modelId="{E6F5B419-DDAE-4079-81D9-782E3ABCC66C}" type="pres">
      <dgm:prSet presAssocID="{83ECAAAB-8181-400E-AC0F-A351325015B9}" presName="vertFlow" presStyleCnt="0"/>
      <dgm:spPr/>
    </dgm:pt>
    <dgm:pt modelId="{3D746835-A154-4CE9-B478-A36F33372E14}" type="pres">
      <dgm:prSet presAssocID="{83ECAAAB-8181-400E-AC0F-A351325015B9}" presName="header" presStyleLbl="node1" presStyleIdx="3" presStyleCnt="4" custScaleY="192383"/>
      <dgm:spPr/>
    </dgm:pt>
    <dgm:pt modelId="{B51089F3-8928-4855-A16B-79ACF3871ED9}" type="pres">
      <dgm:prSet presAssocID="{549056F8-FBD0-428D-B23F-A5FFE6FF42FA}" presName="parTrans" presStyleLbl="sibTrans2D1" presStyleIdx="5" presStyleCnt="6"/>
      <dgm:spPr/>
    </dgm:pt>
    <dgm:pt modelId="{3D6757E6-C293-4E65-9318-B50A55BFFB90}" type="pres">
      <dgm:prSet presAssocID="{054FDE5F-B620-4806-AB34-84BED831ADAD}" presName="child" presStyleLbl="alignAccFollowNode1" presStyleIdx="5" presStyleCnt="6" custScaleY="440462">
        <dgm:presLayoutVars>
          <dgm:chMax val="0"/>
          <dgm:bulletEnabled val="1"/>
        </dgm:presLayoutVars>
      </dgm:prSet>
      <dgm:spPr/>
    </dgm:pt>
  </dgm:ptLst>
  <dgm:cxnLst>
    <dgm:cxn modelId="{97BE7408-142E-4381-A550-9EBDF4EF5ED6}" srcId="{2AADB318-90AE-4EEA-843A-0F6622D9C6DB}" destId="{3472434E-8A25-4C20-AEE6-F57CD78A0D44}" srcOrd="1" destOrd="0" parTransId="{5D224E37-E717-4A3A-94FB-1D48B1017762}" sibTransId="{1FEAEC2D-787C-4F5E-95B5-A45011E19EDB}"/>
    <dgm:cxn modelId="{715E730C-6003-423E-A027-479FE995787E}" type="presOf" srcId="{3472434E-8A25-4C20-AEE6-F57CD78A0D44}" destId="{CB31E326-6362-4EE8-9981-DB29D6329447}" srcOrd="0" destOrd="0" presId="urn:microsoft.com/office/officeart/2005/8/layout/lProcess1"/>
    <dgm:cxn modelId="{CBAA5E12-A8A4-4A13-B430-FE2E0599D242}" type="presOf" srcId="{D72C6DB1-136B-46C4-97E0-D74EE1FF54F0}" destId="{C6EF2AAC-D7FF-49CB-BE96-055B445E4FF9}" srcOrd="0" destOrd="0" presId="urn:microsoft.com/office/officeart/2005/8/layout/lProcess1"/>
    <dgm:cxn modelId="{FFB5B817-4047-45A2-843F-88F29365CA8F}" srcId="{F2198031-50C2-499E-87F9-145CC8CAA22A}" destId="{D0CB6B01-17ED-48DE-AC1B-1D5F8F56C572}" srcOrd="1" destOrd="0" parTransId="{E482B56A-BA61-4F9B-B6B2-2981FE298C00}" sibTransId="{4997A30D-484E-491C-A229-4107292DC218}"/>
    <dgm:cxn modelId="{F6BD0B1F-8AA5-491D-98AC-70FDB4E9D9AD}" srcId="{D0CB6B01-17ED-48DE-AC1B-1D5F8F56C572}" destId="{403668E1-A94F-4855-9D8D-8E9CE589A950}" srcOrd="0" destOrd="0" parTransId="{D72C6DB1-136B-46C4-97E0-D74EE1FF54F0}" sibTransId="{A73EC759-3447-4C97-ACA9-986C50BED611}"/>
    <dgm:cxn modelId="{DC86A01F-FFCE-47BD-B14A-CAA505A3AD4F}" srcId="{D0CB6B01-17ED-48DE-AC1B-1D5F8F56C572}" destId="{C5951AEE-B4ED-4635-863B-E4A06B0D3B88}" srcOrd="1" destOrd="0" parTransId="{A038B1A3-ABC3-4C94-8E8C-9E5220A163A5}" sibTransId="{D7D1B888-DB91-4FC5-A245-8363945D4549}"/>
    <dgm:cxn modelId="{C78F5922-5E02-4B4D-92DD-163628890EFE}" type="presOf" srcId="{549056F8-FBD0-428D-B23F-A5FFE6FF42FA}" destId="{B51089F3-8928-4855-A16B-79ACF3871ED9}" srcOrd="0" destOrd="0" presId="urn:microsoft.com/office/officeart/2005/8/layout/lProcess1"/>
    <dgm:cxn modelId="{93131F3A-B299-4E8D-AF06-C315A4BF72D1}" type="presOf" srcId="{705A0EC0-19CE-46F7-81A8-8538B3D77CDA}" destId="{FC60EFC2-CDB5-45EB-A70A-868BD19964C3}" srcOrd="0" destOrd="0" presId="urn:microsoft.com/office/officeart/2005/8/layout/lProcess1"/>
    <dgm:cxn modelId="{FB0DAF5F-34E2-43F9-80AF-D252AE3F18F8}" type="presOf" srcId="{83ECAAAB-8181-400E-AC0F-A351325015B9}" destId="{3D746835-A154-4CE9-B478-A36F33372E14}" srcOrd="0" destOrd="0" presId="urn:microsoft.com/office/officeart/2005/8/layout/lProcess1"/>
    <dgm:cxn modelId="{2978F746-638F-4D51-BFDB-439CBC9741AA}" type="presOf" srcId="{C5951AEE-B4ED-4635-863B-E4A06B0D3B88}" destId="{97DB3D80-0FA4-4533-9BE6-B061AF6460DF}" srcOrd="0" destOrd="0" presId="urn:microsoft.com/office/officeart/2005/8/layout/lProcess1"/>
    <dgm:cxn modelId="{5A5BC14D-DFE8-4595-842C-BBAE64A0AE35}" type="presOf" srcId="{8E5F66A5-0FD6-4AA4-A419-350C961A3D3F}" destId="{94702B9F-3BFE-49DA-9424-72DC0F90F3C7}" srcOrd="0" destOrd="0" presId="urn:microsoft.com/office/officeart/2005/8/layout/lProcess1"/>
    <dgm:cxn modelId="{9382AB6F-8420-4ABD-A0F0-F61B693FF908}" type="presOf" srcId="{054FDE5F-B620-4806-AB34-84BED831ADAD}" destId="{3D6757E6-C293-4E65-9318-B50A55BFFB90}" srcOrd="0" destOrd="0" presId="urn:microsoft.com/office/officeart/2005/8/layout/lProcess1"/>
    <dgm:cxn modelId="{B5D9FC79-B9D5-4575-87FE-D72A18A3FCD4}" type="presOf" srcId="{05177519-D73B-4C6B-80F7-7DF2AF87A1C4}" destId="{E3F670B9-1C4B-4B9A-86DD-7AC9801E49B1}" srcOrd="0" destOrd="0" presId="urn:microsoft.com/office/officeart/2005/8/layout/lProcess1"/>
    <dgm:cxn modelId="{C10E7896-D594-4F51-A61B-4494D5711677}" type="presOf" srcId="{403668E1-A94F-4855-9D8D-8E9CE589A950}" destId="{405960E6-FFA1-4C13-A186-34D46E59E31D}" srcOrd="0" destOrd="0" presId="urn:microsoft.com/office/officeart/2005/8/layout/lProcess1"/>
    <dgm:cxn modelId="{42FAB099-EFE5-403C-AAFC-D22B02950A72}" type="presOf" srcId="{A73EC759-3447-4C97-ACA9-986C50BED611}" destId="{58327709-F7EE-4F75-8A2B-39F38E735727}" srcOrd="0" destOrd="0" presId="urn:microsoft.com/office/officeart/2005/8/layout/lProcess1"/>
    <dgm:cxn modelId="{5CCD4B9B-431D-4EC7-A463-1C1FC9354208}" type="presOf" srcId="{F2198031-50C2-499E-87F9-145CC8CAA22A}" destId="{8B070E9B-D970-4702-BE69-10BE9F98B834}" srcOrd="0" destOrd="0" presId="urn:microsoft.com/office/officeart/2005/8/layout/lProcess1"/>
    <dgm:cxn modelId="{FEE7089E-C6A2-45AA-A8B2-C7B5E769CE07}" srcId="{F2198031-50C2-499E-87F9-145CC8CAA22A}" destId="{0CBA2FBB-8490-4437-8F84-1E97CD4A3033}" srcOrd="0" destOrd="0" parTransId="{BFDA60D5-750B-4586-9D84-3FD065B6563E}" sibTransId="{13EC34EF-2876-43E7-BE09-6DA2DF4B0343}"/>
    <dgm:cxn modelId="{C95900A2-AD61-4B56-815F-BFFB66AD47F8}" type="presOf" srcId="{40002BE4-4B0B-446E-9FCD-6ABDF6CA404B}" destId="{07161526-EAD2-446F-ACB8-E05824104BE1}" srcOrd="0" destOrd="0" presId="urn:microsoft.com/office/officeart/2005/8/layout/lProcess1"/>
    <dgm:cxn modelId="{DE214DA7-0371-4398-BBAC-C50DBED7FB6B}" srcId="{83ECAAAB-8181-400E-AC0F-A351325015B9}" destId="{054FDE5F-B620-4806-AB34-84BED831ADAD}" srcOrd="0" destOrd="0" parTransId="{549056F8-FBD0-428D-B23F-A5FFE6FF42FA}" sibTransId="{30CAAFD1-5F6F-43AF-AD2A-BA47180233CA}"/>
    <dgm:cxn modelId="{4325FBA7-BEE9-40B6-8BE8-713FE2D6EB32}" srcId="{F2198031-50C2-499E-87F9-145CC8CAA22A}" destId="{2AADB318-90AE-4EEA-843A-0F6622D9C6DB}" srcOrd="2" destOrd="0" parTransId="{07C76C6A-EDDD-4644-A58E-5E0FE26D8ED3}" sibTransId="{B1126AC2-CA6E-4D24-84AB-5461EBDE8986}"/>
    <dgm:cxn modelId="{5C09E4B4-644E-4CCD-9F8C-C41AC8EBE8FE}" type="presOf" srcId="{0CBA2FBB-8490-4437-8F84-1E97CD4A3033}" destId="{63BA2CED-5B1C-40CB-BB08-69F90E88D3D1}" srcOrd="0" destOrd="0" presId="urn:microsoft.com/office/officeart/2005/8/layout/lProcess1"/>
    <dgm:cxn modelId="{E06ED2B7-94F5-4D91-8995-8584FBE035A2}" srcId="{0CBA2FBB-8490-4437-8F84-1E97CD4A3033}" destId="{05177519-D73B-4C6B-80F7-7DF2AF87A1C4}" srcOrd="0" destOrd="0" parTransId="{467CF627-781D-4C98-8534-AC129151A00B}" sibTransId="{4284A87C-1085-4D12-8E05-5BA75C62CED9}"/>
    <dgm:cxn modelId="{22326EBA-815D-4E52-9FB6-411839503541}" srcId="{F2198031-50C2-499E-87F9-145CC8CAA22A}" destId="{83ECAAAB-8181-400E-AC0F-A351325015B9}" srcOrd="3" destOrd="0" parTransId="{55A02550-A5A3-4F16-AC48-8DE49A19EABF}" sibTransId="{74AB7B8E-BADD-4522-A34A-91FB94ADD294}"/>
    <dgm:cxn modelId="{E3AEF7C9-C8CE-4C74-8808-269D2D48A1D3}" type="presOf" srcId="{467CF627-781D-4C98-8534-AC129151A00B}" destId="{B00ADA7C-95FA-4B0C-A422-A2AA70A9D075}" srcOrd="0" destOrd="0" presId="urn:microsoft.com/office/officeart/2005/8/layout/lProcess1"/>
    <dgm:cxn modelId="{B27208D4-F12A-437E-99FC-80A5149A07D0}" srcId="{2AADB318-90AE-4EEA-843A-0F6622D9C6DB}" destId="{8E5F66A5-0FD6-4AA4-A419-350C961A3D3F}" srcOrd="0" destOrd="0" parTransId="{40002BE4-4B0B-446E-9FCD-6ABDF6CA404B}" sibTransId="{705A0EC0-19CE-46F7-81A8-8538B3D77CDA}"/>
    <dgm:cxn modelId="{DE7948E6-CE0F-40B4-8083-7A48DB21C01F}" type="presOf" srcId="{D0CB6B01-17ED-48DE-AC1B-1D5F8F56C572}" destId="{71114B53-D632-4D87-B077-F765FEBCD664}" srcOrd="0" destOrd="0" presId="urn:microsoft.com/office/officeart/2005/8/layout/lProcess1"/>
    <dgm:cxn modelId="{9E7D4DE7-96AC-41D0-814A-68769468F216}" type="presOf" srcId="{2AADB318-90AE-4EEA-843A-0F6622D9C6DB}" destId="{533545AB-312F-4410-A462-478AA6D74277}" srcOrd="0" destOrd="0" presId="urn:microsoft.com/office/officeart/2005/8/layout/lProcess1"/>
    <dgm:cxn modelId="{0DC605EF-8459-410E-829B-6ABAF8182291}" type="presParOf" srcId="{8B070E9B-D970-4702-BE69-10BE9F98B834}" destId="{3F4BF652-BFCA-4A1E-B993-A1691AC791D6}" srcOrd="0" destOrd="0" presId="urn:microsoft.com/office/officeart/2005/8/layout/lProcess1"/>
    <dgm:cxn modelId="{B6868F1A-58FD-4527-80CD-4894EF7E6B32}" type="presParOf" srcId="{3F4BF652-BFCA-4A1E-B993-A1691AC791D6}" destId="{63BA2CED-5B1C-40CB-BB08-69F90E88D3D1}" srcOrd="0" destOrd="0" presId="urn:microsoft.com/office/officeart/2005/8/layout/lProcess1"/>
    <dgm:cxn modelId="{80FD896D-CDE6-4C3B-875E-A94253686659}" type="presParOf" srcId="{3F4BF652-BFCA-4A1E-B993-A1691AC791D6}" destId="{B00ADA7C-95FA-4B0C-A422-A2AA70A9D075}" srcOrd="1" destOrd="0" presId="urn:microsoft.com/office/officeart/2005/8/layout/lProcess1"/>
    <dgm:cxn modelId="{FCA69FC3-7998-4C7B-9C70-1491A2419F5D}" type="presParOf" srcId="{3F4BF652-BFCA-4A1E-B993-A1691AC791D6}" destId="{E3F670B9-1C4B-4B9A-86DD-7AC9801E49B1}" srcOrd="2" destOrd="0" presId="urn:microsoft.com/office/officeart/2005/8/layout/lProcess1"/>
    <dgm:cxn modelId="{77D2F854-0397-4244-ACCA-E402C02D9CDD}" type="presParOf" srcId="{8B070E9B-D970-4702-BE69-10BE9F98B834}" destId="{046E840A-B25F-44A2-91F4-7D9202BFA8BE}" srcOrd="1" destOrd="0" presId="urn:microsoft.com/office/officeart/2005/8/layout/lProcess1"/>
    <dgm:cxn modelId="{191A77C0-5BF6-40FE-976D-7C547B1EE83C}" type="presParOf" srcId="{8B070E9B-D970-4702-BE69-10BE9F98B834}" destId="{6571640F-E25F-4A20-9FA2-F1658E42D731}" srcOrd="2" destOrd="0" presId="urn:microsoft.com/office/officeart/2005/8/layout/lProcess1"/>
    <dgm:cxn modelId="{3D41D8D2-7C2D-4A52-A543-812A12677B1A}" type="presParOf" srcId="{6571640F-E25F-4A20-9FA2-F1658E42D731}" destId="{71114B53-D632-4D87-B077-F765FEBCD664}" srcOrd="0" destOrd="0" presId="urn:microsoft.com/office/officeart/2005/8/layout/lProcess1"/>
    <dgm:cxn modelId="{763CA480-4539-4369-86E5-4BF22DB20D71}" type="presParOf" srcId="{6571640F-E25F-4A20-9FA2-F1658E42D731}" destId="{C6EF2AAC-D7FF-49CB-BE96-055B445E4FF9}" srcOrd="1" destOrd="0" presId="urn:microsoft.com/office/officeart/2005/8/layout/lProcess1"/>
    <dgm:cxn modelId="{0E3C94AF-D791-407F-B749-B116D09F9EDC}" type="presParOf" srcId="{6571640F-E25F-4A20-9FA2-F1658E42D731}" destId="{405960E6-FFA1-4C13-A186-34D46E59E31D}" srcOrd="2" destOrd="0" presId="urn:microsoft.com/office/officeart/2005/8/layout/lProcess1"/>
    <dgm:cxn modelId="{54D4AEFB-C302-405F-B571-1C5EAEFC8D56}" type="presParOf" srcId="{6571640F-E25F-4A20-9FA2-F1658E42D731}" destId="{58327709-F7EE-4F75-8A2B-39F38E735727}" srcOrd="3" destOrd="0" presId="urn:microsoft.com/office/officeart/2005/8/layout/lProcess1"/>
    <dgm:cxn modelId="{8E283D35-AFFC-4F96-A591-B3247321B08A}" type="presParOf" srcId="{6571640F-E25F-4A20-9FA2-F1658E42D731}" destId="{97DB3D80-0FA4-4533-9BE6-B061AF6460DF}" srcOrd="4" destOrd="0" presId="urn:microsoft.com/office/officeart/2005/8/layout/lProcess1"/>
    <dgm:cxn modelId="{725E8292-EE5C-4020-81B9-F8ABACB97807}" type="presParOf" srcId="{8B070E9B-D970-4702-BE69-10BE9F98B834}" destId="{15362F08-E744-4CE0-95D5-04D2AE0BEFBA}" srcOrd="3" destOrd="0" presId="urn:microsoft.com/office/officeart/2005/8/layout/lProcess1"/>
    <dgm:cxn modelId="{C33A831D-4F96-4973-976E-840675AAE352}" type="presParOf" srcId="{8B070E9B-D970-4702-BE69-10BE9F98B834}" destId="{6BF10934-EC35-4113-BDD8-631CF618FB4D}" srcOrd="4" destOrd="0" presId="urn:microsoft.com/office/officeart/2005/8/layout/lProcess1"/>
    <dgm:cxn modelId="{D3D818C3-E774-4176-ADEA-7818DC20A812}" type="presParOf" srcId="{6BF10934-EC35-4113-BDD8-631CF618FB4D}" destId="{533545AB-312F-4410-A462-478AA6D74277}" srcOrd="0" destOrd="0" presId="urn:microsoft.com/office/officeart/2005/8/layout/lProcess1"/>
    <dgm:cxn modelId="{76CA5EB7-81F9-4AC4-A6EF-EEDC759E2BAF}" type="presParOf" srcId="{6BF10934-EC35-4113-BDD8-631CF618FB4D}" destId="{07161526-EAD2-446F-ACB8-E05824104BE1}" srcOrd="1" destOrd="0" presId="urn:microsoft.com/office/officeart/2005/8/layout/lProcess1"/>
    <dgm:cxn modelId="{4CB5E992-8153-4311-AAB5-200E1A62DD92}" type="presParOf" srcId="{6BF10934-EC35-4113-BDD8-631CF618FB4D}" destId="{94702B9F-3BFE-49DA-9424-72DC0F90F3C7}" srcOrd="2" destOrd="0" presId="urn:microsoft.com/office/officeart/2005/8/layout/lProcess1"/>
    <dgm:cxn modelId="{43BE748D-DEA2-449B-AE39-18566532CDCA}" type="presParOf" srcId="{6BF10934-EC35-4113-BDD8-631CF618FB4D}" destId="{FC60EFC2-CDB5-45EB-A70A-868BD19964C3}" srcOrd="3" destOrd="0" presId="urn:microsoft.com/office/officeart/2005/8/layout/lProcess1"/>
    <dgm:cxn modelId="{AB0DC43C-A002-4E7C-B70C-2954351CB3F4}" type="presParOf" srcId="{6BF10934-EC35-4113-BDD8-631CF618FB4D}" destId="{CB31E326-6362-4EE8-9981-DB29D6329447}" srcOrd="4" destOrd="0" presId="urn:microsoft.com/office/officeart/2005/8/layout/lProcess1"/>
    <dgm:cxn modelId="{05A142C6-9391-486B-BC9C-91801D8860A0}" type="presParOf" srcId="{8B070E9B-D970-4702-BE69-10BE9F98B834}" destId="{BE254130-3469-4D7C-9495-7C997A0EA619}" srcOrd="5" destOrd="0" presId="urn:microsoft.com/office/officeart/2005/8/layout/lProcess1"/>
    <dgm:cxn modelId="{A9BA7D20-179B-443E-A8B7-3E18A1BCC305}" type="presParOf" srcId="{8B070E9B-D970-4702-BE69-10BE9F98B834}" destId="{E6F5B419-DDAE-4079-81D9-782E3ABCC66C}" srcOrd="6" destOrd="0" presId="urn:microsoft.com/office/officeart/2005/8/layout/lProcess1"/>
    <dgm:cxn modelId="{0C6270A0-D30E-48F5-AEC9-2FC184A15B1C}" type="presParOf" srcId="{E6F5B419-DDAE-4079-81D9-782E3ABCC66C}" destId="{3D746835-A154-4CE9-B478-A36F33372E14}" srcOrd="0" destOrd="0" presId="urn:microsoft.com/office/officeart/2005/8/layout/lProcess1"/>
    <dgm:cxn modelId="{BC3B799F-DDC1-4D27-8D52-F8D6598F2461}" type="presParOf" srcId="{E6F5B419-DDAE-4079-81D9-782E3ABCC66C}" destId="{B51089F3-8928-4855-A16B-79ACF3871ED9}" srcOrd="1" destOrd="0" presId="urn:microsoft.com/office/officeart/2005/8/layout/lProcess1"/>
    <dgm:cxn modelId="{F605844A-791B-4D3D-A5A9-12F790941798}" type="presParOf" srcId="{E6F5B419-DDAE-4079-81D9-782E3ABCC66C}" destId="{3D6757E6-C293-4E65-9318-B50A55BFFB9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77FAE-CDE3-4B39-93F6-B068EF41B1F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70C1D7CB-D394-466D-BD86-9AD140BE05C0}">
      <dgm:prSet phldrT="[Texte]"/>
      <dgm:spPr/>
      <dgm:t>
        <a:bodyPr/>
        <a:lstStyle/>
        <a:p>
          <a:r>
            <a:rPr lang="fr-BE" dirty="0"/>
            <a:t>Source of </a:t>
          </a:r>
          <a:r>
            <a:rPr lang="fr-BE" dirty="0" err="1"/>
            <a:t>metal</a:t>
          </a:r>
          <a:endParaRPr lang="fr-BE" dirty="0"/>
        </a:p>
      </dgm:t>
    </dgm:pt>
    <dgm:pt modelId="{1BD25143-12B5-4615-91AA-BAAED67A198F}" type="parTrans" cxnId="{16422F24-9E67-4E7D-A818-E2B4DA6B0E22}">
      <dgm:prSet/>
      <dgm:spPr/>
      <dgm:t>
        <a:bodyPr/>
        <a:lstStyle/>
        <a:p>
          <a:endParaRPr lang="fr-BE"/>
        </a:p>
      </dgm:t>
    </dgm:pt>
    <dgm:pt modelId="{C9F92AFA-001C-4867-BAD4-9FAAFAA2EF72}" type="sibTrans" cxnId="{16422F24-9E67-4E7D-A818-E2B4DA6B0E22}">
      <dgm:prSet/>
      <dgm:spPr/>
      <dgm:t>
        <a:bodyPr/>
        <a:lstStyle/>
        <a:p>
          <a:endParaRPr lang="fr-BE"/>
        </a:p>
      </dgm:t>
    </dgm:pt>
    <dgm:pt modelId="{EF93A9AB-9E44-476E-9036-B14DAC39016D}">
      <dgm:prSet phldrT="[Texte]"/>
      <dgm:spPr/>
      <dgm:t>
        <a:bodyPr/>
        <a:lstStyle/>
        <a:p>
          <a:r>
            <a:rPr lang="fr-BE" dirty="0"/>
            <a:t>Nickel </a:t>
          </a:r>
          <a:r>
            <a:rPr lang="fr-BE" dirty="0" err="1"/>
            <a:t>salts</a:t>
          </a:r>
          <a:r>
            <a:rPr lang="fr-BE" dirty="0"/>
            <a:t> (</a:t>
          </a:r>
          <a:r>
            <a:rPr lang="fr-BE" dirty="0" err="1"/>
            <a:t>chloride</a:t>
          </a:r>
          <a:r>
            <a:rPr lang="fr-BE" dirty="0"/>
            <a:t>)</a:t>
          </a:r>
        </a:p>
      </dgm:t>
    </dgm:pt>
    <dgm:pt modelId="{1CBDECA3-9F5B-42F0-8CF3-ABEBF567BD40}" type="parTrans" cxnId="{1C4ECD55-52FA-401D-BD82-183CE3713DEB}">
      <dgm:prSet/>
      <dgm:spPr/>
      <dgm:t>
        <a:bodyPr/>
        <a:lstStyle/>
        <a:p>
          <a:endParaRPr lang="fr-BE"/>
        </a:p>
      </dgm:t>
    </dgm:pt>
    <dgm:pt modelId="{B9A2B3EE-209E-4B3A-8C3E-9709AAB9BF28}" type="sibTrans" cxnId="{1C4ECD55-52FA-401D-BD82-183CE3713DEB}">
      <dgm:prSet/>
      <dgm:spPr/>
      <dgm:t>
        <a:bodyPr/>
        <a:lstStyle/>
        <a:p>
          <a:endParaRPr lang="fr-BE"/>
        </a:p>
      </dgm:t>
    </dgm:pt>
    <dgm:pt modelId="{613DC735-E18F-4C60-B224-281B8FC6CDB0}">
      <dgm:prSet phldrT="[Texte]"/>
      <dgm:spPr/>
      <dgm:t>
        <a:bodyPr/>
        <a:lstStyle/>
        <a:p>
          <a:r>
            <a:rPr lang="fr-BE" dirty="0" err="1"/>
            <a:t>Reducing</a:t>
          </a:r>
          <a:r>
            <a:rPr lang="fr-BE" dirty="0"/>
            <a:t> agent</a:t>
          </a:r>
        </a:p>
      </dgm:t>
    </dgm:pt>
    <dgm:pt modelId="{12B05CDE-2FE3-4E18-882A-F0663A764212}" type="parTrans" cxnId="{98463AB5-1851-49A8-B0F5-DF8484305DBA}">
      <dgm:prSet/>
      <dgm:spPr/>
      <dgm:t>
        <a:bodyPr/>
        <a:lstStyle/>
        <a:p>
          <a:endParaRPr lang="fr-BE"/>
        </a:p>
      </dgm:t>
    </dgm:pt>
    <dgm:pt modelId="{52B3B571-EE59-4B3E-B317-E5DC9AB7D357}" type="sibTrans" cxnId="{98463AB5-1851-49A8-B0F5-DF8484305DBA}">
      <dgm:prSet/>
      <dgm:spPr/>
      <dgm:t>
        <a:bodyPr/>
        <a:lstStyle/>
        <a:p>
          <a:endParaRPr lang="fr-BE"/>
        </a:p>
      </dgm:t>
    </dgm:pt>
    <dgm:pt modelId="{E35EF6AF-F8CF-4558-A940-A73CC910986D}">
      <dgm:prSet phldrT="[Texte]"/>
      <dgm:spPr/>
      <dgm:t>
        <a:bodyPr/>
        <a:lstStyle/>
        <a:p>
          <a:r>
            <a:rPr lang="fr-BE" dirty="0"/>
            <a:t>Electron </a:t>
          </a:r>
          <a:r>
            <a:rPr lang="fr-BE" dirty="0" err="1"/>
            <a:t>donnor</a:t>
          </a:r>
          <a:r>
            <a:rPr lang="fr-BE" dirty="0"/>
            <a:t>: DMAB or NaBH4</a:t>
          </a:r>
        </a:p>
      </dgm:t>
    </dgm:pt>
    <dgm:pt modelId="{FF12B7C7-B7B3-4DFF-9F50-0E718AD330A4}" type="parTrans" cxnId="{4214D13B-F143-497C-84CE-6E72B666FA1E}">
      <dgm:prSet/>
      <dgm:spPr/>
      <dgm:t>
        <a:bodyPr/>
        <a:lstStyle/>
        <a:p>
          <a:endParaRPr lang="fr-BE"/>
        </a:p>
      </dgm:t>
    </dgm:pt>
    <dgm:pt modelId="{CB96B687-03EA-4086-996F-CB880C471D3A}" type="sibTrans" cxnId="{4214D13B-F143-497C-84CE-6E72B666FA1E}">
      <dgm:prSet/>
      <dgm:spPr/>
      <dgm:t>
        <a:bodyPr/>
        <a:lstStyle/>
        <a:p>
          <a:endParaRPr lang="fr-BE"/>
        </a:p>
      </dgm:t>
    </dgm:pt>
    <dgm:pt modelId="{F194CECD-B1BC-45CF-B0FB-7C768F36E3C1}">
      <dgm:prSet phldrT="[Texte]"/>
      <dgm:spPr/>
      <dgm:t>
        <a:bodyPr/>
        <a:lstStyle/>
        <a:p>
          <a:r>
            <a:rPr lang="fr-BE" dirty="0" err="1"/>
            <a:t>Stabilizer</a:t>
          </a:r>
          <a:endParaRPr lang="fr-BE" dirty="0"/>
        </a:p>
      </dgm:t>
    </dgm:pt>
    <dgm:pt modelId="{7D730E10-D9E7-4D7D-85D5-1BB5E0ADF7E7}" type="parTrans" cxnId="{D476BF3E-13AB-40A5-B185-3FC05741493A}">
      <dgm:prSet/>
      <dgm:spPr/>
      <dgm:t>
        <a:bodyPr/>
        <a:lstStyle/>
        <a:p>
          <a:endParaRPr lang="fr-BE"/>
        </a:p>
      </dgm:t>
    </dgm:pt>
    <dgm:pt modelId="{EAF0A440-E533-4E3D-88F3-B28B99A4895E}" type="sibTrans" cxnId="{D476BF3E-13AB-40A5-B185-3FC05741493A}">
      <dgm:prSet/>
      <dgm:spPr/>
      <dgm:t>
        <a:bodyPr/>
        <a:lstStyle/>
        <a:p>
          <a:endParaRPr lang="fr-BE"/>
        </a:p>
      </dgm:t>
    </dgm:pt>
    <dgm:pt modelId="{7F3B5916-9036-430B-8413-653DC1C85308}">
      <dgm:prSet phldrT="[Texte]"/>
      <dgm:spPr/>
      <dgm:t>
        <a:bodyPr/>
        <a:lstStyle/>
        <a:p>
          <a:r>
            <a:rPr lang="fr-BE" dirty="0" err="1"/>
            <a:t>Complexing</a:t>
          </a:r>
          <a:r>
            <a:rPr lang="fr-BE" dirty="0"/>
            <a:t> agent</a:t>
          </a:r>
        </a:p>
      </dgm:t>
    </dgm:pt>
    <dgm:pt modelId="{8E5783D9-DD36-4726-8714-A9B572422582}" type="parTrans" cxnId="{016E27D8-8950-44B7-A0F2-6915F69691B5}">
      <dgm:prSet/>
      <dgm:spPr/>
      <dgm:t>
        <a:bodyPr/>
        <a:lstStyle/>
        <a:p>
          <a:endParaRPr lang="fr-BE"/>
        </a:p>
      </dgm:t>
    </dgm:pt>
    <dgm:pt modelId="{5419E084-B85E-4ABE-84EC-281D3CB894D9}" type="sibTrans" cxnId="{016E27D8-8950-44B7-A0F2-6915F69691B5}">
      <dgm:prSet/>
      <dgm:spPr/>
      <dgm:t>
        <a:bodyPr/>
        <a:lstStyle/>
        <a:p>
          <a:endParaRPr lang="fr-BE"/>
        </a:p>
      </dgm:t>
    </dgm:pt>
    <dgm:pt modelId="{5817CAA3-92C4-4608-90E3-46B331CD19C9}">
      <dgm:prSet phldrT="[Texte]"/>
      <dgm:spPr/>
      <dgm:t>
        <a:bodyPr/>
        <a:lstStyle/>
        <a:p>
          <a:r>
            <a:rPr lang="fr-BE" dirty="0"/>
            <a:t>pH </a:t>
          </a:r>
          <a:r>
            <a:rPr lang="fr-BE" dirty="0" err="1"/>
            <a:t>adjuster</a:t>
          </a:r>
          <a:endParaRPr lang="fr-BE" dirty="0"/>
        </a:p>
      </dgm:t>
    </dgm:pt>
    <dgm:pt modelId="{1B5E53E8-6EF2-4BCA-A61E-883FD60DA5CC}" type="parTrans" cxnId="{5FE412CA-4FE3-4AF0-8505-68386124E4FD}">
      <dgm:prSet/>
      <dgm:spPr/>
      <dgm:t>
        <a:bodyPr/>
        <a:lstStyle/>
        <a:p>
          <a:endParaRPr lang="fr-BE"/>
        </a:p>
      </dgm:t>
    </dgm:pt>
    <dgm:pt modelId="{75F7B461-0690-4469-97EF-667D9DD61A8E}" type="sibTrans" cxnId="{5FE412CA-4FE3-4AF0-8505-68386124E4FD}">
      <dgm:prSet/>
      <dgm:spPr/>
      <dgm:t>
        <a:bodyPr/>
        <a:lstStyle/>
        <a:p>
          <a:endParaRPr lang="fr-BE"/>
        </a:p>
      </dgm:t>
    </dgm:pt>
    <dgm:pt modelId="{036C8D4D-ED58-4F1F-BA73-D85DC6AC3659}">
      <dgm:prSet phldrT="[Texte]"/>
      <dgm:spPr/>
      <dgm:t>
        <a:bodyPr/>
        <a:lstStyle/>
        <a:p>
          <a:r>
            <a:rPr lang="fr-BE" dirty="0" err="1"/>
            <a:t>Increases</a:t>
          </a:r>
          <a:r>
            <a:rPr lang="fr-BE" dirty="0"/>
            <a:t> </a:t>
          </a:r>
          <a:r>
            <a:rPr lang="fr-BE" dirty="0" err="1"/>
            <a:t>solubility</a:t>
          </a:r>
          <a:r>
            <a:rPr lang="fr-BE" dirty="0"/>
            <a:t> of </a:t>
          </a:r>
          <a:r>
            <a:rPr lang="fr-BE" dirty="0" err="1"/>
            <a:t>metallic</a:t>
          </a:r>
          <a:r>
            <a:rPr lang="fr-BE" dirty="0"/>
            <a:t> ions and </a:t>
          </a:r>
          <a:r>
            <a:rPr lang="fr-BE" dirty="0" err="1"/>
            <a:t>stability</a:t>
          </a:r>
          <a:r>
            <a:rPr lang="fr-BE" dirty="0"/>
            <a:t> by </a:t>
          </a:r>
          <a:r>
            <a:rPr lang="fr-BE" dirty="0" err="1"/>
            <a:t>complexing</a:t>
          </a:r>
          <a:r>
            <a:rPr lang="fr-BE" dirty="0"/>
            <a:t> the cations</a:t>
          </a:r>
        </a:p>
      </dgm:t>
    </dgm:pt>
    <dgm:pt modelId="{4C7DE266-FE80-414C-92B2-582F89077D2D}" type="parTrans" cxnId="{178E5E5F-FE2B-49A5-AAB1-44C1A0A50E17}">
      <dgm:prSet/>
      <dgm:spPr/>
      <dgm:t>
        <a:bodyPr/>
        <a:lstStyle/>
        <a:p>
          <a:endParaRPr lang="fr-BE"/>
        </a:p>
      </dgm:t>
    </dgm:pt>
    <dgm:pt modelId="{D8213B1E-DC90-4B56-BDC3-2A5A8276A563}" type="sibTrans" cxnId="{178E5E5F-FE2B-49A5-AAB1-44C1A0A50E17}">
      <dgm:prSet/>
      <dgm:spPr/>
      <dgm:t>
        <a:bodyPr/>
        <a:lstStyle/>
        <a:p>
          <a:endParaRPr lang="fr-BE"/>
        </a:p>
      </dgm:t>
    </dgm:pt>
    <dgm:pt modelId="{AE922922-2561-44F7-8BFB-0A2FEB680F7A}">
      <dgm:prSet phldrT="[Texte]"/>
      <dgm:spPr/>
      <dgm:t>
        <a:bodyPr/>
        <a:lstStyle/>
        <a:p>
          <a:r>
            <a:rPr lang="fr-BE" dirty="0" err="1"/>
            <a:t>Regulates</a:t>
          </a:r>
          <a:r>
            <a:rPr lang="fr-BE" dirty="0"/>
            <a:t> pH and </a:t>
          </a:r>
          <a:r>
            <a:rPr lang="fr-BE" dirty="0" err="1"/>
            <a:t>deposition</a:t>
          </a:r>
          <a:r>
            <a:rPr lang="fr-BE" dirty="0"/>
            <a:t> conditions</a:t>
          </a:r>
        </a:p>
      </dgm:t>
    </dgm:pt>
    <dgm:pt modelId="{2182FA41-BFDA-4DE0-A0D8-34E692A8E3FB}" type="parTrans" cxnId="{B85AADEB-9E4D-44FB-B888-90CF82B8FE09}">
      <dgm:prSet/>
      <dgm:spPr/>
      <dgm:t>
        <a:bodyPr/>
        <a:lstStyle/>
        <a:p>
          <a:endParaRPr lang="fr-BE"/>
        </a:p>
      </dgm:t>
    </dgm:pt>
    <dgm:pt modelId="{541B9A79-8214-4DFE-906A-D3ACA6177D2F}" type="sibTrans" cxnId="{B85AADEB-9E4D-44FB-B888-90CF82B8FE09}">
      <dgm:prSet/>
      <dgm:spPr/>
      <dgm:t>
        <a:bodyPr/>
        <a:lstStyle/>
        <a:p>
          <a:endParaRPr lang="fr-BE"/>
        </a:p>
      </dgm:t>
    </dgm:pt>
    <dgm:pt modelId="{48DDB560-5EF5-47FB-823A-F6C2E1479364}">
      <dgm:prSet custT="1"/>
      <dgm:spPr/>
      <dgm:t>
        <a:bodyPr/>
        <a:lstStyle/>
        <a:p>
          <a:r>
            <a:rPr lang="en-US" sz="1400" dirty="0"/>
            <a:t>(IV)	unsaturated organic acids, such as maleic acid; thiourea</a:t>
          </a:r>
        </a:p>
      </dgm:t>
    </dgm:pt>
    <dgm:pt modelId="{E8DDB33A-E3C1-4B12-AB09-365B860D3948}" type="parTrans" cxnId="{4698961B-D6B2-4727-BE04-280731D2D28C}">
      <dgm:prSet/>
      <dgm:spPr/>
      <dgm:t>
        <a:bodyPr/>
        <a:lstStyle/>
        <a:p>
          <a:endParaRPr lang="fr-BE"/>
        </a:p>
      </dgm:t>
    </dgm:pt>
    <dgm:pt modelId="{30C29F84-355B-4894-86AB-9DCE509B6C3E}" type="sibTrans" cxnId="{4698961B-D6B2-4727-BE04-280731D2D28C}">
      <dgm:prSet/>
      <dgm:spPr/>
      <dgm:t>
        <a:bodyPr/>
        <a:lstStyle/>
        <a:p>
          <a:endParaRPr lang="fr-BE"/>
        </a:p>
      </dgm:t>
    </dgm:pt>
    <dgm:pt modelId="{D89F64B0-350F-40B2-BB17-05A3E7493D4A}">
      <dgm:prSet/>
      <dgm:spPr/>
      <dgm:t>
        <a:bodyPr/>
        <a:lstStyle/>
        <a:p>
          <a:r>
            <a:rPr lang="en-US" sz="1600" dirty="0"/>
            <a:t>The most effective stabilizers: </a:t>
          </a:r>
        </a:p>
      </dgm:t>
    </dgm:pt>
    <dgm:pt modelId="{BA09589B-F8A0-407C-823D-211F8CFC1C49}" type="sibTrans" cxnId="{497F1FD5-1C8E-49B9-8BC7-B7DCB1F329FE}">
      <dgm:prSet/>
      <dgm:spPr/>
      <dgm:t>
        <a:bodyPr/>
        <a:lstStyle/>
        <a:p>
          <a:endParaRPr lang="fr-BE"/>
        </a:p>
      </dgm:t>
    </dgm:pt>
    <dgm:pt modelId="{AA082309-1353-4FD3-ABBF-280A4926172B}" type="parTrans" cxnId="{497F1FD5-1C8E-49B9-8BC7-B7DCB1F329FE}">
      <dgm:prSet/>
      <dgm:spPr/>
      <dgm:t>
        <a:bodyPr/>
        <a:lstStyle/>
        <a:p>
          <a:endParaRPr lang="fr-BE"/>
        </a:p>
      </dgm:t>
    </dgm:pt>
    <dgm:pt modelId="{BD90BD78-FFBF-4C7A-8174-A4C106607A6F}">
      <dgm:prSet custT="1"/>
      <dgm:spPr/>
      <dgm:t>
        <a:bodyPr/>
        <a:lstStyle/>
        <a:p>
          <a:r>
            <a:rPr lang="en-US" sz="1400" dirty="0"/>
            <a:t>(I)	compounds of Group VI elements, such as S, Se, </a:t>
          </a:r>
          <a:r>
            <a:rPr lang="en-US" sz="1400" dirty="0" err="1"/>
            <a:t>Te</a:t>
          </a:r>
          <a:r>
            <a:rPr lang="en-US" sz="1400" dirty="0"/>
            <a:t> </a:t>
          </a:r>
        </a:p>
      </dgm:t>
    </dgm:pt>
    <dgm:pt modelId="{A7E53634-F593-4DB1-80FD-35FC14F3F813}" type="sibTrans" cxnId="{16E87E65-6280-4286-B221-2FD429CEEE7A}">
      <dgm:prSet/>
      <dgm:spPr/>
      <dgm:t>
        <a:bodyPr/>
        <a:lstStyle/>
        <a:p>
          <a:endParaRPr lang="fr-BE"/>
        </a:p>
      </dgm:t>
    </dgm:pt>
    <dgm:pt modelId="{D033E06F-3830-4289-AFEC-FCD96D7373F7}" type="parTrans" cxnId="{16E87E65-6280-4286-B221-2FD429CEEE7A}">
      <dgm:prSet/>
      <dgm:spPr/>
      <dgm:t>
        <a:bodyPr/>
        <a:lstStyle/>
        <a:p>
          <a:endParaRPr lang="fr-BE"/>
        </a:p>
      </dgm:t>
    </dgm:pt>
    <dgm:pt modelId="{55675E8F-FA61-4B8A-9461-319545386492}">
      <dgm:prSet custT="1"/>
      <dgm:spPr/>
      <dgm:t>
        <a:bodyPr/>
        <a:lstStyle/>
        <a:p>
          <a:r>
            <a:rPr lang="en-US" sz="1400" dirty="0"/>
            <a:t>(II)	compounds containing oxygen, such as AsO</a:t>
          </a:r>
          <a:r>
            <a:rPr lang="en-US" sz="1400" baseline="-25000" dirty="0"/>
            <a:t>2</a:t>
          </a:r>
          <a:r>
            <a:rPr lang="en-US" sz="1400" baseline="30000" dirty="0"/>
            <a:t>-</a:t>
          </a:r>
          <a:r>
            <a:rPr lang="en-US" sz="1400" dirty="0"/>
            <a:t> , IO</a:t>
          </a:r>
          <a:r>
            <a:rPr lang="en-US" sz="1400" baseline="-25000" dirty="0"/>
            <a:t>3</a:t>
          </a:r>
          <a:r>
            <a:rPr lang="en-US" sz="1400" baseline="30000" dirty="0"/>
            <a:t>-</a:t>
          </a:r>
          <a:r>
            <a:rPr lang="en-US" sz="1400" dirty="0"/>
            <a:t>, MoO</a:t>
          </a:r>
          <a:r>
            <a:rPr lang="en-US" sz="1400" baseline="-25000" dirty="0"/>
            <a:t>4</a:t>
          </a:r>
          <a:r>
            <a:rPr lang="en-US" sz="1400" baseline="30000" dirty="0"/>
            <a:t>2-</a:t>
          </a:r>
        </a:p>
      </dgm:t>
    </dgm:pt>
    <dgm:pt modelId="{FAC6984A-5142-413D-8894-0A79FC013393}" type="sibTrans" cxnId="{C365D8DB-E0A0-4DA5-ACE7-B1B536B2E5FF}">
      <dgm:prSet/>
      <dgm:spPr/>
      <dgm:t>
        <a:bodyPr/>
        <a:lstStyle/>
        <a:p>
          <a:endParaRPr lang="fr-BE"/>
        </a:p>
      </dgm:t>
    </dgm:pt>
    <dgm:pt modelId="{286443DB-22A4-490B-8707-DCD7CF6216AA}" type="parTrans" cxnId="{C365D8DB-E0A0-4DA5-ACE7-B1B536B2E5FF}">
      <dgm:prSet/>
      <dgm:spPr/>
      <dgm:t>
        <a:bodyPr/>
        <a:lstStyle/>
        <a:p>
          <a:endParaRPr lang="fr-BE"/>
        </a:p>
      </dgm:t>
    </dgm:pt>
    <dgm:pt modelId="{E0F81510-DF21-4FD7-8ADC-143BA59AE962}">
      <dgm:prSet custT="1"/>
      <dgm:spPr/>
      <dgm:t>
        <a:bodyPr/>
        <a:lstStyle/>
        <a:p>
          <a:r>
            <a:rPr lang="en-US" sz="1400"/>
            <a:t>(III)	heavy metal cations, such as, Pb</a:t>
          </a:r>
          <a:r>
            <a:rPr lang="en-US" sz="1400" baseline="30000"/>
            <a:t>2+</a:t>
          </a:r>
          <a:r>
            <a:rPr lang="en-US" sz="1400"/>
            <a:t> , Cd</a:t>
          </a:r>
          <a:r>
            <a:rPr lang="en-US" sz="1400" baseline="30000"/>
            <a:t>2+ </a:t>
          </a:r>
          <a:r>
            <a:rPr lang="en-US" sz="1400"/>
            <a:t>, Sb</a:t>
          </a:r>
          <a:r>
            <a:rPr lang="en-US" sz="1400" baseline="30000"/>
            <a:t>3+</a:t>
          </a:r>
          <a:endParaRPr lang="en-US" sz="1400" baseline="30000" dirty="0"/>
        </a:p>
      </dgm:t>
    </dgm:pt>
    <dgm:pt modelId="{61CFEE3C-2819-48D8-937F-869BBF9148FE}" type="sibTrans" cxnId="{D5A58AAF-AB4E-40FD-BED9-A689880C96C9}">
      <dgm:prSet/>
      <dgm:spPr/>
      <dgm:t>
        <a:bodyPr/>
        <a:lstStyle/>
        <a:p>
          <a:endParaRPr lang="fr-BE"/>
        </a:p>
      </dgm:t>
    </dgm:pt>
    <dgm:pt modelId="{9961534B-0847-4662-953B-94CDC1AD1233}" type="parTrans" cxnId="{D5A58AAF-AB4E-40FD-BED9-A689880C96C9}">
      <dgm:prSet/>
      <dgm:spPr/>
      <dgm:t>
        <a:bodyPr/>
        <a:lstStyle/>
        <a:p>
          <a:endParaRPr lang="fr-BE"/>
        </a:p>
      </dgm:t>
    </dgm:pt>
    <dgm:pt modelId="{DB7453E9-2BBE-446F-A9C5-CDA96DD96112}">
      <dgm:prSet phldrT="[Texte]"/>
      <dgm:spPr/>
      <dgm:t>
        <a:bodyPr/>
        <a:lstStyle/>
        <a:p>
          <a:r>
            <a:rPr lang="en-US" sz="1600" dirty="0"/>
            <a:t>Prevent decomposition of plating bath over extended periods and avoid spontaneous reduction outside of the </a:t>
          </a:r>
          <a:r>
            <a:rPr lang="en-US" sz="1600" dirty="0" err="1"/>
            <a:t>objevt</a:t>
          </a:r>
          <a:r>
            <a:rPr lang="en-US" sz="1600" dirty="0"/>
            <a:t> to be plated. </a:t>
          </a:r>
          <a:endParaRPr lang="fr-BE" sz="1600" dirty="0"/>
        </a:p>
      </dgm:t>
    </dgm:pt>
    <dgm:pt modelId="{9A786EB3-7033-49E9-91D8-5F5802915FFB}" type="parTrans" cxnId="{F71026C4-F20E-473B-8972-F4677D754796}">
      <dgm:prSet/>
      <dgm:spPr/>
      <dgm:t>
        <a:bodyPr/>
        <a:lstStyle/>
        <a:p>
          <a:endParaRPr lang="fr-BE"/>
        </a:p>
      </dgm:t>
    </dgm:pt>
    <dgm:pt modelId="{ADA49706-353E-49F9-9083-2453EC9AAFB1}" type="sibTrans" cxnId="{F71026C4-F20E-473B-8972-F4677D754796}">
      <dgm:prSet/>
      <dgm:spPr/>
      <dgm:t>
        <a:bodyPr/>
        <a:lstStyle/>
        <a:p>
          <a:endParaRPr lang="fr-BE"/>
        </a:p>
      </dgm:t>
    </dgm:pt>
    <dgm:pt modelId="{9FFFA0EE-1581-492E-9D80-2DA9A8DE9A37}" type="pres">
      <dgm:prSet presAssocID="{75477FAE-CDE3-4B39-93F6-B068EF41B1FB}" presName="linear" presStyleCnt="0">
        <dgm:presLayoutVars>
          <dgm:animLvl val="lvl"/>
          <dgm:resizeHandles val="exact"/>
        </dgm:presLayoutVars>
      </dgm:prSet>
      <dgm:spPr/>
    </dgm:pt>
    <dgm:pt modelId="{7EE1A1EE-09C2-432B-B83C-8B12E92B7829}" type="pres">
      <dgm:prSet presAssocID="{70C1D7CB-D394-466D-BD86-9AD140BE05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626D3E-906D-431F-845B-54B71C68F98C}" type="pres">
      <dgm:prSet presAssocID="{70C1D7CB-D394-466D-BD86-9AD140BE05C0}" presName="childText" presStyleLbl="revTx" presStyleIdx="0" presStyleCnt="5">
        <dgm:presLayoutVars>
          <dgm:bulletEnabled val="1"/>
        </dgm:presLayoutVars>
      </dgm:prSet>
      <dgm:spPr/>
    </dgm:pt>
    <dgm:pt modelId="{431DAF54-51AA-4CA9-A92A-A8AB9C6F2175}" type="pres">
      <dgm:prSet presAssocID="{613DC735-E18F-4C60-B224-281B8FC6CD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19B74D-8B43-4B1D-9132-CCB89B1EF876}" type="pres">
      <dgm:prSet presAssocID="{613DC735-E18F-4C60-B224-281B8FC6CDB0}" presName="childText" presStyleLbl="revTx" presStyleIdx="1" presStyleCnt="5">
        <dgm:presLayoutVars>
          <dgm:bulletEnabled val="1"/>
        </dgm:presLayoutVars>
      </dgm:prSet>
      <dgm:spPr/>
    </dgm:pt>
    <dgm:pt modelId="{A1EBDF7B-D7DA-49E2-AF6C-C8B5212A4C22}" type="pres">
      <dgm:prSet presAssocID="{7F3B5916-9036-430B-8413-653DC1C8530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264B58-1C60-44FB-87E5-6769DFE49202}" type="pres">
      <dgm:prSet presAssocID="{7F3B5916-9036-430B-8413-653DC1C85308}" presName="childText" presStyleLbl="revTx" presStyleIdx="2" presStyleCnt="5">
        <dgm:presLayoutVars>
          <dgm:bulletEnabled val="1"/>
        </dgm:presLayoutVars>
      </dgm:prSet>
      <dgm:spPr/>
    </dgm:pt>
    <dgm:pt modelId="{5DD66E56-0866-43DD-8B1B-AA3B224F9850}" type="pres">
      <dgm:prSet presAssocID="{5817CAA3-92C4-4608-90E3-46B331CD19C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ED20B1-5161-4E2D-AF9E-C27D7B8D3528}" type="pres">
      <dgm:prSet presAssocID="{5817CAA3-92C4-4608-90E3-46B331CD19C9}" presName="childText" presStyleLbl="revTx" presStyleIdx="3" presStyleCnt="5">
        <dgm:presLayoutVars>
          <dgm:bulletEnabled val="1"/>
        </dgm:presLayoutVars>
      </dgm:prSet>
      <dgm:spPr/>
    </dgm:pt>
    <dgm:pt modelId="{AF6D8A98-3C4E-491B-92DD-59F6E681AFFD}" type="pres">
      <dgm:prSet presAssocID="{F194CECD-B1BC-45CF-B0FB-7C768F36E3C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62D41C2-FEBF-4101-9F58-E84AC0E9E562}" type="pres">
      <dgm:prSet presAssocID="{F194CECD-B1BC-45CF-B0FB-7C768F36E3C1}" presName="childText" presStyleLbl="revTx" presStyleIdx="4" presStyleCnt="5" custLinFactNeighborX="871" custLinFactNeighborY="3632">
        <dgm:presLayoutVars>
          <dgm:bulletEnabled val="1"/>
        </dgm:presLayoutVars>
      </dgm:prSet>
      <dgm:spPr/>
    </dgm:pt>
  </dgm:ptLst>
  <dgm:cxnLst>
    <dgm:cxn modelId="{AA863913-2C9B-4A82-86F6-29ECEB6D1079}" type="presOf" srcId="{E35EF6AF-F8CF-4558-A940-A73CC910986D}" destId="{3D19B74D-8B43-4B1D-9132-CCB89B1EF876}" srcOrd="0" destOrd="0" presId="urn:microsoft.com/office/officeart/2005/8/layout/vList2"/>
    <dgm:cxn modelId="{0FB5A717-94F4-4080-AC5D-421636ADCD0F}" type="presOf" srcId="{5817CAA3-92C4-4608-90E3-46B331CD19C9}" destId="{5DD66E56-0866-43DD-8B1B-AA3B224F9850}" srcOrd="0" destOrd="0" presId="urn:microsoft.com/office/officeart/2005/8/layout/vList2"/>
    <dgm:cxn modelId="{4698961B-D6B2-4727-BE04-280731D2D28C}" srcId="{D89F64B0-350F-40B2-BB17-05A3E7493D4A}" destId="{48DDB560-5EF5-47FB-823A-F6C2E1479364}" srcOrd="3" destOrd="0" parTransId="{E8DDB33A-E3C1-4B12-AB09-365B860D3948}" sibTransId="{30C29F84-355B-4894-86AB-9DCE509B6C3E}"/>
    <dgm:cxn modelId="{16422F24-9E67-4E7D-A818-E2B4DA6B0E22}" srcId="{75477FAE-CDE3-4B39-93F6-B068EF41B1FB}" destId="{70C1D7CB-D394-466D-BD86-9AD140BE05C0}" srcOrd="0" destOrd="0" parTransId="{1BD25143-12B5-4615-91AA-BAAED67A198F}" sibTransId="{C9F92AFA-001C-4867-BAD4-9FAAFAA2EF72}"/>
    <dgm:cxn modelId="{1C911E2A-9DB8-460D-B9F9-056643EB1458}" type="presOf" srcId="{DB7453E9-2BBE-446F-A9C5-CDA96DD96112}" destId="{162D41C2-FEBF-4101-9F58-E84AC0E9E562}" srcOrd="0" destOrd="0" presId="urn:microsoft.com/office/officeart/2005/8/layout/vList2"/>
    <dgm:cxn modelId="{4214D13B-F143-497C-84CE-6E72B666FA1E}" srcId="{613DC735-E18F-4C60-B224-281B8FC6CDB0}" destId="{E35EF6AF-F8CF-4558-A940-A73CC910986D}" srcOrd="0" destOrd="0" parTransId="{FF12B7C7-B7B3-4DFF-9F50-0E718AD330A4}" sibTransId="{CB96B687-03EA-4086-996F-CB880C471D3A}"/>
    <dgm:cxn modelId="{D476BF3E-13AB-40A5-B185-3FC05741493A}" srcId="{75477FAE-CDE3-4B39-93F6-B068EF41B1FB}" destId="{F194CECD-B1BC-45CF-B0FB-7C768F36E3C1}" srcOrd="4" destOrd="0" parTransId="{7D730E10-D9E7-4D7D-85D5-1BB5E0ADF7E7}" sibTransId="{EAF0A440-E533-4E3D-88F3-B28B99A4895E}"/>
    <dgm:cxn modelId="{904CF93F-9164-4223-A424-CEEE16CFE779}" type="presOf" srcId="{613DC735-E18F-4C60-B224-281B8FC6CDB0}" destId="{431DAF54-51AA-4CA9-A92A-A8AB9C6F2175}" srcOrd="0" destOrd="0" presId="urn:microsoft.com/office/officeart/2005/8/layout/vList2"/>
    <dgm:cxn modelId="{178E5E5F-FE2B-49A5-AAB1-44C1A0A50E17}" srcId="{7F3B5916-9036-430B-8413-653DC1C85308}" destId="{036C8D4D-ED58-4F1F-BA73-D85DC6AC3659}" srcOrd="0" destOrd="0" parTransId="{4C7DE266-FE80-414C-92B2-582F89077D2D}" sibTransId="{D8213B1E-DC90-4B56-BDC3-2A5A8276A563}"/>
    <dgm:cxn modelId="{16E87E65-6280-4286-B221-2FD429CEEE7A}" srcId="{D89F64B0-350F-40B2-BB17-05A3E7493D4A}" destId="{BD90BD78-FFBF-4C7A-8174-A4C106607A6F}" srcOrd="0" destOrd="0" parTransId="{D033E06F-3830-4289-AFEC-FCD96D7373F7}" sibTransId="{A7E53634-F593-4DB1-80FD-35FC14F3F813}"/>
    <dgm:cxn modelId="{762E6F48-B5A8-4DE3-AA52-73FA58EF9C3A}" type="presOf" srcId="{55675E8F-FA61-4B8A-9461-319545386492}" destId="{162D41C2-FEBF-4101-9F58-E84AC0E9E562}" srcOrd="0" destOrd="3" presId="urn:microsoft.com/office/officeart/2005/8/layout/vList2"/>
    <dgm:cxn modelId="{35BC696A-C060-4BC3-B7F2-CBE926F315A6}" type="presOf" srcId="{E0F81510-DF21-4FD7-8ADC-143BA59AE962}" destId="{162D41C2-FEBF-4101-9F58-E84AC0E9E562}" srcOrd="0" destOrd="4" presId="urn:microsoft.com/office/officeart/2005/8/layout/vList2"/>
    <dgm:cxn modelId="{1C4ECD55-52FA-401D-BD82-183CE3713DEB}" srcId="{70C1D7CB-D394-466D-BD86-9AD140BE05C0}" destId="{EF93A9AB-9E44-476E-9036-B14DAC39016D}" srcOrd="0" destOrd="0" parTransId="{1CBDECA3-9F5B-42F0-8CF3-ABEBF567BD40}" sibTransId="{B9A2B3EE-209E-4B3A-8C3E-9709AAB9BF28}"/>
    <dgm:cxn modelId="{FC43DD7B-31B2-4889-A151-745749D9460E}" type="presOf" srcId="{48DDB560-5EF5-47FB-823A-F6C2E1479364}" destId="{162D41C2-FEBF-4101-9F58-E84AC0E9E562}" srcOrd="0" destOrd="5" presId="urn:microsoft.com/office/officeart/2005/8/layout/vList2"/>
    <dgm:cxn modelId="{A68002AD-A6F1-43B6-8BE4-1AA5C9E29C84}" type="presOf" srcId="{D89F64B0-350F-40B2-BB17-05A3E7493D4A}" destId="{162D41C2-FEBF-4101-9F58-E84AC0E9E562}" srcOrd="0" destOrd="1" presId="urn:microsoft.com/office/officeart/2005/8/layout/vList2"/>
    <dgm:cxn modelId="{D5A58AAF-AB4E-40FD-BED9-A689880C96C9}" srcId="{D89F64B0-350F-40B2-BB17-05A3E7493D4A}" destId="{E0F81510-DF21-4FD7-8ADC-143BA59AE962}" srcOrd="2" destOrd="0" parTransId="{9961534B-0847-4662-953B-94CDC1AD1233}" sibTransId="{61CFEE3C-2819-48D8-937F-869BBF9148FE}"/>
    <dgm:cxn modelId="{98463AB5-1851-49A8-B0F5-DF8484305DBA}" srcId="{75477FAE-CDE3-4B39-93F6-B068EF41B1FB}" destId="{613DC735-E18F-4C60-B224-281B8FC6CDB0}" srcOrd="1" destOrd="0" parTransId="{12B05CDE-2FE3-4E18-882A-F0663A764212}" sibTransId="{52B3B571-EE59-4B3E-B317-E5DC9AB7D357}"/>
    <dgm:cxn modelId="{EE1AB3BC-16FD-4DEC-94B8-7FDB8AD19754}" type="presOf" srcId="{EF93A9AB-9E44-476E-9036-B14DAC39016D}" destId="{3C626D3E-906D-431F-845B-54B71C68F98C}" srcOrd="0" destOrd="0" presId="urn:microsoft.com/office/officeart/2005/8/layout/vList2"/>
    <dgm:cxn modelId="{F71026C4-F20E-473B-8972-F4677D754796}" srcId="{F194CECD-B1BC-45CF-B0FB-7C768F36E3C1}" destId="{DB7453E9-2BBE-446F-A9C5-CDA96DD96112}" srcOrd="0" destOrd="0" parTransId="{9A786EB3-7033-49E9-91D8-5F5802915FFB}" sibTransId="{ADA49706-353E-49F9-9083-2453EC9AAFB1}"/>
    <dgm:cxn modelId="{5FE412CA-4FE3-4AF0-8505-68386124E4FD}" srcId="{75477FAE-CDE3-4B39-93F6-B068EF41B1FB}" destId="{5817CAA3-92C4-4608-90E3-46B331CD19C9}" srcOrd="3" destOrd="0" parTransId="{1B5E53E8-6EF2-4BCA-A61E-883FD60DA5CC}" sibTransId="{75F7B461-0690-4469-97EF-667D9DD61A8E}"/>
    <dgm:cxn modelId="{9EED14CA-575B-4F90-958C-9970EDED2CB9}" type="presOf" srcId="{BD90BD78-FFBF-4C7A-8174-A4C106607A6F}" destId="{162D41C2-FEBF-4101-9F58-E84AC0E9E562}" srcOrd="0" destOrd="2" presId="urn:microsoft.com/office/officeart/2005/8/layout/vList2"/>
    <dgm:cxn modelId="{A749C0D1-80E7-4F09-ABB4-22E226EAD5BD}" type="presOf" srcId="{036C8D4D-ED58-4F1F-BA73-D85DC6AC3659}" destId="{55264B58-1C60-44FB-87E5-6769DFE49202}" srcOrd="0" destOrd="0" presId="urn:microsoft.com/office/officeart/2005/8/layout/vList2"/>
    <dgm:cxn modelId="{992F30D3-34ED-4E5A-9E1C-7CE9FBBBF19B}" type="presOf" srcId="{70C1D7CB-D394-466D-BD86-9AD140BE05C0}" destId="{7EE1A1EE-09C2-432B-B83C-8B12E92B7829}" srcOrd="0" destOrd="0" presId="urn:microsoft.com/office/officeart/2005/8/layout/vList2"/>
    <dgm:cxn modelId="{0EC7EBD3-9333-4FBB-8C6D-6762BD8FEB37}" type="presOf" srcId="{AE922922-2561-44F7-8BFB-0A2FEB680F7A}" destId="{FAED20B1-5161-4E2D-AF9E-C27D7B8D3528}" srcOrd="0" destOrd="0" presId="urn:microsoft.com/office/officeart/2005/8/layout/vList2"/>
    <dgm:cxn modelId="{497F1FD5-1C8E-49B9-8BC7-B7DCB1F329FE}" srcId="{F194CECD-B1BC-45CF-B0FB-7C768F36E3C1}" destId="{D89F64B0-350F-40B2-BB17-05A3E7493D4A}" srcOrd="1" destOrd="0" parTransId="{AA082309-1353-4FD3-ABBF-280A4926172B}" sibTransId="{BA09589B-F8A0-407C-823D-211F8CFC1C49}"/>
    <dgm:cxn modelId="{016E27D8-8950-44B7-A0F2-6915F69691B5}" srcId="{75477FAE-CDE3-4B39-93F6-B068EF41B1FB}" destId="{7F3B5916-9036-430B-8413-653DC1C85308}" srcOrd="2" destOrd="0" parTransId="{8E5783D9-DD36-4726-8714-A9B572422582}" sibTransId="{5419E084-B85E-4ABE-84EC-281D3CB894D9}"/>
    <dgm:cxn modelId="{C365D8DB-E0A0-4DA5-ACE7-B1B536B2E5FF}" srcId="{D89F64B0-350F-40B2-BB17-05A3E7493D4A}" destId="{55675E8F-FA61-4B8A-9461-319545386492}" srcOrd="1" destOrd="0" parTransId="{286443DB-22A4-490B-8707-DCD7CF6216AA}" sibTransId="{FAC6984A-5142-413D-8894-0A79FC013393}"/>
    <dgm:cxn modelId="{D27BF3DD-E723-41D6-8ADA-27A9B7571E88}" type="presOf" srcId="{7F3B5916-9036-430B-8413-653DC1C85308}" destId="{A1EBDF7B-D7DA-49E2-AF6C-C8B5212A4C22}" srcOrd="0" destOrd="0" presId="urn:microsoft.com/office/officeart/2005/8/layout/vList2"/>
    <dgm:cxn modelId="{E55E97E0-72D0-402A-A902-3BCE1F6157A7}" type="presOf" srcId="{75477FAE-CDE3-4B39-93F6-B068EF41B1FB}" destId="{9FFFA0EE-1581-492E-9D80-2DA9A8DE9A37}" srcOrd="0" destOrd="0" presId="urn:microsoft.com/office/officeart/2005/8/layout/vList2"/>
    <dgm:cxn modelId="{B85AADEB-9E4D-44FB-B888-90CF82B8FE09}" srcId="{5817CAA3-92C4-4608-90E3-46B331CD19C9}" destId="{AE922922-2561-44F7-8BFB-0A2FEB680F7A}" srcOrd="0" destOrd="0" parTransId="{2182FA41-BFDA-4DE0-A0D8-34E692A8E3FB}" sibTransId="{541B9A79-8214-4DFE-906A-D3ACA6177D2F}"/>
    <dgm:cxn modelId="{0FCCCAFC-DDD1-4BF4-A914-C09B4A007BB7}" type="presOf" srcId="{F194CECD-B1BC-45CF-B0FB-7C768F36E3C1}" destId="{AF6D8A98-3C4E-491B-92DD-59F6E681AFFD}" srcOrd="0" destOrd="0" presId="urn:microsoft.com/office/officeart/2005/8/layout/vList2"/>
    <dgm:cxn modelId="{14C14AAE-5EAB-4808-B4EE-4FB03A0ECE57}" type="presParOf" srcId="{9FFFA0EE-1581-492E-9D80-2DA9A8DE9A37}" destId="{7EE1A1EE-09C2-432B-B83C-8B12E92B7829}" srcOrd="0" destOrd="0" presId="urn:microsoft.com/office/officeart/2005/8/layout/vList2"/>
    <dgm:cxn modelId="{19B83EC5-25E5-45DE-B388-E8860F4A9971}" type="presParOf" srcId="{9FFFA0EE-1581-492E-9D80-2DA9A8DE9A37}" destId="{3C626D3E-906D-431F-845B-54B71C68F98C}" srcOrd="1" destOrd="0" presId="urn:microsoft.com/office/officeart/2005/8/layout/vList2"/>
    <dgm:cxn modelId="{7690501A-1B28-4ADD-98B2-A7E51DA5C950}" type="presParOf" srcId="{9FFFA0EE-1581-492E-9D80-2DA9A8DE9A37}" destId="{431DAF54-51AA-4CA9-A92A-A8AB9C6F2175}" srcOrd="2" destOrd="0" presId="urn:microsoft.com/office/officeart/2005/8/layout/vList2"/>
    <dgm:cxn modelId="{48755DC0-9284-4E36-B25A-A777C64085E0}" type="presParOf" srcId="{9FFFA0EE-1581-492E-9D80-2DA9A8DE9A37}" destId="{3D19B74D-8B43-4B1D-9132-CCB89B1EF876}" srcOrd="3" destOrd="0" presId="urn:microsoft.com/office/officeart/2005/8/layout/vList2"/>
    <dgm:cxn modelId="{E3B07EF0-59D4-4F83-822A-39B8EC73B537}" type="presParOf" srcId="{9FFFA0EE-1581-492E-9D80-2DA9A8DE9A37}" destId="{A1EBDF7B-D7DA-49E2-AF6C-C8B5212A4C22}" srcOrd="4" destOrd="0" presId="urn:microsoft.com/office/officeart/2005/8/layout/vList2"/>
    <dgm:cxn modelId="{2015B708-C589-48FA-B1B4-BC7B84E136E7}" type="presParOf" srcId="{9FFFA0EE-1581-492E-9D80-2DA9A8DE9A37}" destId="{55264B58-1C60-44FB-87E5-6769DFE49202}" srcOrd="5" destOrd="0" presId="urn:microsoft.com/office/officeart/2005/8/layout/vList2"/>
    <dgm:cxn modelId="{7D83EDB3-C7F1-4B6D-8205-F92F1925E9D6}" type="presParOf" srcId="{9FFFA0EE-1581-492E-9D80-2DA9A8DE9A37}" destId="{5DD66E56-0866-43DD-8B1B-AA3B224F9850}" srcOrd="6" destOrd="0" presId="urn:microsoft.com/office/officeart/2005/8/layout/vList2"/>
    <dgm:cxn modelId="{27AF4D72-EF50-42DC-8243-28771848AFBD}" type="presParOf" srcId="{9FFFA0EE-1581-492E-9D80-2DA9A8DE9A37}" destId="{FAED20B1-5161-4E2D-AF9E-C27D7B8D3528}" srcOrd="7" destOrd="0" presId="urn:microsoft.com/office/officeart/2005/8/layout/vList2"/>
    <dgm:cxn modelId="{4C951361-F3B3-4748-8B9E-E55A420867A6}" type="presParOf" srcId="{9FFFA0EE-1581-492E-9D80-2DA9A8DE9A37}" destId="{AF6D8A98-3C4E-491B-92DD-59F6E681AFFD}" srcOrd="8" destOrd="0" presId="urn:microsoft.com/office/officeart/2005/8/layout/vList2"/>
    <dgm:cxn modelId="{DD98E57F-7FC9-47F5-B3B9-62FE88ED8601}" type="presParOf" srcId="{9FFFA0EE-1581-492E-9D80-2DA9A8DE9A37}" destId="{162D41C2-FEBF-4101-9F58-E84AC0E9E56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7E83AFEE-43A4-4F8B-A845-C5BDAA0F5E83}">
      <dgm:prSet phldrT="[Texte]"/>
      <dgm:spPr/>
      <dgm:t>
        <a:bodyPr/>
        <a:lstStyle/>
        <a:p>
          <a:r>
            <a:rPr lang="fr-BE" dirty="0" err="1"/>
            <a:t>Stabilizer</a:t>
          </a:r>
          <a:r>
            <a:rPr lang="fr-BE" dirty="0"/>
            <a:t> </a:t>
          </a:r>
        </a:p>
      </dgm:t>
    </dgm:pt>
    <dgm:pt modelId="{0890DB55-7AC7-4080-A942-DE1DFC2CFF9A}" type="parTrans" cxnId="{ED332B4C-4C52-4EF5-B306-56721FF003E9}">
      <dgm:prSet/>
      <dgm:spPr/>
      <dgm:t>
        <a:bodyPr/>
        <a:lstStyle/>
        <a:p>
          <a:endParaRPr lang="fr-BE"/>
        </a:p>
      </dgm:t>
    </dgm:pt>
    <dgm:pt modelId="{65F45454-B2B7-4F67-8AF6-9CF09945ED9B}" type="sibTrans" cxnId="{ED332B4C-4C52-4EF5-B306-56721FF003E9}">
      <dgm:prSet/>
      <dgm:spPr/>
      <dgm:t>
        <a:bodyPr/>
        <a:lstStyle/>
        <a:p>
          <a:endParaRPr lang="fr-BE"/>
        </a:p>
      </dgm:t>
    </dgm:pt>
    <dgm:pt modelId="{E3EAFA21-402D-40F2-BAD4-7E5F3A19FD14}">
      <dgm:prSet phldrT="[Texte]"/>
      <dgm:spPr/>
      <dgm:t>
        <a:bodyPr/>
        <a:lstStyle/>
        <a:p>
          <a:r>
            <a:rPr lang="fr-BE" dirty="0"/>
            <a:t>Pb or Tl </a:t>
          </a:r>
          <a:r>
            <a:rPr lang="fr-BE" dirty="0" err="1"/>
            <a:t>salt</a:t>
          </a:r>
          <a:r>
            <a:rPr lang="fr-BE" dirty="0"/>
            <a:t> in bath</a:t>
          </a:r>
        </a:p>
      </dgm:t>
    </dgm:pt>
    <dgm:pt modelId="{C5E8A81D-D288-4D51-9D99-6D59C02E6CD6}" type="parTrans" cxnId="{6583E704-B4D8-4900-99BD-9D91506C97DF}">
      <dgm:prSet/>
      <dgm:spPr/>
      <dgm:t>
        <a:bodyPr/>
        <a:lstStyle/>
        <a:p>
          <a:endParaRPr lang="fr-BE"/>
        </a:p>
      </dgm:t>
    </dgm:pt>
    <dgm:pt modelId="{4C377326-A9DB-4447-9FB8-83D17115E696}" type="sibTrans" cxnId="{6583E704-B4D8-4900-99BD-9D91506C97DF}">
      <dgm:prSet/>
      <dgm:spPr/>
      <dgm:t>
        <a:bodyPr/>
        <a:lstStyle/>
        <a:p>
          <a:endParaRPr lang="fr-BE"/>
        </a:p>
      </dgm:t>
    </dgm:pt>
    <dgm:pt modelId="{B145F64E-8409-41BB-895F-FCC9E416BB4A}">
      <dgm:prSet phldrT="[Texte]"/>
      <dgm:spPr/>
      <dgm:t>
        <a:bodyPr/>
        <a:lstStyle/>
        <a:p>
          <a:r>
            <a:rPr lang="fr-BE" dirty="0" err="1"/>
            <a:t>Coating</a:t>
          </a:r>
          <a:r>
            <a:rPr lang="fr-BE" dirty="0"/>
            <a:t> composition</a:t>
          </a:r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/>
        </a:p>
      </dgm:t>
    </dgm:pt>
    <dgm:pt modelId="{7B69709B-F119-4B80-B8AA-F8F1F81CAEB9}">
      <dgm:prSet phldrT="[Texte]"/>
      <dgm:spPr/>
      <dgm:t>
        <a:bodyPr/>
        <a:lstStyle/>
        <a:p>
          <a:r>
            <a:rPr lang="fr-BE" dirty="0"/>
            <a:t>5-6 </a:t>
          </a:r>
          <a:r>
            <a:rPr lang="fr-BE" dirty="0" err="1"/>
            <a:t>wt</a:t>
          </a:r>
          <a:r>
            <a:rPr lang="fr-BE" dirty="0"/>
            <a:t>.% B</a:t>
          </a:r>
        </a:p>
      </dgm:t>
    </dgm:pt>
    <dgm:pt modelId="{FD589303-1A2F-4531-AA02-F5F734BB44F2}" type="parTrans" cxnId="{F551082C-1F9A-4189-904A-3652B10C0812}">
      <dgm:prSet/>
      <dgm:spPr/>
      <dgm:t>
        <a:bodyPr/>
        <a:lstStyle/>
        <a:p>
          <a:endParaRPr lang="fr-BE"/>
        </a:p>
      </dgm:t>
    </dgm:pt>
    <dgm:pt modelId="{68F322A8-F9A1-4167-BD29-1C29D8D872EA}" type="sibTrans" cxnId="{F551082C-1F9A-4189-904A-3652B10C0812}">
      <dgm:prSet/>
      <dgm:spPr/>
      <dgm:t>
        <a:bodyPr/>
        <a:lstStyle/>
        <a:p>
          <a:endParaRPr lang="fr-BE"/>
        </a:p>
      </dgm:t>
    </dgm:pt>
    <dgm:pt modelId="{13BD686F-7C90-4778-9B84-8894BC668373}">
      <dgm:prSet phldrT="[Texte]"/>
      <dgm:spPr/>
      <dgm:t>
        <a:bodyPr/>
        <a:lstStyle/>
        <a:p>
          <a:r>
            <a:rPr lang="fr-BE" dirty="0"/>
            <a:t>Co-</a:t>
          </a:r>
          <a:r>
            <a:rPr lang="fr-BE" dirty="0" err="1"/>
            <a:t>deposited</a:t>
          </a:r>
          <a:r>
            <a:rPr lang="fr-BE" dirty="0"/>
            <a:t> </a:t>
          </a:r>
          <a:r>
            <a:rPr lang="fr-BE" dirty="0" err="1"/>
            <a:t>stabilizer</a:t>
          </a:r>
          <a:endParaRPr lang="fr-BE" dirty="0"/>
        </a:p>
      </dgm:t>
    </dgm:pt>
    <dgm:pt modelId="{8708700E-0303-4E86-A5E8-366FFF10B92B}" type="parTrans" cxnId="{E571E7C6-D65B-4DA4-8376-4CF00F562829}">
      <dgm:prSet/>
      <dgm:spPr/>
      <dgm:t>
        <a:bodyPr/>
        <a:lstStyle/>
        <a:p>
          <a:endParaRPr lang="fr-BE"/>
        </a:p>
      </dgm:t>
    </dgm:pt>
    <dgm:pt modelId="{A7A2EDB6-E011-4883-A046-EAB90728A103}" type="sibTrans" cxnId="{E571E7C6-D65B-4DA4-8376-4CF00F562829}">
      <dgm:prSet/>
      <dgm:spPr/>
      <dgm:t>
        <a:bodyPr/>
        <a:lstStyle/>
        <a:p>
          <a:endParaRPr lang="fr-BE"/>
        </a:p>
      </dgm:t>
    </dgm:pt>
    <dgm:pt modelId="{44C3AB25-DAD6-4D1C-934B-2829B67ADA53}">
      <dgm:prSet phldrT="[Texte]"/>
      <dgm:spPr/>
      <dgm:t>
        <a:bodyPr/>
        <a:lstStyle/>
        <a:p>
          <a:r>
            <a:rPr lang="fr-BE" dirty="0" err="1"/>
            <a:t>Morphology</a:t>
          </a:r>
          <a:r>
            <a:rPr lang="fr-BE" dirty="0"/>
            <a:t> and structure</a:t>
          </a:r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/>
        </a:p>
      </dgm:t>
    </dgm:pt>
    <dgm:pt modelId="{AC59F7A9-0E2A-484F-A1A8-7DDC48EE0C63}">
      <dgm:prSet phldrT="[Texte]"/>
      <dgm:spPr/>
      <dgm:t>
        <a:bodyPr/>
        <a:lstStyle/>
        <a:p>
          <a:r>
            <a:rPr lang="fr-BE" dirty="0" err="1"/>
            <a:t>Cauliflower</a:t>
          </a:r>
          <a:r>
            <a:rPr lang="fr-BE" dirty="0"/>
            <a:t>-like surface / </a:t>
          </a:r>
          <a:r>
            <a:rPr lang="fr-BE" dirty="0" err="1"/>
            <a:t>Columnar</a:t>
          </a:r>
          <a:r>
            <a:rPr lang="fr-BE" dirty="0"/>
            <a:t> </a:t>
          </a:r>
          <a:r>
            <a:rPr lang="fr-BE" dirty="0" err="1"/>
            <a:t>coating</a:t>
          </a:r>
          <a:endParaRPr lang="fr-BE" dirty="0"/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/>
        </a:p>
      </dgm:t>
    </dgm:pt>
    <dgm:pt modelId="{336360EC-B566-4B02-9B74-E1245392E627}">
      <dgm:prSet phldrT="[Texte]"/>
      <dgm:spPr/>
      <dgm:t>
        <a:bodyPr/>
        <a:lstStyle/>
        <a:p>
          <a:r>
            <a:rPr lang="fr-BE" dirty="0" err="1"/>
            <a:t>Amorphous</a:t>
          </a:r>
          <a:r>
            <a:rPr lang="fr-BE" dirty="0"/>
            <a:t> </a:t>
          </a:r>
          <a:r>
            <a:rPr lang="fr-BE" dirty="0" err="1"/>
            <a:t>coating</a:t>
          </a:r>
          <a:endParaRPr lang="fr-BE" dirty="0"/>
        </a:p>
      </dgm:t>
    </dgm:pt>
    <dgm:pt modelId="{F4612446-6B5A-4EB3-9011-E0A4FDEED07C}" type="parTrans" cxnId="{FA3C95C8-B958-4F9F-ACBF-4F6A4387E5E8}">
      <dgm:prSet/>
      <dgm:spPr/>
      <dgm:t>
        <a:bodyPr/>
        <a:lstStyle/>
        <a:p>
          <a:endParaRPr lang="fr-BE"/>
        </a:p>
      </dgm:t>
    </dgm:pt>
    <dgm:pt modelId="{C4DAF89F-70E1-436E-BF33-57BA8E6F3480}" type="sibTrans" cxnId="{FA3C95C8-B958-4F9F-ACBF-4F6A4387E5E8}">
      <dgm:prSet/>
      <dgm:spPr/>
      <dgm:t>
        <a:bodyPr/>
        <a:lstStyle/>
        <a:p>
          <a:endParaRPr lang="fr-BE"/>
        </a:p>
      </dgm:t>
    </dgm:pt>
    <dgm:pt modelId="{939241CF-0166-494E-8146-6718CAB23099}">
      <dgm:prSet phldrT="[Texte]"/>
      <dgm:spPr/>
      <dgm:t>
        <a:bodyPr/>
        <a:lstStyle/>
        <a:p>
          <a:r>
            <a:rPr lang="fr-BE" dirty="0" err="1"/>
            <a:t>Codeposited</a:t>
          </a:r>
          <a:r>
            <a:rPr lang="fr-BE" dirty="0"/>
            <a:t> (up to 1wt.% for Pb, up to 5 </a:t>
          </a:r>
          <a:r>
            <a:rPr lang="fr-BE" dirty="0" err="1"/>
            <a:t>wt</a:t>
          </a:r>
          <a:r>
            <a:rPr lang="fr-BE" dirty="0"/>
            <a:t>.% for Tl)</a:t>
          </a:r>
        </a:p>
      </dgm:t>
    </dgm:pt>
    <dgm:pt modelId="{46803D8A-79BD-4E22-8C1B-47C91D2EBAC1}" type="parTrans" cxnId="{86EBE4C6-CCA4-480D-9CB1-2DC174BBFC1F}">
      <dgm:prSet/>
      <dgm:spPr/>
      <dgm:t>
        <a:bodyPr/>
        <a:lstStyle/>
        <a:p>
          <a:endParaRPr lang="fr-BE"/>
        </a:p>
      </dgm:t>
    </dgm:pt>
    <dgm:pt modelId="{1D14DC3D-E4AA-4679-B2C1-4A03F4CE5E5D}" type="sibTrans" cxnId="{86EBE4C6-CCA4-480D-9CB1-2DC174BBFC1F}">
      <dgm:prSet/>
      <dgm:spPr/>
      <dgm:t>
        <a:bodyPr/>
        <a:lstStyle/>
        <a:p>
          <a:endParaRPr lang="fr-BE"/>
        </a:p>
      </dgm:t>
    </dgm:pt>
    <dgm:pt modelId="{D26CB670-10A1-4907-B102-6E72B12BF459}">
      <dgm:prSet phldrT="[Texte]"/>
      <dgm:spPr/>
      <dgm:t>
        <a:bodyPr/>
        <a:lstStyle/>
        <a:p>
          <a:r>
            <a:rPr lang="fr-BE" dirty="0" err="1"/>
            <a:t>Reducing</a:t>
          </a:r>
          <a:r>
            <a:rPr lang="fr-BE" dirty="0"/>
            <a:t> agent</a:t>
          </a:r>
        </a:p>
      </dgm:t>
    </dgm:pt>
    <dgm:pt modelId="{B73A4795-5730-4B25-93EA-0CBF35E0FB85}" type="parTrans" cxnId="{E605E8D4-4BFA-47C5-9926-6F47E69DDDB8}">
      <dgm:prSet/>
      <dgm:spPr/>
      <dgm:t>
        <a:bodyPr/>
        <a:lstStyle/>
        <a:p>
          <a:endParaRPr lang="fr-BE"/>
        </a:p>
      </dgm:t>
    </dgm:pt>
    <dgm:pt modelId="{0CA73554-57EF-4E00-B28B-B7155D84251C}" type="sibTrans" cxnId="{E605E8D4-4BFA-47C5-9926-6F47E69DDDB8}">
      <dgm:prSet/>
      <dgm:spPr/>
      <dgm:t>
        <a:bodyPr/>
        <a:lstStyle/>
        <a:p>
          <a:endParaRPr lang="fr-BE"/>
        </a:p>
      </dgm:t>
    </dgm:pt>
    <dgm:pt modelId="{155F1AC3-C631-4C69-BED8-93AA5F3C33B4}">
      <dgm:prSet phldrT="[Texte]"/>
      <dgm:spPr/>
      <dgm:t>
        <a:bodyPr/>
        <a:lstStyle/>
        <a:p>
          <a:r>
            <a:rPr lang="fr-BE" dirty="0"/>
            <a:t>NaBH</a:t>
          </a:r>
          <a:r>
            <a:rPr lang="fr-BE" baseline="-25000" dirty="0"/>
            <a:t>4</a:t>
          </a:r>
          <a:r>
            <a:rPr lang="fr-BE" baseline="0" dirty="0"/>
            <a:t> (</a:t>
          </a:r>
          <a:r>
            <a:rPr lang="fr-BE" baseline="0" dirty="0" err="1"/>
            <a:t>some</a:t>
          </a:r>
          <a:r>
            <a:rPr lang="fr-BE" baseline="0" dirty="0"/>
            <a:t> DMAB </a:t>
          </a:r>
          <a:r>
            <a:rPr lang="fr-BE" baseline="0" dirty="0" err="1"/>
            <a:t>based</a:t>
          </a:r>
          <a:r>
            <a:rPr lang="fr-BE" baseline="0" dirty="0"/>
            <a:t> baths are </a:t>
          </a:r>
          <a:r>
            <a:rPr lang="fr-BE" baseline="0" dirty="0" err="1"/>
            <a:t>available</a:t>
          </a:r>
          <a:r>
            <a:rPr lang="fr-BE" baseline="0" dirty="0"/>
            <a:t> but </a:t>
          </a:r>
          <a:r>
            <a:rPr lang="fr-BE" baseline="0" dirty="0" err="1"/>
            <a:t>they</a:t>
          </a:r>
          <a:r>
            <a:rPr lang="fr-BE" baseline="0" dirty="0"/>
            <a:t> are </a:t>
          </a:r>
          <a:r>
            <a:rPr lang="fr-BE" baseline="0" dirty="0" err="1"/>
            <a:t>slower</a:t>
          </a:r>
          <a:r>
            <a:rPr lang="fr-BE" baseline="0" dirty="0"/>
            <a:t>)</a:t>
          </a:r>
          <a:endParaRPr lang="fr-BE" dirty="0"/>
        </a:p>
      </dgm:t>
    </dgm:pt>
    <dgm:pt modelId="{29A795C7-F880-43B6-9EED-8DA6F36947D1}" type="parTrans" cxnId="{943F98F2-E29D-4BEF-97ED-21BCBF21731B}">
      <dgm:prSet/>
      <dgm:spPr/>
      <dgm:t>
        <a:bodyPr/>
        <a:lstStyle/>
        <a:p>
          <a:endParaRPr lang="fr-BE"/>
        </a:p>
      </dgm:t>
    </dgm:pt>
    <dgm:pt modelId="{F736C574-540C-4B09-817C-215BD874E761}" type="sibTrans" cxnId="{943F98F2-E29D-4BEF-97ED-21BCBF21731B}">
      <dgm:prSet/>
      <dgm:spPr/>
      <dgm:t>
        <a:bodyPr/>
        <a:lstStyle/>
        <a:p>
          <a:endParaRPr lang="fr-BE"/>
        </a:p>
      </dgm:t>
    </dgm:pt>
    <dgm:pt modelId="{1D3CACB2-CFBA-490B-B0CB-10C87D732B21}">
      <dgm:prSet phldrT="[Texte]"/>
      <dgm:spPr/>
      <dgm:t>
        <a:bodyPr/>
        <a:lstStyle/>
        <a:p>
          <a:r>
            <a:rPr lang="fr-BE" dirty="0" err="1"/>
            <a:t>Homogeneous</a:t>
          </a:r>
          <a:r>
            <a:rPr lang="fr-BE" dirty="0"/>
            <a:t> </a:t>
          </a:r>
          <a:r>
            <a:rPr lang="fr-BE" dirty="0" err="1"/>
            <a:t>thickness</a:t>
          </a:r>
          <a:r>
            <a:rPr lang="fr-BE" dirty="0"/>
            <a:t> / </a:t>
          </a:r>
          <a:r>
            <a:rPr lang="fr-BE" dirty="0" err="1"/>
            <a:t>perfect</a:t>
          </a:r>
          <a:r>
            <a:rPr lang="fr-BE" dirty="0"/>
            <a:t> </a:t>
          </a:r>
          <a:r>
            <a:rPr lang="fr-BE" dirty="0" err="1"/>
            <a:t>dimensional</a:t>
          </a:r>
          <a:r>
            <a:rPr lang="fr-BE" dirty="0"/>
            <a:t> compliance</a:t>
          </a:r>
        </a:p>
      </dgm:t>
    </dgm:pt>
    <dgm:pt modelId="{A78B56D1-4C18-454A-8A68-237D41DC6F57}" type="parTrans" cxnId="{E647EFC0-D14C-46B8-BA62-CDD1F84251B8}">
      <dgm:prSet/>
      <dgm:spPr/>
      <dgm:t>
        <a:bodyPr/>
        <a:lstStyle/>
        <a:p>
          <a:endParaRPr lang="fr-BE"/>
        </a:p>
      </dgm:t>
    </dgm:pt>
    <dgm:pt modelId="{5F671527-48D7-4C02-858E-19AC53A55A75}" type="sibTrans" cxnId="{E647EFC0-D14C-46B8-BA62-CDD1F84251B8}">
      <dgm:prSet/>
      <dgm:spPr/>
      <dgm:t>
        <a:bodyPr/>
        <a:lstStyle/>
        <a:p>
          <a:endParaRPr lang="fr-BE"/>
        </a:p>
      </dgm:t>
    </dgm:pt>
    <dgm:pt modelId="{B332ADBC-A4A5-499A-96BA-1D9FC4BDA43C}">
      <dgm:prSet phldrT="[Texte]"/>
      <dgm:spPr/>
      <dgm:t>
        <a:bodyPr/>
        <a:lstStyle/>
        <a:p>
          <a:r>
            <a:rPr lang="fr-BE" dirty="0"/>
            <a:t>No </a:t>
          </a:r>
          <a:r>
            <a:rPr lang="fr-BE" dirty="0" err="1"/>
            <a:t>microcracks</a:t>
          </a:r>
          <a:endParaRPr lang="fr-BE" dirty="0"/>
        </a:p>
      </dgm:t>
    </dgm:pt>
    <dgm:pt modelId="{9DC7AE0B-5FFA-4743-8DA7-086F247D2358}" type="parTrans" cxnId="{962BCD4E-524B-499C-B94D-DAC5D350AFE9}">
      <dgm:prSet/>
      <dgm:spPr/>
      <dgm:t>
        <a:bodyPr/>
        <a:lstStyle/>
        <a:p>
          <a:endParaRPr lang="fr-BE"/>
        </a:p>
      </dgm:t>
    </dgm:pt>
    <dgm:pt modelId="{68BBC500-4263-4F52-A59A-38A59A28D2B6}" type="sibTrans" cxnId="{962BCD4E-524B-499C-B94D-DAC5D350AFE9}">
      <dgm:prSet/>
      <dgm:spPr/>
      <dgm:t>
        <a:bodyPr/>
        <a:lstStyle/>
        <a:p>
          <a:endParaRPr lang="fr-BE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E1A68028-D3E5-494B-AD4E-42F1DB310DE9}" type="pres">
      <dgm:prSet presAssocID="{D26CB670-10A1-4907-B102-6E72B12BF459}" presName="linNode" presStyleCnt="0"/>
      <dgm:spPr/>
    </dgm:pt>
    <dgm:pt modelId="{AE11F64D-DEE3-4DDD-A3FA-0C5446AAB03B}" type="pres">
      <dgm:prSet presAssocID="{D26CB670-10A1-4907-B102-6E72B12BF459}" presName="parentText" presStyleLbl="node1" presStyleIdx="0" presStyleCnt="4" custScaleX="60343" custScaleY="46884">
        <dgm:presLayoutVars>
          <dgm:chMax val="1"/>
          <dgm:bulletEnabled val="1"/>
        </dgm:presLayoutVars>
      </dgm:prSet>
      <dgm:spPr/>
    </dgm:pt>
    <dgm:pt modelId="{384DCC6D-65DD-4FF5-8F7A-322E5C4AF0DB}" type="pres">
      <dgm:prSet presAssocID="{D26CB670-10A1-4907-B102-6E72B12BF459}" presName="descendantText" presStyleLbl="alignAccFollowNode1" presStyleIdx="0" presStyleCnt="4" custScaleY="46884">
        <dgm:presLayoutVars>
          <dgm:bulletEnabled val="1"/>
        </dgm:presLayoutVars>
      </dgm:prSet>
      <dgm:spPr/>
    </dgm:pt>
    <dgm:pt modelId="{9026819C-5415-40E6-ACBC-5DD07D08382E}" type="pres">
      <dgm:prSet presAssocID="{0CA73554-57EF-4E00-B28B-B7155D84251C}" presName="sp" presStyleCnt="0"/>
      <dgm:spPr/>
    </dgm:pt>
    <dgm:pt modelId="{EA814E0E-C740-4C82-A170-0AA23CFA10DD}" type="pres">
      <dgm:prSet presAssocID="{7E83AFEE-43A4-4F8B-A845-C5BDAA0F5E83}" presName="linNode" presStyleCnt="0"/>
      <dgm:spPr/>
    </dgm:pt>
    <dgm:pt modelId="{66982FDE-0BAC-4955-B221-26119252F108}" type="pres">
      <dgm:prSet presAssocID="{7E83AFEE-43A4-4F8B-A845-C5BDAA0F5E83}" presName="parentText" presStyleLbl="node1" presStyleIdx="1" presStyleCnt="4" custScaleX="60343" custScaleY="62886">
        <dgm:presLayoutVars>
          <dgm:chMax val="1"/>
          <dgm:bulletEnabled val="1"/>
        </dgm:presLayoutVars>
      </dgm:prSet>
      <dgm:spPr/>
    </dgm:pt>
    <dgm:pt modelId="{4124E783-FB32-4D1F-AB3B-65C518701CF3}" type="pres">
      <dgm:prSet presAssocID="{7E83AFEE-43A4-4F8B-A845-C5BDAA0F5E83}" presName="descendantText" presStyleLbl="alignAccFollowNode1" presStyleIdx="1" presStyleCnt="4" custScaleY="62885">
        <dgm:presLayoutVars>
          <dgm:bulletEnabled val="1"/>
        </dgm:presLayoutVars>
      </dgm:prSet>
      <dgm:spPr/>
    </dgm:pt>
    <dgm:pt modelId="{652BE9C7-B693-47EF-9244-B28623EEDB2E}" type="pres">
      <dgm:prSet presAssocID="{65F45454-B2B7-4F67-8AF6-9CF09945ED9B}" presName="sp" presStyleCnt="0"/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2" presStyleCnt="4" custScaleX="60343" custScaleY="59520">
        <dgm:presLayoutVars>
          <dgm:chMax val="1"/>
          <dgm:bulletEnabled val="1"/>
        </dgm:presLayoutVars>
      </dgm:prSet>
      <dgm:spPr/>
    </dgm:pt>
    <dgm:pt modelId="{4E92158B-3D45-45C5-BF34-1D9885E5C8AC}" type="pres">
      <dgm:prSet presAssocID="{B145F64E-8409-41BB-895F-FCC9E416BB4A}" presName="descendantText" presStyleLbl="alignAccFollowNode1" presStyleIdx="2" presStyleCnt="4" custScaleY="59519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3" presStyleCnt="4" custScaleX="60343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583E704-B4D8-4900-99BD-9D91506C97DF}" srcId="{7E83AFEE-43A4-4F8B-A845-C5BDAA0F5E83}" destId="{E3EAFA21-402D-40F2-BAD4-7E5F3A19FD14}" srcOrd="0" destOrd="0" parTransId="{C5E8A81D-D288-4D51-9D99-6D59C02E6CD6}" sibTransId="{4C377326-A9DB-4447-9FB8-83D17115E696}"/>
    <dgm:cxn modelId="{5DF99906-7639-464A-9343-211CEA5B4B33}" type="presOf" srcId="{B332ADBC-A4A5-499A-96BA-1D9FC4BDA43C}" destId="{40919CB3-191E-41E2-ADE7-96AD57F89CB5}" srcOrd="0" destOrd="3" presId="urn:microsoft.com/office/officeart/2005/8/layout/vList5"/>
    <dgm:cxn modelId="{64DC450A-3025-423A-81DB-58E2E3BE46EF}" type="presOf" srcId="{7E83AFEE-43A4-4F8B-A845-C5BDAA0F5E83}" destId="{66982FDE-0BAC-4955-B221-26119252F108}" srcOrd="0" destOrd="0" presId="urn:microsoft.com/office/officeart/2005/8/layout/vList5"/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32570419-7900-431D-ACAF-9B1A7986C337}" type="presOf" srcId="{7B69709B-F119-4B80-B8AA-F8F1F81CAEB9}" destId="{4E92158B-3D45-45C5-BF34-1D9885E5C8AC}" srcOrd="0" destOrd="0" presId="urn:microsoft.com/office/officeart/2005/8/layout/vList5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F551082C-1F9A-4189-904A-3652B10C0812}" srcId="{B145F64E-8409-41BB-895F-FCC9E416BB4A}" destId="{7B69709B-F119-4B80-B8AA-F8F1F81CAEB9}" srcOrd="0" destOrd="0" parTransId="{FD589303-1A2F-4531-AA02-F5F734BB44F2}" sibTransId="{68F322A8-F9A1-4167-BD29-1C29D8D872EA}"/>
    <dgm:cxn modelId="{12CA7264-4D8F-4091-9D13-25D551BD8EC0}" type="presOf" srcId="{155F1AC3-C631-4C69-BED8-93AA5F3C33B4}" destId="{384DCC6D-65DD-4FF5-8F7A-322E5C4AF0DB}" srcOrd="0" destOrd="0" presId="urn:microsoft.com/office/officeart/2005/8/layout/vList5"/>
    <dgm:cxn modelId="{ED332B4C-4C52-4EF5-B306-56721FF003E9}" srcId="{CD06C1E4-0A30-4544-90E8-521F78CC43F2}" destId="{7E83AFEE-43A4-4F8B-A845-C5BDAA0F5E83}" srcOrd="1" destOrd="0" parTransId="{0890DB55-7AC7-4080-A942-DE1DFC2CFF9A}" sibTransId="{65F45454-B2B7-4F67-8AF6-9CF09945ED9B}"/>
    <dgm:cxn modelId="{962BCD4E-524B-499C-B94D-DAC5D350AFE9}" srcId="{44C3AB25-DAD6-4D1C-934B-2829B67ADA53}" destId="{B332ADBC-A4A5-499A-96BA-1D9FC4BDA43C}" srcOrd="3" destOrd="0" parTransId="{9DC7AE0B-5FFA-4743-8DA7-086F247D2358}" sibTransId="{68BBC500-4263-4F52-A59A-38A59A28D2B6}"/>
    <dgm:cxn modelId="{40231459-55AD-4457-8345-126D313E59BC}" type="presOf" srcId="{1D3CACB2-CFBA-490B-B0CB-10C87D732B21}" destId="{40919CB3-191E-41E2-ADE7-96AD57F89CB5}" srcOrd="0" destOrd="2" presId="urn:microsoft.com/office/officeart/2005/8/layout/vList5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2E5B5AA2-3F33-4B49-9BEB-24B591F783EA}" type="presOf" srcId="{13BD686F-7C90-4778-9B84-8894BC668373}" destId="{4E92158B-3D45-45C5-BF34-1D9885E5C8AC}" srcOrd="0" destOrd="1" presId="urn:microsoft.com/office/officeart/2005/8/layout/vList5"/>
    <dgm:cxn modelId="{4C5276B3-B810-42BE-A458-5AEB2FE05B77}" type="presOf" srcId="{336360EC-B566-4B02-9B74-E1245392E627}" destId="{40919CB3-191E-41E2-ADE7-96AD57F89CB5}" srcOrd="0" destOrd="1" presId="urn:microsoft.com/office/officeart/2005/8/layout/vList5"/>
    <dgm:cxn modelId="{E647EFC0-D14C-46B8-BA62-CDD1F84251B8}" srcId="{44C3AB25-DAD6-4D1C-934B-2829B67ADA53}" destId="{1D3CACB2-CFBA-490B-B0CB-10C87D732B21}" srcOrd="2" destOrd="0" parTransId="{A78B56D1-4C18-454A-8A68-237D41DC6F57}" sibTransId="{5F671527-48D7-4C02-858E-19AC53A55A75}"/>
    <dgm:cxn modelId="{86EBE4C6-CCA4-480D-9CB1-2DC174BBFC1F}" srcId="{7E83AFEE-43A4-4F8B-A845-C5BDAA0F5E83}" destId="{939241CF-0166-494E-8146-6718CAB23099}" srcOrd="1" destOrd="0" parTransId="{46803D8A-79BD-4E22-8C1B-47C91D2EBAC1}" sibTransId="{1D14DC3D-E4AA-4679-B2C1-4A03F4CE5E5D}"/>
    <dgm:cxn modelId="{E571E7C6-D65B-4DA4-8376-4CF00F562829}" srcId="{B145F64E-8409-41BB-895F-FCC9E416BB4A}" destId="{13BD686F-7C90-4778-9B84-8894BC668373}" srcOrd="1" destOrd="0" parTransId="{8708700E-0303-4E86-A5E8-366FFF10B92B}" sibTransId="{A7A2EDB6-E011-4883-A046-EAB90728A103}"/>
    <dgm:cxn modelId="{1904D2C7-5B4E-42A2-921A-2701B7D3F310}" type="presOf" srcId="{939241CF-0166-494E-8146-6718CAB23099}" destId="{4124E783-FB32-4D1F-AB3B-65C518701CF3}" srcOrd="0" destOrd="1" presId="urn:microsoft.com/office/officeart/2005/8/layout/vList5"/>
    <dgm:cxn modelId="{FA3C95C8-B958-4F9F-ACBF-4F6A4387E5E8}" srcId="{44C3AB25-DAD6-4D1C-934B-2829B67ADA53}" destId="{336360EC-B566-4B02-9B74-E1245392E627}" srcOrd="1" destOrd="0" parTransId="{F4612446-6B5A-4EB3-9011-E0A4FDEED07C}" sibTransId="{C4DAF89F-70E1-436E-BF33-57BA8E6F3480}"/>
    <dgm:cxn modelId="{E55F51CA-9FB2-49B1-8EEE-5432092F9E63}" srcId="{CD06C1E4-0A30-4544-90E8-521F78CC43F2}" destId="{B145F64E-8409-41BB-895F-FCC9E416BB4A}" srcOrd="2" destOrd="0" parTransId="{33C9783B-E409-4F3A-8AAA-234462048874}" sibTransId="{E8803FA3-4A61-4A33-89A3-A9A0D36B64C0}"/>
    <dgm:cxn modelId="{5B37E1D4-2726-41F2-A560-ACF8FD4A27F9}" srcId="{CD06C1E4-0A30-4544-90E8-521F78CC43F2}" destId="{44C3AB25-DAD6-4D1C-934B-2829B67ADA53}" srcOrd="3" destOrd="0" parTransId="{A7139C09-CA10-4381-9B91-4ACA2723E510}" sibTransId="{622708D2-AEAE-498C-8F2A-7434EAE87ABB}"/>
    <dgm:cxn modelId="{E605E8D4-4BFA-47C5-9926-6F47E69DDDB8}" srcId="{CD06C1E4-0A30-4544-90E8-521F78CC43F2}" destId="{D26CB670-10A1-4907-B102-6E72B12BF459}" srcOrd="0" destOrd="0" parTransId="{B73A4795-5730-4B25-93EA-0CBF35E0FB85}" sibTransId="{0CA73554-57EF-4E00-B28B-B7155D84251C}"/>
    <dgm:cxn modelId="{64F4B9D5-A2FD-4284-94CE-4092A63F4B50}" type="presOf" srcId="{D26CB670-10A1-4907-B102-6E72B12BF459}" destId="{AE11F64D-DEE3-4DDD-A3FA-0C5446AAB03B}" srcOrd="0" destOrd="0" presId="urn:microsoft.com/office/officeart/2005/8/layout/vList5"/>
    <dgm:cxn modelId="{24D3D8DE-702B-46D6-A58B-D2E422E1D1B4}" type="presOf" srcId="{E3EAFA21-402D-40F2-BAD4-7E5F3A19FD14}" destId="{4124E783-FB32-4D1F-AB3B-65C518701CF3}" srcOrd="0" destOrd="0" presId="urn:microsoft.com/office/officeart/2005/8/layout/vList5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943F98F2-E29D-4BEF-97ED-21BCBF21731B}" srcId="{D26CB670-10A1-4907-B102-6E72B12BF459}" destId="{155F1AC3-C631-4C69-BED8-93AA5F3C33B4}" srcOrd="0" destOrd="0" parTransId="{29A795C7-F880-43B6-9EED-8DA6F36947D1}" sibTransId="{F736C574-540C-4B09-817C-215BD874E761}"/>
    <dgm:cxn modelId="{0565105F-391C-41CA-B25D-EF0650774EBF}" type="presParOf" srcId="{30708A1B-55FF-42AD-98EB-C5309303EA6E}" destId="{E1A68028-D3E5-494B-AD4E-42F1DB310DE9}" srcOrd="0" destOrd="0" presId="urn:microsoft.com/office/officeart/2005/8/layout/vList5"/>
    <dgm:cxn modelId="{779D7E69-E7B3-42C9-BB01-BA3E25F014C5}" type="presParOf" srcId="{E1A68028-D3E5-494B-AD4E-42F1DB310DE9}" destId="{AE11F64D-DEE3-4DDD-A3FA-0C5446AAB03B}" srcOrd="0" destOrd="0" presId="urn:microsoft.com/office/officeart/2005/8/layout/vList5"/>
    <dgm:cxn modelId="{DC391304-826C-4C66-8976-59B73D73FBAB}" type="presParOf" srcId="{E1A68028-D3E5-494B-AD4E-42F1DB310DE9}" destId="{384DCC6D-65DD-4FF5-8F7A-322E5C4AF0DB}" srcOrd="1" destOrd="0" presId="urn:microsoft.com/office/officeart/2005/8/layout/vList5"/>
    <dgm:cxn modelId="{30B9D890-DF26-4ED3-8263-415E7FA235ED}" type="presParOf" srcId="{30708A1B-55FF-42AD-98EB-C5309303EA6E}" destId="{9026819C-5415-40E6-ACBC-5DD07D08382E}" srcOrd="1" destOrd="0" presId="urn:microsoft.com/office/officeart/2005/8/layout/vList5"/>
    <dgm:cxn modelId="{1C227B75-6C3E-4772-9E9E-32FC0CF910CB}" type="presParOf" srcId="{30708A1B-55FF-42AD-98EB-C5309303EA6E}" destId="{EA814E0E-C740-4C82-A170-0AA23CFA10DD}" srcOrd="2" destOrd="0" presId="urn:microsoft.com/office/officeart/2005/8/layout/vList5"/>
    <dgm:cxn modelId="{C9C3BEAA-3676-420D-95B1-42EA032FCCF2}" type="presParOf" srcId="{EA814E0E-C740-4C82-A170-0AA23CFA10DD}" destId="{66982FDE-0BAC-4955-B221-26119252F108}" srcOrd="0" destOrd="0" presId="urn:microsoft.com/office/officeart/2005/8/layout/vList5"/>
    <dgm:cxn modelId="{9D855BF9-AB6A-41D8-A0DE-3E55035181BA}" type="presParOf" srcId="{EA814E0E-C740-4C82-A170-0AA23CFA10DD}" destId="{4124E783-FB32-4D1F-AB3B-65C518701CF3}" srcOrd="1" destOrd="0" presId="urn:microsoft.com/office/officeart/2005/8/layout/vList5"/>
    <dgm:cxn modelId="{2DE03212-B590-4E19-9D11-899DCCE1943B}" type="presParOf" srcId="{30708A1B-55FF-42AD-98EB-C5309303EA6E}" destId="{652BE9C7-B693-47EF-9244-B28623EEDB2E}" srcOrd="3" destOrd="0" presId="urn:microsoft.com/office/officeart/2005/8/layout/vList5"/>
    <dgm:cxn modelId="{DF6A4CEB-C309-4BB7-987B-A46242953A54}" type="presParOf" srcId="{30708A1B-55FF-42AD-98EB-C5309303EA6E}" destId="{0DF52965-8516-4A6F-B30B-41270291417F}" srcOrd="4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AFD53D08-3FDF-4484-9D0B-79053D5E517E}" type="presParOf" srcId="{0DF52965-8516-4A6F-B30B-41270291417F}" destId="{4E92158B-3D45-45C5-BF34-1D9885E5C8AC}" srcOrd="1" destOrd="0" presId="urn:microsoft.com/office/officeart/2005/8/layout/vList5"/>
    <dgm:cxn modelId="{3A4D2BB9-02AD-41D9-972B-76C8F84ABAA7}" type="presParOf" srcId="{30708A1B-55FF-42AD-98EB-C5309303EA6E}" destId="{4A2AFC9B-35DB-4502-B312-36699DB521AE}" srcOrd="5" destOrd="0" presId="urn:microsoft.com/office/officeart/2005/8/layout/vList5"/>
    <dgm:cxn modelId="{610B9888-4731-4430-8395-E31D0F80E992}" type="presParOf" srcId="{30708A1B-55FF-42AD-98EB-C5309303EA6E}" destId="{D0890B7B-1CDA-4541-A5E7-D940A7A26E6D}" srcOrd="6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7E83AFEE-43A4-4F8B-A845-C5BDAA0F5E83}">
      <dgm:prSet phldrT="[Texte]"/>
      <dgm:spPr/>
      <dgm:t>
        <a:bodyPr/>
        <a:lstStyle/>
        <a:p>
          <a:r>
            <a:rPr lang="fr-BE" dirty="0" err="1"/>
            <a:t>Roughness</a:t>
          </a:r>
          <a:r>
            <a:rPr lang="fr-BE" dirty="0"/>
            <a:t> </a:t>
          </a:r>
        </a:p>
      </dgm:t>
    </dgm:pt>
    <dgm:pt modelId="{0890DB55-7AC7-4080-A942-DE1DFC2CFF9A}" type="parTrans" cxnId="{ED332B4C-4C52-4EF5-B306-56721FF003E9}">
      <dgm:prSet/>
      <dgm:spPr/>
      <dgm:t>
        <a:bodyPr/>
        <a:lstStyle/>
        <a:p>
          <a:endParaRPr lang="fr-BE"/>
        </a:p>
      </dgm:t>
    </dgm:pt>
    <dgm:pt modelId="{65F45454-B2B7-4F67-8AF6-9CF09945ED9B}" type="sibTrans" cxnId="{ED332B4C-4C52-4EF5-B306-56721FF003E9}">
      <dgm:prSet/>
      <dgm:spPr/>
      <dgm:t>
        <a:bodyPr/>
        <a:lstStyle/>
        <a:p>
          <a:endParaRPr lang="fr-BE"/>
        </a:p>
      </dgm:t>
    </dgm:pt>
    <dgm:pt modelId="{E3EAFA21-402D-40F2-BAD4-7E5F3A19FD14}">
      <dgm:prSet phldrT="[Texte]"/>
      <dgm:spPr/>
      <dgm:t>
        <a:bodyPr/>
        <a:lstStyle/>
        <a:p>
          <a:r>
            <a:rPr lang="fr-BE" dirty="0"/>
            <a:t>~0,2 µm for a </a:t>
          </a:r>
          <a:r>
            <a:rPr lang="fr-BE" dirty="0" err="1"/>
            <a:t>substrate</a:t>
          </a:r>
          <a:r>
            <a:rPr lang="fr-BE" dirty="0"/>
            <a:t> of </a:t>
          </a:r>
          <a:r>
            <a:rPr lang="fr-BE" dirty="0" err="1"/>
            <a:t>similar</a:t>
          </a:r>
          <a:r>
            <a:rPr lang="fr-BE" dirty="0"/>
            <a:t> </a:t>
          </a:r>
          <a:r>
            <a:rPr lang="fr-BE" dirty="0" err="1"/>
            <a:t>roughness</a:t>
          </a:r>
          <a:endParaRPr lang="fr-BE" dirty="0"/>
        </a:p>
      </dgm:t>
    </dgm:pt>
    <dgm:pt modelId="{C5E8A81D-D288-4D51-9D99-6D59C02E6CD6}" type="parTrans" cxnId="{6583E704-B4D8-4900-99BD-9D91506C97DF}">
      <dgm:prSet/>
      <dgm:spPr/>
      <dgm:t>
        <a:bodyPr/>
        <a:lstStyle/>
        <a:p>
          <a:endParaRPr lang="fr-BE"/>
        </a:p>
      </dgm:t>
    </dgm:pt>
    <dgm:pt modelId="{4C377326-A9DB-4447-9FB8-83D17115E696}" type="sibTrans" cxnId="{6583E704-B4D8-4900-99BD-9D91506C97DF}">
      <dgm:prSet/>
      <dgm:spPr/>
      <dgm:t>
        <a:bodyPr/>
        <a:lstStyle/>
        <a:p>
          <a:endParaRPr lang="fr-BE"/>
        </a:p>
      </dgm:t>
    </dgm:pt>
    <dgm:pt modelId="{B145F64E-8409-41BB-895F-FCC9E416BB4A}">
      <dgm:prSet phldrT="[Texte]"/>
      <dgm:spPr/>
      <dgm:t>
        <a:bodyPr/>
        <a:lstStyle/>
        <a:p>
          <a:r>
            <a:rPr lang="fr-BE" dirty="0"/>
            <a:t>Wear </a:t>
          </a:r>
          <a:r>
            <a:rPr lang="fr-BE" dirty="0" err="1"/>
            <a:t>resistance</a:t>
          </a:r>
          <a:endParaRPr lang="fr-BE" dirty="0"/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/>
        </a:p>
      </dgm:t>
    </dgm:pt>
    <dgm:pt modelId="{44C3AB25-DAD6-4D1C-934B-2829B67ADA53}">
      <dgm:prSet phldrT="[Texte]"/>
      <dgm:spPr/>
      <dgm:t>
        <a:bodyPr/>
        <a:lstStyle/>
        <a:p>
          <a:r>
            <a:rPr lang="fr-BE" dirty="0"/>
            <a:t>Corrosion  </a:t>
          </a:r>
          <a:r>
            <a:rPr lang="fr-BE" dirty="0" err="1"/>
            <a:t>resistance</a:t>
          </a:r>
          <a:endParaRPr lang="fr-BE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/>
        </a:p>
      </dgm:t>
    </dgm:pt>
    <dgm:pt modelId="{AC59F7A9-0E2A-484F-A1A8-7DDC48EE0C63}">
      <dgm:prSet phldrT="[Texte]"/>
      <dgm:spPr/>
      <dgm:t>
        <a:bodyPr/>
        <a:lstStyle/>
        <a:p>
          <a:r>
            <a:rPr lang="fr-BE" dirty="0"/>
            <a:t>Passable</a:t>
          </a:r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/>
        </a:p>
      </dgm:t>
    </dgm:pt>
    <dgm:pt modelId="{D26CB670-10A1-4907-B102-6E72B12BF459}">
      <dgm:prSet phldrT="[Texte]"/>
      <dgm:spPr/>
      <dgm:t>
        <a:bodyPr/>
        <a:lstStyle/>
        <a:p>
          <a:r>
            <a:rPr lang="fr-BE" dirty="0" err="1"/>
            <a:t>Hardness</a:t>
          </a:r>
          <a:r>
            <a:rPr lang="fr-BE" dirty="0"/>
            <a:t> </a:t>
          </a:r>
        </a:p>
      </dgm:t>
    </dgm:pt>
    <dgm:pt modelId="{B73A4795-5730-4B25-93EA-0CBF35E0FB85}" type="parTrans" cxnId="{E605E8D4-4BFA-47C5-9926-6F47E69DDDB8}">
      <dgm:prSet/>
      <dgm:spPr/>
      <dgm:t>
        <a:bodyPr/>
        <a:lstStyle/>
        <a:p>
          <a:endParaRPr lang="fr-BE"/>
        </a:p>
      </dgm:t>
    </dgm:pt>
    <dgm:pt modelId="{0CA73554-57EF-4E00-B28B-B7155D84251C}" type="sibTrans" cxnId="{E605E8D4-4BFA-47C5-9926-6F47E69DDDB8}">
      <dgm:prSet/>
      <dgm:spPr/>
      <dgm:t>
        <a:bodyPr/>
        <a:lstStyle/>
        <a:p>
          <a:endParaRPr lang="fr-BE"/>
        </a:p>
      </dgm:t>
    </dgm:pt>
    <dgm:pt modelId="{155F1AC3-C631-4C69-BED8-93AA5F3C33B4}">
      <dgm:prSet phldrT="[Texte]"/>
      <dgm:spPr/>
      <dgm:t>
        <a:bodyPr/>
        <a:lstStyle/>
        <a:p>
          <a:r>
            <a:rPr lang="fr-BE" dirty="0"/>
            <a:t>800 to 900 hv</a:t>
          </a:r>
          <a:r>
            <a:rPr lang="fr-BE" baseline="-25000" dirty="0"/>
            <a:t>100</a:t>
          </a:r>
          <a:endParaRPr lang="fr-BE" dirty="0"/>
        </a:p>
      </dgm:t>
    </dgm:pt>
    <dgm:pt modelId="{29A795C7-F880-43B6-9EED-8DA6F36947D1}" type="parTrans" cxnId="{943F98F2-E29D-4BEF-97ED-21BCBF21731B}">
      <dgm:prSet/>
      <dgm:spPr/>
      <dgm:t>
        <a:bodyPr/>
        <a:lstStyle/>
        <a:p>
          <a:endParaRPr lang="fr-BE"/>
        </a:p>
      </dgm:t>
    </dgm:pt>
    <dgm:pt modelId="{F736C574-540C-4B09-817C-215BD874E761}" type="sibTrans" cxnId="{943F98F2-E29D-4BEF-97ED-21BCBF21731B}">
      <dgm:prSet/>
      <dgm:spPr/>
      <dgm:t>
        <a:bodyPr/>
        <a:lstStyle/>
        <a:p>
          <a:endParaRPr lang="fr-BE"/>
        </a:p>
      </dgm:t>
    </dgm:pt>
    <dgm:pt modelId="{8FED209B-35B2-471B-9D12-0756C0C8576D}">
      <dgm:prSet phldrT="[Texte]"/>
      <dgm:spPr/>
      <dgm:t>
        <a:bodyPr/>
        <a:lstStyle/>
        <a:p>
          <a:r>
            <a:rPr lang="fr-BE" dirty="0"/>
            <a:t>Scratch </a:t>
          </a:r>
          <a:r>
            <a:rPr lang="fr-BE" dirty="0" err="1"/>
            <a:t>resistance</a:t>
          </a:r>
          <a:endParaRPr lang="fr-BE" dirty="0"/>
        </a:p>
      </dgm:t>
    </dgm:pt>
    <dgm:pt modelId="{66C822BF-4B48-4C62-83F9-8C67E21D45DC}" type="parTrans" cxnId="{849D5C8D-44F4-41DB-8AE8-6A23154CEA7B}">
      <dgm:prSet/>
      <dgm:spPr/>
      <dgm:t>
        <a:bodyPr/>
        <a:lstStyle/>
        <a:p>
          <a:endParaRPr lang="fr-BE"/>
        </a:p>
      </dgm:t>
    </dgm:pt>
    <dgm:pt modelId="{E899505C-C005-43D6-B2BA-0933B9F3758E}" type="sibTrans" cxnId="{849D5C8D-44F4-41DB-8AE8-6A23154CEA7B}">
      <dgm:prSet/>
      <dgm:spPr/>
      <dgm:t>
        <a:bodyPr/>
        <a:lstStyle/>
        <a:p>
          <a:endParaRPr lang="fr-BE"/>
        </a:p>
      </dgm:t>
    </dgm:pt>
    <dgm:pt modelId="{364BB359-E168-48E5-B09D-E72B7C85889C}">
      <dgm:prSet phldrT="[Texte]"/>
      <dgm:spPr/>
      <dgm:t>
        <a:bodyPr/>
        <a:lstStyle/>
        <a:p>
          <a:r>
            <a:rPr lang="fr-BE" dirty="0"/>
            <a:t>TWI: 11 for C-17 </a:t>
          </a:r>
          <a:r>
            <a:rPr lang="fr-BE" dirty="0" err="1"/>
            <a:t>wheels</a:t>
          </a:r>
          <a:r>
            <a:rPr lang="fr-BE" dirty="0"/>
            <a:t> (</a:t>
          </a:r>
          <a:r>
            <a:rPr lang="fr-BE" dirty="0" err="1"/>
            <a:t>very</a:t>
          </a:r>
          <a:r>
            <a:rPr lang="fr-BE" dirty="0"/>
            <a:t> </a:t>
          </a:r>
          <a:r>
            <a:rPr lang="fr-BE" dirty="0" err="1"/>
            <a:t>harsh</a:t>
          </a:r>
          <a:r>
            <a:rPr lang="fr-BE" dirty="0"/>
            <a:t>)</a:t>
          </a:r>
        </a:p>
      </dgm:t>
    </dgm:pt>
    <dgm:pt modelId="{4147B9A2-E1CC-4D21-A3B3-880D0B73521D}" type="parTrans" cxnId="{C1D99F77-104F-4787-9DB6-A30F398F0AEC}">
      <dgm:prSet/>
      <dgm:spPr/>
      <dgm:t>
        <a:bodyPr/>
        <a:lstStyle/>
        <a:p>
          <a:endParaRPr lang="fr-BE"/>
        </a:p>
      </dgm:t>
    </dgm:pt>
    <dgm:pt modelId="{ECF087D5-0B62-4AAC-B42E-B2DA017F2A8B}" type="sibTrans" cxnId="{C1D99F77-104F-4787-9DB6-A30F398F0AEC}">
      <dgm:prSet/>
      <dgm:spPr/>
      <dgm:t>
        <a:bodyPr/>
        <a:lstStyle/>
        <a:p>
          <a:endParaRPr lang="fr-BE"/>
        </a:p>
      </dgm:t>
    </dgm:pt>
    <dgm:pt modelId="{B881FC61-380A-4FB4-A5D7-459669A40980}">
      <dgm:prSet phldrT="[Texte]"/>
      <dgm:spPr/>
      <dgm:t>
        <a:bodyPr/>
        <a:lstStyle/>
        <a:p>
          <a:r>
            <a:rPr lang="fr-BE" dirty="0"/>
            <a:t>Excellent : first damage </a:t>
          </a:r>
          <a:r>
            <a:rPr lang="fr-BE" dirty="0" err="1"/>
            <a:t>only</a:t>
          </a:r>
          <a:r>
            <a:rPr lang="fr-BE" dirty="0"/>
            <a:t> </a:t>
          </a:r>
          <a:r>
            <a:rPr lang="fr-BE" dirty="0" err="1"/>
            <a:t>after</a:t>
          </a:r>
          <a:r>
            <a:rPr lang="fr-BE" dirty="0"/>
            <a:t> 30N</a:t>
          </a:r>
        </a:p>
      </dgm:t>
    </dgm:pt>
    <dgm:pt modelId="{9BEB2FF0-A6C2-4F6A-B3B3-F162F3D7EBD3}" type="parTrans" cxnId="{5F70032E-64DE-4EE5-B230-5B272A9DE429}">
      <dgm:prSet/>
      <dgm:spPr/>
      <dgm:t>
        <a:bodyPr/>
        <a:lstStyle/>
        <a:p>
          <a:endParaRPr lang="fr-BE"/>
        </a:p>
      </dgm:t>
    </dgm:pt>
    <dgm:pt modelId="{C347217F-F8AB-48FC-BFF4-A20699EA3EE8}" type="sibTrans" cxnId="{5F70032E-64DE-4EE5-B230-5B272A9DE429}">
      <dgm:prSet/>
      <dgm:spPr/>
      <dgm:t>
        <a:bodyPr/>
        <a:lstStyle/>
        <a:p>
          <a:endParaRPr lang="fr-BE"/>
        </a:p>
      </dgm:t>
    </dgm:pt>
    <dgm:pt modelId="{B5A2FDD4-728F-4DBD-A547-909F913BA7A6}">
      <dgm:prSet phldrT="[Texte]"/>
      <dgm:spPr/>
      <dgm:t>
        <a:bodyPr/>
        <a:lstStyle/>
        <a:p>
          <a:r>
            <a:rPr lang="fr-BE" dirty="0"/>
            <a:t>No </a:t>
          </a:r>
          <a:r>
            <a:rPr lang="fr-BE" dirty="0" err="1"/>
            <a:t>scaling</a:t>
          </a:r>
          <a:r>
            <a:rPr lang="fr-BE" dirty="0"/>
            <a:t> or spallation</a:t>
          </a:r>
        </a:p>
      </dgm:t>
    </dgm:pt>
    <dgm:pt modelId="{A5DD4B92-3D43-4127-B68C-0B576E4A493B}" type="parTrans" cxnId="{3CFF7824-D7E6-4F3C-809F-D96DDC04C208}">
      <dgm:prSet/>
      <dgm:spPr/>
      <dgm:t>
        <a:bodyPr/>
        <a:lstStyle/>
        <a:p>
          <a:endParaRPr lang="fr-BE"/>
        </a:p>
      </dgm:t>
    </dgm:pt>
    <dgm:pt modelId="{77020B30-0CC5-4E37-ABF6-CAEE5BCB6943}" type="sibTrans" cxnId="{3CFF7824-D7E6-4F3C-809F-D96DDC04C208}">
      <dgm:prSet/>
      <dgm:spPr/>
      <dgm:t>
        <a:bodyPr/>
        <a:lstStyle/>
        <a:p>
          <a:endParaRPr lang="fr-BE"/>
        </a:p>
      </dgm:t>
    </dgm:pt>
    <dgm:pt modelId="{06FB297B-E940-45EC-88BC-7F12C05A04F7}">
      <dgm:prSet phldrT="[Texte]"/>
      <dgm:spPr/>
      <dgm:t>
        <a:bodyPr/>
        <a:lstStyle/>
        <a:p>
          <a:r>
            <a:rPr lang="fr-BE" dirty="0"/>
            <a:t>Corrosion </a:t>
          </a:r>
          <a:r>
            <a:rPr lang="fr-BE" dirty="0" err="1"/>
            <a:t>potential</a:t>
          </a:r>
          <a:r>
            <a:rPr lang="fr-BE" dirty="0"/>
            <a:t> </a:t>
          </a:r>
          <a:r>
            <a:rPr lang="fr-BE" dirty="0" err="1"/>
            <a:t>around</a:t>
          </a:r>
          <a:r>
            <a:rPr lang="fr-BE" dirty="0"/>
            <a:t> -0,3V Vs Ag/</a:t>
          </a:r>
          <a:r>
            <a:rPr lang="fr-BE" dirty="0" err="1"/>
            <a:t>AgCl</a:t>
          </a:r>
          <a:r>
            <a:rPr lang="fr-BE" dirty="0"/>
            <a:t> (KCl </a:t>
          </a:r>
          <a:r>
            <a:rPr lang="fr-BE" dirty="0" err="1"/>
            <a:t>sat’d</a:t>
          </a:r>
          <a:r>
            <a:rPr lang="fr-BE" dirty="0"/>
            <a:t>)</a:t>
          </a:r>
        </a:p>
      </dgm:t>
    </dgm:pt>
    <dgm:pt modelId="{A1CEA1A9-7004-4FD3-8CB9-3E13FD79184A}" type="parTrans" cxnId="{ADC58958-87E8-43AF-8758-B046187B0B5E}">
      <dgm:prSet/>
      <dgm:spPr/>
      <dgm:t>
        <a:bodyPr/>
        <a:lstStyle/>
        <a:p>
          <a:endParaRPr lang="fr-BE"/>
        </a:p>
      </dgm:t>
    </dgm:pt>
    <dgm:pt modelId="{14E12E10-4425-45AC-93ED-6A1647EA1159}" type="sibTrans" cxnId="{ADC58958-87E8-43AF-8758-B046187B0B5E}">
      <dgm:prSet/>
      <dgm:spPr/>
      <dgm:t>
        <a:bodyPr/>
        <a:lstStyle/>
        <a:p>
          <a:endParaRPr lang="fr-BE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E1A68028-D3E5-494B-AD4E-42F1DB310DE9}" type="pres">
      <dgm:prSet presAssocID="{D26CB670-10A1-4907-B102-6E72B12BF459}" presName="linNode" presStyleCnt="0"/>
      <dgm:spPr/>
    </dgm:pt>
    <dgm:pt modelId="{AE11F64D-DEE3-4DDD-A3FA-0C5446AAB03B}" type="pres">
      <dgm:prSet presAssocID="{D26CB670-10A1-4907-B102-6E72B12BF459}" presName="parentText" presStyleLbl="node1" presStyleIdx="0" presStyleCnt="5" custScaleX="60343" custScaleY="46884">
        <dgm:presLayoutVars>
          <dgm:chMax val="1"/>
          <dgm:bulletEnabled val="1"/>
        </dgm:presLayoutVars>
      </dgm:prSet>
      <dgm:spPr/>
    </dgm:pt>
    <dgm:pt modelId="{384DCC6D-65DD-4FF5-8F7A-322E5C4AF0DB}" type="pres">
      <dgm:prSet presAssocID="{D26CB670-10A1-4907-B102-6E72B12BF459}" presName="descendantText" presStyleLbl="alignAccFollowNode1" presStyleIdx="0" presStyleCnt="5" custScaleY="46884">
        <dgm:presLayoutVars>
          <dgm:bulletEnabled val="1"/>
        </dgm:presLayoutVars>
      </dgm:prSet>
      <dgm:spPr/>
    </dgm:pt>
    <dgm:pt modelId="{9026819C-5415-40E6-ACBC-5DD07D08382E}" type="pres">
      <dgm:prSet presAssocID="{0CA73554-57EF-4E00-B28B-B7155D84251C}" presName="sp" presStyleCnt="0"/>
      <dgm:spPr/>
    </dgm:pt>
    <dgm:pt modelId="{EA814E0E-C740-4C82-A170-0AA23CFA10DD}" type="pres">
      <dgm:prSet presAssocID="{7E83AFEE-43A4-4F8B-A845-C5BDAA0F5E83}" presName="linNode" presStyleCnt="0"/>
      <dgm:spPr/>
    </dgm:pt>
    <dgm:pt modelId="{66982FDE-0BAC-4955-B221-26119252F108}" type="pres">
      <dgm:prSet presAssocID="{7E83AFEE-43A4-4F8B-A845-C5BDAA0F5E83}" presName="parentText" presStyleLbl="node1" presStyleIdx="1" presStyleCnt="5" custScaleX="60343" custScaleY="47133">
        <dgm:presLayoutVars>
          <dgm:chMax val="1"/>
          <dgm:bulletEnabled val="1"/>
        </dgm:presLayoutVars>
      </dgm:prSet>
      <dgm:spPr/>
    </dgm:pt>
    <dgm:pt modelId="{4124E783-FB32-4D1F-AB3B-65C518701CF3}" type="pres">
      <dgm:prSet presAssocID="{7E83AFEE-43A4-4F8B-A845-C5BDAA0F5E83}" presName="descendantText" presStyleLbl="alignAccFollowNode1" presStyleIdx="1" presStyleCnt="5" custScaleY="47132">
        <dgm:presLayoutVars>
          <dgm:bulletEnabled val="1"/>
        </dgm:presLayoutVars>
      </dgm:prSet>
      <dgm:spPr/>
    </dgm:pt>
    <dgm:pt modelId="{652BE9C7-B693-47EF-9244-B28623EEDB2E}" type="pres">
      <dgm:prSet presAssocID="{65F45454-B2B7-4F67-8AF6-9CF09945ED9B}" presName="sp" presStyleCnt="0"/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2" presStyleCnt="5" custScaleX="60343" custScaleY="43736">
        <dgm:presLayoutVars>
          <dgm:chMax val="1"/>
          <dgm:bulletEnabled val="1"/>
        </dgm:presLayoutVars>
      </dgm:prSet>
      <dgm:spPr/>
    </dgm:pt>
    <dgm:pt modelId="{1A7307B8-053F-46B7-A362-66E0CB3EAD50}" type="pres">
      <dgm:prSet presAssocID="{B145F64E-8409-41BB-895F-FCC9E416BB4A}" presName="descendantText" presStyleLbl="alignAccFollowNode1" presStyleIdx="2" presStyleCnt="5" custScaleY="41984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556655EE-09A0-41CD-A918-93054334EB4D}" type="pres">
      <dgm:prSet presAssocID="{8FED209B-35B2-471B-9D12-0756C0C8576D}" presName="linNode" presStyleCnt="0"/>
      <dgm:spPr/>
    </dgm:pt>
    <dgm:pt modelId="{0D1015E7-3DD0-4B25-B1D4-404177EE0F91}" type="pres">
      <dgm:prSet presAssocID="{8FED209B-35B2-471B-9D12-0756C0C8576D}" presName="parentText" presStyleLbl="node1" presStyleIdx="3" presStyleCnt="5" custScaleX="60343" custScaleY="62886">
        <dgm:presLayoutVars>
          <dgm:chMax val="1"/>
          <dgm:bulletEnabled val="1"/>
        </dgm:presLayoutVars>
      </dgm:prSet>
      <dgm:spPr/>
    </dgm:pt>
    <dgm:pt modelId="{42488B4D-DC1C-4895-AA74-74EB7C1B55C9}" type="pres">
      <dgm:prSet presAssocID="{8FED209B-35B2-471B-9D12-0756C0C8576D}" presName="descendantText" presStyleLbl="alignAccFollowNode1" presStyleIdx="3" presStyleCnt="5" custScaleY="62885">
        <dgm:presLayoutVars>
          <dgm:bulletEnabled val="1"/>
        </dgm:presLayoutVars>
      </dgm:prSet>
      <dgm:spPr/>
    </dgm:pt>
    <dgm:pt modelId="{E2D2C31D-B6CB-4CCB-A3CA-39B77E9C6D49}" type="pres">
      <dgm:prSet presAssocID="{E899505C-C005-43D6-B2BA-0933B9F3758E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4" presStyleCnt="5" custScaleX="60343" custScaleY="51905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4" presStyleCnt="5" custScaleY="51905">
        <dgm:presLayoutVars>
          <dgm:bulletEnabled val="1"/>
        </dgm:presLayoutVars>
      </dgm:prSet>
      <dgm:spPr/>
    </dgm:pt>
  </dgm:ptLst>
  <dgm:cxnLst>
    <dgm:cxn modelId="{6583E704-B4D8-4900-99BD-9D91506C97DF}" srcId="{7E83AFEE-43A4-4F8B-A845-C5BDAA0F5E83}" destId="{E3EAFA21-402D-40F2-BAD4-7E5F3A19FD14}" srcOrd="0" destOrd="0" parTransId="{C5E8A81D-D288-4D51-9D99-6D59C02E6CD6}" sibTransId="{4C377326-A9DB-4447-9FB8-83D17115E696}"/>
    <dgm:cxn modelId="{64DC450A-3025-423A-81DB-58E2E3BE46EF}" type="presOf" srcId="{7E83AFEE-43A4-4F8B-A845-C5BDAA0F5E83}" destId="{66982FDE-0BAC-4955-B221-26119252F108}" srcOrd="0" destOrd="0" presId="urn:microsoft.com/office/officeart/2005/8/layout/vList5"/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3CFF7824-D7E6-4F3C-809F-D96DDC04C208}" srcId="{8FED209B-35B2-471B-9D12-0756C0C8576D}" destId="{B5A2FDD4-728F-4DBD-A547-909F913BA7A6}" srcOrd="1" destOrd="0" parTransId="{A5DD4B92-3D43-4127-B68C-0B576E4A493B}" sibTransId="{77020B30-0CC5-4E37-ABF6-CAEE5BCB6943}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5F70032E-64DE-4EE5-B230-5B272A9DE429}" srcId="{8FED209B-35B2-471B-9D12-0756C0C8576D}" destId="{B881FC61-380A-4FB4-A5D7-459669A40980}" srcOrd="0" destOrd="0" parTransId="{9BEB2FF0-A6C2-4F6A-B3B3-F162F3D7EBD3}" sibTransId="{C347217F-F8AB-48FC-BFF4-A20699EA3EE8}"/>
    <dgm:cxn modelId="{12CA7264-4D8F-4091-9D13-25D551BD8EC0}" type="presOf" srcId="{155F1AC3-C631-4C69-BED8-93AA5F3C33B4}" destId="{384DCC6D-65DD-4FF5-8F7A-322E5C4AF0DB}" srcOrd="0" destOrd="0" presId="urn:microsoft.com/office/officeart/2005/8/layout/vList5"/>
    <dgm:cxn modelId="{FDA3BE49-7D5B-4C26-A532-5516B35E6273}" type="presOf" srcId="{B881FC61-380A-4FB4-A5D7-459669A40980}" destId="{42488B4D-DC1C-4895-AA74-74EB7C1B55C9}" srcOrd="0" destOrd="0" presId="urn:microsoft.com/office/officeart/2005/8/layout/vList5"/>
    <dgm:cxn modelId="{ED332B4C-4C52-4EF5-B306-56721FF003E9}" srcId="{CD06C1E4-0A30-4544-90E8-521F78CC43F2}" destId="{7E83AFEE-43A4-4F8B-A845-C5BDAA0F5E83}" srcOrd="1" destOrd="0" parTransId="{0890DB55-7AC7-4080-A942-DE1DFC2CFF9A}" sibTransId="{65F45454-B2B7-4F67-8AF6-9CF09945ED9B}"/>
    <dgm:cxn modelId="{5F583F53-DEFC-4F3F-87A1-2A5E2419CAA7}" type="presOf" srcId="{364BB359-E168-48E5-B09D-E72B7C85889C}" destId="{1A7307B8-053F-46B7-A362-66E0CB3EAD50}" srcOrd="0" destOrd="0" presId="urn:microsoft.com/office/officeart/2005/8/layout/vList5"/>
    <dgm:cxn modelId="{C1D99F77-104F-4787-9DB6-A30F398F0AEC}" srcId="{B145F64E-8409-41BB-895F-FCC9E416BB4A}" destId="{364BB359-E168-48E5-B09D-E72B7C85889C}" srcOrd="0" destOrd="0" parTransId="{4147B9A2-E1CC-4D21-A3B3-880D0B73521D}" sibTransId="{ECF087D5-0B62-4AAC-B42E-B2DA017F2A8B}"/>
    <dgm:cxn modelId="{ADC58958-87E8-43AF-8758-B046187B0B5E}" srcId="{44C3AB25-DAD6-4D1C-934B-2829B67ADA53}" destId="{06FB297B-E940-45EC-88BC-7F12C05A04F7}" srcOrd="1" destOrd="0" parTransId="{A1CEA1A9-7004-4FD3-8CB9-3E13FD79184A}" sibTransId="{14E12E10-4425-45AC-93ED-6A1647EA1159}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849D5C8D-44F4-41DB-8AE8-6A23154CEA7B}" srcId="{CD06C1E4-0A30-4544-90E8-521F78CC43F2}" destId="{8FED209B-35B2-471B-9D12-0756C0C8576D}" srcOrd="3" destOrd="0" parTransId="{66C822BF-4B48-4C62-83F9-8C67E21D45DC}" sibTransId="{E899505C-C005-43D6-B2BA-0933B9F3758E}"/>
    <dgm:cxn modelId="{252AF78D-0A8B-4C6E-BF30-6425CF5AFA53}" type="presOf" srcId="{8FED209B-35B2-471B-9D12-0756C0C8576D}" destId="{0D1015E7-3DD0-4B25-B1D4-404177EE0F91}" srcOrd="0" destOrd="0" presId="urn:microsoft.com/office/officeart/2005/8/layout/vList5"/>
    <dgm:cxn modelId="{E55F51CA-9FB2-49B1-8EEE-5432092F9E63}" srcId="{CD06C1E4-0A30-4544-90E8-521F78CC43F2}" destId="{B145F64E-8409-41BB-895F-FCC9E416BB4A}" srcOrd="2" destOrd="0" parTransId="{33C9783B-E409-4F3A-8AAA-234462048874}" sibTransId="{E8803FA3-4A61-4A33-89A3-A9A0D36B64C0}"/>
    <dgm:cxn modelId="{E2DF03D4-9AF5-47F3-9FFF-9A9464187A21}" type="presOf" srcId="{06FB297B-E940-45EC-88BC-7F12C05A04F7}" destId="{40919CB3-191E-41E2-ADE7-96AD57F89CB5}" srcOrd="0" destOrd="1" presId="urn:microsoft.com/office/officeart/2005/8/layout/vList5"/>
    <dgm:cxn modelId="{5B37E1D4-2726-41F2-A560-ACF8FD4A27F9}" srcId="{CD06C1E4-0A30-4544-90E8-521F78CC43F2}" destId="{44C3AB25-DAD6-4D1C-934B-2829B67ADA53}" srcOrd="4" destOrd="0" parTransId="{A7139C09-CA10-4381-9B91-4ACA2723E510}" sibTransId="{622708D2-AEAE-498C-8F2A-7434EAE87ABB}"/>
    <dgm:cxn modelId="{E605E8D4-4BFA-47C5-9926-6F47E69DDDB8}" srcId="{CD06C1E4-0A30-4544-90E8-521F78CC43F2}" destId="{D26CB670-10A1-4907-B102-6E72B12BF459}" srcOrd="0" destOrd="0" parTransId="{B73A4795-5730-4B25-93EA-0CBF35E0FB85}" sibTransId="{0CA73554-57EF-4E00-B28B-B7155D84251C}"/>
    <dgm:cxn modelId="{64F4B9D5-A2FD-4284-94CE-4092A63F4B50}" type="presOf" srcId="{D26CB670-10A1-4907-B102-6E72B12BF459}" destId="{AE11F64D-DEE3-4DDD-A3FA-0C5446AAB03B}" srcOrd="0" destOrd="0" presId="urn:microsoft.com/office/officeart/2005/8/layout/vList5"/>
    <dgm:cxn modelId="{E559C2DD-291A-4F0A-A33A-D58CFEC13C39}" type="presOf" srcId="{B5A2FDD4-728F-4DBD-A547-909F913BA7A6}" destId="{42488B4D-DC1C-4895-AA74-74EB7C1B55C9}" srcOrd="0" destOrd="1" presId="urn:microsoft.com/office/officeart/2005/8/layout/vList5"/>
    <dgm:cxn modelId="{24D3D8DE-702B-46D6-A58B-D2E422E1D1B4}" type="presOf" srcId="{E3EAFA21-402D-40F2-BAD4-7E5F3A19FD14}" destId="{4124E783-FB32-4D1F-AB3B-65C518701CF3}" srcOrd="0" destOrd="0" presId="urn:microsoft.com/office/officeart/2005/8/layout/vList5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943F98F2-E29D-4BEF-97ED-21BCBF21731B}" srcId="{D26CB670-10A1-4907-B102-6E72B12BF459}" destId="{155F1AC3-C631-4C69-BED8-93AA5F3C33B4}" srcOrd="0" destOrd="0" parTransId="{29A795C7-F880-43B6-9EED-8DA6F36947D1}" sibTransId="{F736C574-540C-4B09-817C-215BD874E761}"/>
    <dgm:cxn modelId="{0565105F-391C-41CA-B25D-EF0650774EBF}" type="presParOf" srcId="{30708A1B-55FF-42AD-98EB-C5309303EA6E}" destId="{E1A68028-D3E5-494B-AD4E-42F1DB310DE9}" srcOrd="0" destOrd="0" presId="urn:microsoft.com/office/officeart/2005/8/layout/vList5"/>
    <dgm:cxn modelId="{779D7E69-E7B3-42C9-BB01-BA3E25F014C5}" type="presParOf" srcId="{E1A68028-D3E5-494B-AD4E-42F1DB310DE9}" destId="{AE11F64D-DEE3-4DDD-A3FA-0C5446AAB03B}" srcOrd="0" destOrd="0" presId="urn:microsoft.com/office/officeart/2005/8/layout/vList5"/>
    <dgm:cxn modelId="{DC391304-826C-4C66-8976-59B73D73FBAB}" type="presParOf" srcId="{E1A68028-D3E5-494B-AD4E-42F1DB310DE9}" destId="{384DCC6D-65DD-4FF5-8F7A-322E5C4AF0DB}" srcOrd="1" destOrd="0" presId="urn:microsoft.com/office/officeart/2005/8/layout/vList5"/>
    <dgm:cxn modelId="{30B9D890-DF26-4ED3-8263-415E7FA235ED}" type="presParOf" srcId="{30708A1B-55FF-42AD-98EB-C5309303EA6E}" destId="{9026819C-5415-40E6-ACBC-5DD07D08382E}" srcOrd="1" destOrd="0" presId="urn:microsoft.com/office/officeart/2005/8/layout/vList5"/>
    <dgm:cxn modelId="{1C227B75-6C3E-4772-9E9E-32FC0CF910CB}" type="presParOf" srcId="{30708A1B-55FF-42AD-98EB-C5309303EA6E}" destId="{EA814E0E-C740-4C82-A170-0AA23CFA10DD}" srcOrd="2" destOrd="0" presId="urn:microsoft.com/office/officeart/2005/8/layout/vList5"/>
    <dgm:cxn modelId="{C9C3BEAA-3676-420D-95B1-42EA032FCCF2}" type="presParOf" srcId="{EA814E0E-C740-4C82-A170-0AA23CFA10DD}" destId="{66982FDE-0BAC-4955-B221-26119252F108}" srcOrd="0" destOrd="0" presId="urn:microsoft.com/office/officeart/2005/8/layout/vList5"/>
    <dgm:cxn modelId="{9D855BF9-AB6A-41D8-A0DE-3E55035181BA}" type="presParOf" srcId="{EA814E0E-C740-4C82-A170-0AA23CFA10DD}" destId="{4124E783-FB32-4D1F-AB3B-65C518701CF3}" srcOrd="1" destOrd="0" presId="urn:microsoft.com/office/officeart/2005/8/layout/vList5"/>
    <dgm:cxn modelId="{2DE03212-B590-4E19-9D11-899DCCE1943B}" type="presParOf" srcId="{30708A1B-55FF-42AD-98EB-C5309303EA6E}" destId="{652BE9C7-B693-47EF-9244-B28623EEDB2E}" srcOrd="3" destOrd="0" presId="urn:microsoft.com/office/officeart/2005/8/layout/vList5"/>
    <dgm:cxn modelId="{DF6A4CEB-C309-4BB7-987B-A46242953A54}" type="presParOf" srcId="{30708A1B-55FF-42AD-98EB-C5309303EA6E}" destId="{0DF52965-8516-4A6F-B30B-41270291417F}" srcOrd="4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75F3D718-BAED-42AC-96FA-42CCD65125B8}" type="presParOf" srcId="{0DF52965-8516-4A6F-B30B-41270291417F}" destId="{1A7307B8-053F-46B7-A362-66E0CB3EAD50}" srcOrd="1" destOrd="0" presId="urn:microsoft.com/office/officeart/2005/8/layout/vList5"/>
    <dgm:cxn modelId="{3A4D2BB9-02AD-41D9-972B-76C8F84ABAA7}" type="presParOf" srcId="{30708A1B-55FF-42AD-98EB-C5309303EA6E}" destId="{4A2AFC9B-35DB-4502-B312-36699DB521AE}" srcOrd="5" destOrd="0" presId="urn:microsoft.com/office/officeart/2005/8/layout/vList5"/>
    <dgm:cxn modelId="{BC665241-DA95-4B38-B728-A7B70F0B86B9}" type="presParOf" srcId="{30708A1B-55FF-42AD-98EB-C5309303EA6E}" destId="{556655EE-09A0-41CD-A918-93054334EB4D}" srcOrd="6" destOrd="0" presId="urn:microsoft.com/office/officeart/2005/8/layout/vList5"/>
    <dgm:cxn modelId="{C314367B-AB82-4C81-ADED-DAA7DA9BFD71}" type="presParOf" srcId="{556655EE-09A0-41CD-A918-93054334EB4D}" destId="{0D1015E7-3DD0-4B25-B1D4-404177EE0F91}" srcOrd="0" destOrd="0" presId="urn:microsoft.com/office/officeart/2005/8/layout/vList5"/>
    <dgm:cxn modelId="{0336D0CA-9EC1-4D32-9628-81DD89718574}" type="presParOf" srcId="{556655EE-09A0-41CD-A918-93054334EB4D}" destId="{42488B4D-DC1C-4895-AA74-74EB7C1B55C9}" srcOrd="1" destOrd="0" presId="urn:microsoft.com/office/officeart/2005/8/layout/vList5"/>
    <dgm:cxn modelId="{23046483-BC4F-430E-8FA3-616746531CD2}" type="presParOf" srcId="{30708A1B-55FF-42AD-98EB-C5309303EA6E}" destId="{E2D2C31D-B6CB-4CCB-A3CA-39B77E9C6D49}" srcOrd="7" destOrd="0" presId="urn:microsoft.com/office/officeart/2005/8/layout/vList5"/>
    <dgm:cxn modelId="{610B9888-4731-4430-8395-E31D0F80E992}" type="presParOf" srcId="{30708A1B-55FF-42AD-98EB-C5309303EA6E}" destId="{D0890B7B-1CDA-4541-A5E7-D940A7A26E6D}" srcOrd="8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06C1E4-0A30-4544-90E8-521F78CC43F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B145F64E-8409-41BB-895F-FCC9E416BB4A}">
      <dgm:prSet phldrT="[Texte]" custT="1"/>
      <dgm:spPr/>
      <dgm:t>
        <a:bodyPr/>
        <a:lstStyle/>
        <a:p>
          <a:r>
            <a:rPr lang="fr-BE" sz="1600" dirty="0"/>
            <a:t>Wear </a:t>
          </a:r>
          <a:r>
            <a:rPr lang="fr-BE" sz="1600" dirty="0" err="1"/>
            <a:t>resistance</a:t>
          </a:r>
          <a:endParaRPr lang="fr-BE" sz="1600" dirty="0"/>
        </a:p>
      </dgm:t>
    </dgm:pt>
    <dgm:pt modelId="{33C9783B-E409-4F3A-8AAA-234462048874}" type="parTrans" cxnId="{E55F51CA-9FB2-49B1-8EEE-5432092F9E63}">
      <dgm:prSet/>
      <dgm:spPr/>
      <dgm:t>
        <a:bodyPr/>
        <a:lstStyle/>
        <a:p>
          <a:endParaRPr lang="fr-BE"/>
        </a:p>
      </dgm:t>
    </dgm:pt>
    <dgm:pt modelId="{E8803FA3-4A61-4A33-89A3-A9A0D36B64C0}" type="sibTrans" cxnId="{E55F51CA-9FB2-49B1-8EEE-5432092F9E63}">
      <dgm:prSet/>
      <dgm:spPr/>
      <dgm:t>
        <a:bodyPr/>
        <a:lstStyle/>
        <a:p>
          <a:endParaRPr lang="fr-BE"/>
        </a:p>
      </dgm:t>
    </dgm:pt>
    <dgm:pt modelId="{44C3AB25-DAD6-4D1C-934B-2829B67ADA53}">
      <dgm:prSet phldrT="[Texte]" custT="1"/>
      <dgm:spPr/>
      <dgm:t>
        <a:bodyPr/>
        <a:lstStyle/>
        <a:p>
          <a:r>
            <a:rPr lang="fr-BE" sz="1600" dirty="0"/>
            <a:t>Corrosion  </a:t>
          </a:r>
          <a:r>
            <a:rPr lang="fr-BE" sz="1600" dirty="0" err="1"/>
            <a:t>resistance</a:t>
          </a:r>
          <a:endParaRPr lang="fr-BE" sz="1600" dirty="0"/>
        </a:p>
      </dgm:t>
    </dgm:pt>
    <dgm:pt modelId="{A7139C09-CA10-4381-9B91-4ACA2723E510}" type="parTrans" cxnId="{5B37E1D4-2726-41F2-A560-ACF8FD4A27F9}">
      <dgm:prSet/>
      <dgm:spPr/>
      <dgm:t>
        <a:bodyPr/>
        <a:lstStyle/>
        <a:p>
          <a:endParaRPr lang="fr-BE"/>
        </a:p>
      </dgm:t>
    </dgm:pt>
    <dgm:pt modelId="{622708D2-AEAE-498C-8F2A-7434EAE87ABB}" type="sibTrans" cxnId="{5B37E1D4-2726-41F2-A560-ACF8FD4A27F9}">
      <dgm:prSet/>
      <dgm:spPr/>
      <dgm:t>
        <a:bodyPr/>
        <a:lstStyle/>
        <a:p>
          <a:endParaRPr lang="fr-BE"/>
        </a:p>
      </dgm:t>
    </dgm:pt>
    <dgm:pt modelId="{AC59F7A9-0E2A-484F-A1A8-7DDC48EE0C63}">
      <dgm:prSet phldrT="[Texte]" custT="1"/>
      <dgm:spPr/>
      <dgm:t>
        <a:bodyPr/>
        <a:lstStyle/>
        <a:p>
          <a:r>
            <a:rPr lang="fr-BE" sz="1400" dirty="0" err="1"/>
            <a:t>Improved</a:t>
          </a:r>
          <a:r>
            <a:rPr lang="fr-BE" sz="1400" dirty="0"/>
            <a:t> corrosion </a:t>
          </a:r>
          <a:r>
            <a:rPr lang="fr-BE" sz="1400" dirty="0" err="1"/>
            <a:t>resistance</a:t>
          </a:r>
          <a:r>
            <a:rPr lang="fr-BE" sz="1400" dirty="0"/>
            <a:t> but </a:t>
          </a:r>
          <a:r>
            <a:rPr lang="fr-BE" sz="1400" dirty="0" err="1"/>
            <a:t>lowered</a:t>
          </a:r>
          <a:r>
            <a:rPr lang="fr-BE" sz="1400" dirty="0"/>
            <a:t> </a:t>
          </a:r>
          <a:r>
            <a:rPr lang="fr-BE" sz="1400" dirty="0" err="1"/>
            <a:t>salt</a:t>
          </a:r>
          <a:r>
            <a:rPr lang="fr-BE" sz="1400" dirty="0"/>
            <a:t> spray </a:t>
          </a:r>
          <a:r>
            <a:rPr lang="fr-BE" sz="1400" dirty="0" err="1"/>
            <a:t>resistance</a:t>
          </a:r>
          <a:endParaRPr lang="fr-BE" sz="1400" dirty="0"/>
        </a:p>
      </dgm:t>
    </dgm:pt>
    <dgm:pt modelId="{E2F351F3-CD74-4273-B789-C8D7CF987022}" type="parTrans" cxnId="{ACFFFCE5-4762-4876-8255-60B852BA908C}">
      <dgm:prSet/>
      <dgm:spPr/>
      <dgm:t>
        <a:bodyPr/>
        <a:lstStyle/>
        <a:p>
          <a:endParaRPr lang="fr-BE"/>
        </a:p>
      </dgm:t>
    </dgm:pt>
    <dgm:pt modelId="{F3E1C6B7-82F7-4C54-B75B-B69D336DAEAC}" type="sibTrans" cxnId="{ACFFFCE5-4762-4876-8255-60B852BA908C}">
      <dgm:prSet/>
      <dgm:spPr/>
      <dgm:t>
        <a:bodyPr/>
        <a:lstStyle/>
        <a:p>
          <a:endParaRPr lang="fr-BE"/>
        </a:p>
      </dgm:t>
    </dgm:pt>
    <dgm:pt modelId="{D26CB670-10A1-4907-B102-6E72B12BF459}">
      <dgm:prSet phldrT="[Texte]" custT="1"/>
      <dgm:spPr/>
      <dgm:t>
        <a:bodyPr/>
        <a:lstStyle/>
        <a:p>
          <a:r>
            <a:rPr lang="fr-BE" sz="1600" dirty="0" err="1"/>
            <a:t>Hardness</a:t>
          </a:r>
          <a:r>
            <a:rPr lang="fr-BE" sz="1600" dirty="0"/>
            <a:t> </a:t>
          </a:r>
        </a:p>
      </dgm:t>
    </dgm:pt>
    <dgm:pt modelId="{B73A4795-5730-4B25-93EA-0CBF35E0FB85}" type="parTrans" cxnId="{E605E8D4-4BFA-47C5-9926-6F47E69DDDB8}">
      <dgm:prSet/>
      <dgm:spPr/>
      <dgm:t>
        <a:bodyPr/>
        <a:lstStyle/>
        <a:p>
          <a:endParaRPr lang="fr-BE"/>
        </a:p>
      </dgm:t>
    </dgm:pt>
    <dgm:pt modelId="{0CA73554-57EF-4E00-B28B-B7155D84251C}" type="sibTrans" cxnId="{E605E8D4-4BFA-47C5-9926-6F47E69DDDB8}">
      <dgm:prSet/>
      <dgm:spPr/>
      <dgm:t>
        <a:bodyPr/>
        <a:lstStyle/>
        <a:p>
          <a:endParaRPr lang="fr-BE"/>
        </a:p>
      </dgm:t>
    </dgm:pt>
    <dgm:pt modelId="{155F1AC3-C631-4C69-BED8-93AA5F3C33B4}">
      <dgm:prSet phldrT="[Texte]" custT="1"/>
      <dgm:spPr/>
      <dgm:t>
        <a:bodyPr/>
        <a:lstStyle/>
        <a:p>
          <a:r>
            <a:rPr lang="fr-BE" sz="1400" dirty="0"/>
            <a:t>1150 hv100</a:t>
          </a:r>
        </a:p>
      </dgm:t>
    </dgm:pt>
    <dgm:pt modelId="{29A795C7-F880-43B6-9EED-8DA6F36947D1}" type="parTrans" cxnId="{943F98F2-E29D-4BEF-97ED-21BCBF21731B}">
      <dgm:prSet/>
      <dgm:spPr/>
      <dgm:t>
        <a:bodyPr/>
        <a:lstStyle/>
        <a:p>
          <a:endParaRPr lang="fr-BE"/>
        </a:p>
      </dgm:t>
    </dgm:pt>
    <dgm:pt modelId="{F736C574-540C-4B09-817C-215BD874E761}" type="sibTrans" cxnId="{943F98F2-E29D-4BEF-97ED-21BCBF21731B}">
      <dgm:prSet/>
      <dgm:spPr/>
      <dgm:t>
        <a:bodyPr/>
        <a:lstStyle/>
        <a:p>
          <a:endParaRPr lang="fr-BE"/>
        </a:p>
      </dgm:t>
    </dgm:pt>
    <dgm:pt modelId="{8FED209B-35B2-471B-9D12-0756C0C8576D}">
      <dgm:prSet phldrT="[Texte]" custT="1"/>
      <dgm:spPr/>
      <dgm:t>
        <a:bodyPr/>
        <a:lstStyle/>
        <a:p>
          <a:r>
            <a:rPr lang="fr-BE" sz="1600" dirty="0"/>
            <a:t>Scratch </a:t>
          </a:r>
          <a:r>
            <a:rPr lang="fr-BE" sz="1600" dirty="0" err="1"/>
            <a:t>resistance</a:t>
          </a:r>
          <a:endParaRPr lang="fr-BE" sz="1600" dirty="0"/>
        </a:p>
      </dgm:t>
    </dgm:pt>
    <dgm:pt modelId="{66C822BF-4B48-4C62-83F9-8C67E21D45DC}" type="parTrans" cxnId="{849D5C8D-44F4-41DB-8AE8-6A23154CEA7B}">
      <dgm:prSet/>
      <dgm:spPr/>
      <dgm:t>
        <a:bodyPr/>
        <a:lstStyle/>
        <a:p>
          <a:endParaRPr lang="fr-BE"/>
        </a:p>
      </dgm:t>
    </dgm:pt>
    <dgm:pt modelId="{E899505C-C005-43D6-B2BA-0933B9F3758E}" type="sibTrans" cxnId="{849D5C8D-44F4-41DB-8AE8-6A23154CEA7B}">
      <dgm:prSet/>
      <dgm:spPr/>
      <dgm:t>
        <a:bodyPr/>
        <a:lstStyle/>
        <a:p>
          <a:endParaRPr lang="fr-BE"/>
        </a:p>
      </dgm:t>
    </dgm:pt>
    <dgm:pt modelId="{364BB359-E168-48E5-B09D-E72B7C85889C}">
      <dgm:prSet phldrT="[Texte]" custT="1"/>
      <dgm:spPr/>
      <dgm:t>
        <a:bodyPr/>
        <a:lstStyle/>
        <a:p>
          <a:r>
            <a:rPr lang="fr-BE" sz="1400" dirty="0"/>
            <a:t>TWI: 6 for C-17 </a:t>
          </a:r>
          <a:r>
            <a:rPr lang="fr-BE" sz="1400" dirty="0" err="1"/>
            <a:t>wheels</a:t>
          </a:r>
          <a:r>
            <a:rPr lang="fr-BE" sz="1400" dirty="0"/>
            <a:t> (</a:t>
          </a:r>
          <a:r>
            <a:rPr lang="fr-BE" sz="1400" dirty="0" err="1"/>
            <a:t>very</a:t>
          </a:r>
          <a:r>
            <a:rPr lang="fr-BE" sz="1400" dirty="0"/>
            <a:t> </a:t>
          </a:r>
          <a:r>
            <a:rPr lang="fr-BE" sz="1400" dirty="0" err="1"/>
            <a:t>harsh</a:t>
          </a:r>
          <a:r>
            <a:rPr lang="fr-BE" sz="1400" dirty="0"/>
            <a:t>)</a:t>
          </a:r>
        </a:p>
      </dgm:t>
    </dgm:pt>
    <dgm:pt modelId="{4147B9A2-E1CC-4D21-A3B3-880D0B73521D}" type="parTrans" cxnId="{C1D99F77-104F-4787-9DB6-A30F398F0AEC}">
      <dgm:prSet/>
      <dgm:spPr/>
      <dgm:t>
        <a:bodyPr/>
        <a:lstStyle/>
        <a:p>
          <a:endParaRPr lang="fr-BE"/>
        </a:p>
      </dgm:t>
    </dgm:pt>
    <dgm:pt modelId="{ECF087D5-0B62-4AAC-B42E-B2DA017F2A8B}" type="sibTrans" cxnId="{C1D99F77-104F-4787-9DB6-A30F398F0AEC}">
      <dgm:prSet/>
      <dgm:spPr/>
      <dgm:t>
        <a:bodyPr/>
        <a:lstStyle/>
        <a:p>
          <a:endParaRPr lang="fr-BE"/>
        </a:p>
      </dgm:t>
    </dgm:pt>
    <dgm:pt modelId="{B881FC61-380A-4FB4-A5D7-459669A40980}">
      <dgm:prSet phldrT="[Texte]" custT="1"/>
      <dgm:spPr/>
      <dgm:t>
        <a:bodyPr/>
        <a:lstStyle/>
        <a:p>
          <a:r>
            <a:rPr lang="fr-BE" sz="1400" dirty="0" err="1"/>
            <a:t>Still</a:t>
          </a:r>
          <a:r>
            <a:rPr lang="fr-BE" sz="1400" dirty="0"/>
            <a:t> no </a:t>
          </a:r>
          <a:r>
            <a:rPr lang="fr-BE" sz="1400" dirty="0" err="1"/>
            <a:t>scaling</a:t>
          </a:r>
          <a:r>
            <a:rPr lang="fr-BE" sz="1400" dirty="0"/>
            <a:t> or spallation</a:t>
          </a:r>
        </a:p>
      </dgm:t>
    </dgm:pt>
    <dgm:pt modelId="{9BEB2FF0-A6C2-4F6A-B3B3-F162F3D7EBD3}" type="parTrans" cxnId="{5F70032E-64DE-4EE5-B230-5B272A9DE429}">
      <dgm:prSet/>
      <dgm:spPr/>
      <dgm:t>
        <a:bodyPr/>
        <a:lstStyle/>
        <a:p>
          <a:endParaRPr lang="fr-BE"/>
        </a:p>
      </dgm:t>
    </dgm:pt>
    <dgm:pt modelId="{C347217F-F8AB-48FC-BFF4-A20699EA3EE8}" type="sibTrans" cxnId="{5F70032E-64DE-4EE5-B230-5B272A9DE429}">
      <dgm:prSet/>
      <dgm:spPr/>
      <dgm:t>
        <a:bodyPr/>
        <a:lstStyle/>
        <a:p>
          <a:endParaRPr lang="fr-BE"/>
        </a:p>
      </dgm:t>
    </dgm:pt>
    <dgm:pt modelId="{06FB297B-E940-45EC-88BC-7F12C05A04F7}">
      <dgm:prSet phldrT="[Texte]" custT="1"/>
      <dgm:spPr/>
      <dgm:t>
        <a:bodyPr/>
        <a:lstStyle/>
        <a:p>
          <a:r>
            <a:rPr lang="fr-BE" sz="1400" dirty="0" err="1"/>
            <a:t>Crystallization</a:t>
          </a:r>
          <a:r>
            <a:rPr lang="fr-BE" sz="1400" dirty="0"/>
            <a:t> of Ni and Ni</a:t>
          </a:r>
          <a:r>
            <a:rPr lang="fr-BE" sz="1400" baseline="-25000" dirty="0"/>
            <a:t>3</a:t>
          </a:r>
          <a:r>
            <a:rPr lang="fr-BE" sz="1400" baseline="0" dirty="0"/>
            <a:t>B (hard) phases</a:t>
          </a:r>
          <a:endParaRPr lang="fr-BE" sz="1400" dirty="0"/>
        </a:p>
      </dgm:t>
    </dgm:pt>
    <dgm:pt modelId="{A1CEA1A9-7004-4FD3-8CB9-3E13FD79184A}" type="parTrans" cxnId="{ADC58958-87E8-43AF-8758-B046187B0B5E}">
      <dgm:prSet/>
      <dgm:spPr/>
      <dgm:t>
        <a:bodyPr/>
        <a:lstStyle/>
        <a:p>
          <a:endParaRPr lang="fr-BE"/>
        </a:p>
      </dgm:t>
    </dgm:pt>
    <dgm:pt modelId="{14E12E10-4425-45AC-93ED-6A1647EA1159}" type="sibTrans" cxnId="{ADC58958-87E8-43AF-8758-B046187B0B5E}">
      <dgm:prSet/>
      <dgm:spPr/>
      <dgm:t>
        <a:bodyPr/>
        <a:lstStyle/>
        <a:p>
          <a:endParaRPr lang="fr-BE"/>
        </a:p>
      </dgm:t>
    </dgm:pt>
    <dgm:pt modelId="{34179D5B-8E57-4F2F-BB26-E18CDA20CD80}">
      <dgm:prSet phldrT="[Texte]" custT="1"/>
      <dgm:spPr/>
      <dgm:t>
        <a:bodyPr/>
        <a:lstStyle/>
        <a:p>
          <a:r>
            <a:rPr lang="fr-BE" sz="1600" dirty="0"/>
            <a:t>Structure </a:t>
          </a:r>
        </a:p>
      </dgm:t>
    </dgm:pt>
    <dgm:pt modelId="{11D5A527-CF1B-453A-BF8C-A443A90791EB}" type="parTrans" cxnId="{2C85947B-4151-4236-AF57-812A1328A654}">
      <dgm:prSet/>
      <dgm:spPr/>
      <dgm:t>
        <a:bodyPr/>
        <a:lstStyle/>
        <a:p>
          <a:endParaRPr lang="fr-BE"/>
        </a:p>
      </dgm:t>
    </dgm:pt>
    <dgm:pt modelId="{159647D8-A944-46CB-B546-C742EB272371}" type="sibTrans" cxnId="{2C85947B-4151-4236-AF57-812A1328A654}">
      <dgm:prSet/>
      <dgm:spPr/>
      <dgm:t>
        <a:bodyPr/>
        <a:lstStyle/>
        <a:p>
          <a:endParaRPr lang="fr-BE"/>
        </a:p>
      </dgm:t>
    </dgm:pt>
    <dgm:pt modelId="{5C68560B-14AC-47BF-8ECD-81921EE6EE2F}">
      <dgm:prSet phldrT="[Texte]" custT="1"/>
      <dgm:spPr/>
      <dgm:t>
        <a:bodyPr/>
        <a:lstStyle/>
        <a:p>
          <a:r>
            <a:rPr lang="fr-BE" sz="1400" dirty="0"/>
            <a:t>First damage at </a:t>
          </a:r>
          <a:r>
            <a:rPr lang="fr-BE" sz="1400" dirty="0" err="1"/>
            <a:t>slightly</a:t>
          </a:r>
          <a:r>
            <a:rPr lang="fr-BE" sz="1400" dirty="0"/>
            <a:t> </a:t>
          </a:r>
          <a:r>
            <a:rPr lang="fr-BE" sz="1400" dirty="0" err="1"/>
            <a:t>lower</a:t>
          </a:r>
          <a:r>
            <a:rPr lang="fr-BE" sz="1400" dirty="0"/>
            <a:t> </a:t>
          </a:r>
          <a:r>
            <a:rPr lang="fr-BE" sz="1400" dirty="0" err="1"/>
            <a:t>load</a:t>
          </a:r>
          <a:endParaRPr lang="fr-BE" sz="1400" dirty="0"/>
        </a:p>
      </dgm:t>
    </dgm:pt>
    <dgm:pt modelId="{DAA51B28-5D52-40EB-8B0C-E53875B543D0}" type="parTrans" cxnId="{41D0B8EF-E93D-4C4C-ADDB-58ACA433DE45}">
      <dgm:prSet/>
      <dgm:spPr/>
      <dgm:t>
        <a:bodyPr/>
        <a:lstStyle/>
        <a:p>
          <a:endParaRPr lang="fr-BE"/>
        </a:p>
      </dgm:t>
    </dgm:pt>
    <dgm:pt modelId="{D6532585-7871-4EDB-BD9A-4EED1E1211CA}" type="sibTrans" cxnId="{41D0B8EF-E93D-4C4C-ADDB-58ACA433DE45}">
      <dgm:prSet/>
      <dgm:spPr/>
      <dgm:t>
        <a:bodyPr/>
        <a:lstStyle/>
        <a:p>
          <a:endParaRPr lang="fr-BE"/>
        </a:p>
      </dgm:t>
    </dgm:pt>
    <dgm:pt modelId="{30708A1B-55FF-42AD-98EB-C5309303EA6E}" type="pres">
      <dgm:prSet presAssocID="{CD06C1E4-0A30-4544-90E8-521F78CC43F2}" presName="Name0" presStyleCnt="0">
        <dgm:presLayoutVars>
          <dgm:dir/>
          <dgm:animLvl val="lvl"/>
          <dgm:resizeHandles val="exact"/>
        </dgm:presLayoutVars>
      </dgm:prSet>
      <dgm:spPr/>
    </dgm:pt>
    <dgm:pt modelId="{E1A68028-D3E5-494B-AD4E-42F1DB310DE9}" type="pres">
      <dgm:prSet presAssocID="{D26CB670-10A1-4907-B102-6E72B12BF459}" presName="linNode" presStyleCnt="0"/>
      <dgm:spPr/>
    </dgm:pt>
    <dgm:pt modelId="{AE11F64D-DEE3-4DDD-A3FA-0C5446AAB03B}" type="pres">
      <dgm:prSet presAssocID="{D26CB670-10A1-4907-B102-6E72B12BF459}" presName="parentText" presStyleLbl="node1" presStyleIdx="0" presStyleCnt="5" custScaleX="62128" custScaleY="47675">
        <dgm:presLayoutVars>
          <dgm:chMax val="1"/>
          <dgm:bulletEnabled val="1"/>
        </dgm:presLayoutVars>
      </dgm:prSet>
      <dgm:spPr/>
    </dgm:pt>
    <dgm:pt modelId="{384DCC6D-65DD-4FF5-8F7A-322E5C4AF0DB}" type="pres">
      <dgm:prSet presAssocID="{D26CB670-10A1-4907-B102-6E72B12BF459}" presName="descendantText" presStyleLbl="alignAccFollowNode1" presStyleIdx="0" presStyleCnt="5" custScaleY="47675">
        <dgm:presLayoutVars>
          <dgm:bulletEnabled val="1"/>
        </dgm:presLayoutVars>
      </dgm:prSet>
      <dgm:spPr/>
    </dgm:pt>
    <dgm:pt modelId="{9026819C-5415-40E6-ACBC-5DD07D08382E}" type="pres">
      <dgm:prSet presAssocID="{0CA73554-57EF-4E00-B28B-B7155D84251C}" presName="sp" presStyleCnt="0"/>
      <dgm:spPr/>
    </dgm:pt>
    <dgm:pt modelId="{0DF52965-8516-4A6F-B30B-41270291417F}" type="pres">
      <dgm:prSet presAssocID="{B145F64E-8409-41BB-895F-FCC9E416BB4A}" presName="linNode" presStyleCnt="0"/>
      <dgm:spPr/>
    </dgm:pt>
    <dgm:pt modelId="{30BEABD3-59CF-43EB-8676-9795B3975F3C}" type="pres">
      <dgm:prSet presAssocID="{B145F64E-8409-41BB-895F-FCC9E416BB4A}" presName="parentText" presStyleLbl="node1" presStyleIdx="1" presStyleCnt="5" custScaleX="62128" custScaleY="47675">
        <dgm:presLayoutVars>
          <dgm:chMax val="1"/>
          <dgm:bulletEnabled val="1"/>
        </dgm:presLayoutVars>
      </dgm:prSet>
      <dgm:spPr/>
    </dgm:pt>
    <dgm:pt modelId="{1A7307B8-053F-46B7-A362-66E0CB3EAD50}" type="pres">
      <dgm:prSet presAssocID="{B145F64E-8409-41BB-895F-FCC9E416BB4A}" presName="descendantText" presStyleLbl="alignAccFollowNode1" presStyleIdx="1" presStyleCnt="5" custScaleY="47675">
        <dgm:presLayoutVars>
          <dgm:bulletEnabled val="1"/>
        </dgm:presLayoutVars>
      </dgm:prSet>
      <dgm:spPr/>
    </dgm:pt>
    <dgm:pt modelId="{4A2AFC9B-35DB-4502-B312-36699DB521AE}" type="pres">
      <dgm:prSet presAssocID="{E8803FA3-4A61-4A33-89A3-A9A0D36B64C0}" presName="sp" presStyleCnt="0"/>
      <dgm:spPr/>
    </dgm:pt>
    <dgm:pt modelId="{556655EE-09A0-41CD-A918-93054334EB4D}" type="pres">
      <dgm:prSet presAssocID="{8FED209B-35B2-471B-9D12-0756C0C8576D}" presName="linNode" presStyleCnt="0"/>
      <dgm:spPr/>
    </dgm:pt>
    <dgm:pt modelId="{0D1015E7-3DD0-4B25-B1D4-404177EE0F91}" type="pres">
      <dgm:prSet presAssocID="{8FED209B-35B2-471B-9D12-0756C0C8576D}" presName="parentText" presStyleLbl="node1" presStyleIdx="2" presStyleCnt="5" custScaleX="62128">
        <dgm:presLayoutVars>
          <dgm:chMax val="1"/>
          <dgm:bulletEnabled val="1"/>
        </dgm:presLayoutVars>
      </dgm:prSet>
      <dgm:spPr/>
    </dgm:pt>
    <dgm:pt modelId="{42488B4D-DC1C-4895-AA74-74EB7C1B55C9}" type="pres">
      <dgm:prSet presAssocID="{8FED209B-35B2-471B-9D12-0756C0C8576D}" presName="descendantText" presStyleLbl="alignAccFollowNode1" presStyleIdx="2" presStyleCnt="5">
        <dgm:presLayoutVars>
          <dgm:bulletEnabled val="1"/>
        </dgm:presLayoutVars>
      </dgm:prSet>
      <dgm:spPr/>
    </dgm:pt>
    <dgm:pt modelId="{E2D2C31D-B6CB-4CCB-A3CA-39B77E9C6D49}" type="pres">
      <dgm:prSet presAssocID="{E899505C-C005-43D6-B2BA-0933B9F3758E}" presName="sp" presStyleCnt="0"/>
      <dgm:spPr/>
    </dgm:pt>
    <dgm:pt modelId="{D0890B7B-1CDA-4541-A5E7-D940A7A26E6D}" type="pres">
      <dgm:prSet presAssocID="{44C3AB25-DAD6-4D1C-934B-2829B67ADA53}" presName="linNode" presStyleCnt="0"/>
      <dgm:spPr/>
    </dgm:pt>
    <dgm:pt modelId="{39DAFA65-D66B-4664-8712-1FD4A7B0927B}" type="pres">
      <dgm:prSet presAssocID="{44C3AB25-DAD6-4D1C-934B-2829B67ADA53}" presName="parentText" presStyleLbl="node1" presStyleIdx="3" presStyleCnt="5" custScaleX="62128" custScaleY="47675">
        <dgm:presLayoutVars>
          <dgm:chMax val="1"/>
          <dgm:bulletEnabled val="1"/>
        </dgm:presLayoutVars>
      </dgm:prSet>
      <dgm:spPr/>
    </dgm:pt>
    <dgm:pt modelId="{40919CB3-191E-41E2-ADE7-96AD57F89CB5}" type="pres">
      <dgm:prSet presAssocID="{44C3AB25-DAD6-4D1C-934B-2829B67ADA53}" presName="descendantText" presStyleLbl="alignAccFollowNode1" presStyleIdx="3" presStyleCnt="5" custScaleY="47675">
        <dgm:presLayoutVars>
          <dgm:bulletEnabled val="1"/>
        </dgm:presLayoutVars>
      </dgm:prSet>
      <dgm:spPr/>
    </dgm:pt>
    <dgm:pt modelId="{C045656C-4BD3-4A76-81E7-4BC5EAB02E2F}" type="pres">
      <dgm:prSet presAssocID="{622708D2-AEAE-498C-8F2A-7434EAE87ABB}" presName="sp" presStyleCnt="0"/>
      <dgm:spPr/>
    </dgm:pt>
    <dgm:pt modelId="{1871B985-2AD3-4053-AAD9-7F062D13E53B}" type="pres">
      <dgm:prSet presAssocID="{34179D5B-8E57-4F2F-BB26-E18CDA20CD80}" presName="linNode" presStyleCnt="0"/>
      <dgm:spPr/>
    </dgm:pt>
    <dgm:pt modelId="{762A89E0-8BFE-4F26-92D1-EB62D3D070B0}" type="pres">
      <dgm:prSet presAssocID="{34179D5B-8E57-4F2F-BB26-E18CDA20CD80}" presName="parentText" presStyleLbl="node1" presStyleIdx="4" presStyleCnt="5" custScaleX="62128" custScaleY="47675">
        <dgm:presLayoutVars>
          <dgm:chMax val="1"/>
          <dgm:bulletEnabled val="1"/>
        </dgm:presLayoutVars>
      </dgm:prSet>
      <dgm:spPr/>
    </dgm:pt>
    <dgm:pt modelId="{3AE1D0C4-A688-436D-9782-8BC0E0D5B793}" type="pres">
      <dgm:prSet presAssocID="{34179D5B-8E57-4F2F-BB26-E18CDA20CD80}" presName="descendantText" presStyleLbl="alignAccFollowNode1" presStyleIdx="4" presStyleCnt="5" custScaleY="47675">
        <dgm:presLayoutVars>
          <dgm:bulletEnabled val="1"/>
        </dgm:presLayoutVars>
      </dgm:prSet>
      <dgm:spPr/>
    </dgm:pt>
  </dgm:ptLst>
  <dgm:cxnLst>
    <dgm:cxn modelId="{DA473E0B-8202-43BA-83F6-7C01B375E765}" type="presOf" srcId="{44C3AB25-DAD6-4D1C-934B-2829B67ADA53}" destId="{39DAFA65-D66B-4664-8712-1FD4A7B0927B}" srcOrd="0" destOrd="0" presId="urn:microsoft.com/office/officeart/2005/8/layout/vList5"/>
    <dgm:cxn modelId="{F15B6D14-D72D-4DBF-977C-080ED2933836}" type="presOf" srcId="{B145F64E-8409-41BB-895F-FCC9E416BB4A}" destId="{30BEABD3-59CF-43EB-8676-9795B3975F3C}" srcOrd="0" destOrd="0" presId="urn:microsoft.com/office/officeart/2005/8/layout/vList5"/>
    <dgm:cxn modelId="{D9E52B2A-69A5-4D58-A828-778DF59180D8}" type="presOf" srcId="{AC59F7A9-0E2A-484F-A1A8-7DDC48EE0C63}" destId="{40919CB3-191E-41E2-ADE7-96AD57F89CB5}" srcOrd="0" destOrd="0" presId="urn:microsoft.com/office/officeart/2005/8/layout/vList5"/>
    <dgm:cxn modelId="{5F70032E-64DE-4EE5-B230-5B272A9DE429}" srcId="{8FED209B-35B2-471B-9D12-0756C0C8576D}" destId="{B881FC61-380A-4FB4-A5D7-459669A40980}" srcOrd="0" destOrd="0" parTransId="{9BEB2FF0-A6C2-4F6A-B3B3-F162F3D7EBD3}" sibTransId="{C347217F-F8AB-48FC-BFF4-A20699EA3EE8}"/>
    <dgm:cxn modelId="{12CA7264-4D8F-4091-9D13-25D551BD8EC0}" type="presOf" srcId="{155F1AC3-C631-4C69-BED8-93AA5F3C33B4}" destId="{384DCC6D-65DD-4FF5-8F7A-322E5C4AF0DB}" srcOrd="0" destOrd="0" presId="urn:microsoft.com/office/officeart/2005/8/layout/vList5"/>
    <dgm:cxn modelId="{FDA3BE49-7D5B-4C26-A532-5516B35E6273}" type="presOf" srcId="{B881FC61-380A-4FB4-A5D7-459669A40980}" destId="{42488B4D-DC1C-4895-AA74-74EB7C1B55C9}" srcOrd="0" destOrd="0" presId="urn:microsoft.com/office/officeart/2005/8/layout/vList5"/>
    <dgm:cxn modelId="{6842606F-F5A7-444A-B927-A9C219D5BBD3}" type="presOf" srcId="{34179D5B-8E57-4F2F-BB26-E18CDA20CD80}" destId="{762A89E0-8BFE-4F26-92D1-EB62D3D070B0}" srcOrd="0" destOrd="0" presId="urn:microsoft.com/office/officeart/2005/8/layout/vList5"/>
    <dgm:cxn modelId="{5F583F53-DEFC-4F3F-87A1-2A5E2419CAA7}" type="presOf" srcId="{364BB359-E168-48E5-B09D-E72B7C85889C}" destId="{1A7307B8-053F-46B7-A362-66E0CB3EAD50}" srcOrd="0" destOrd="0" presId="urn:microsoft.com/office/officeart/2005/8/layout/vList5"/>
    <dgm:cxn modelId="{C1D99F77-104F-4787-9DB6-A30F398F0AEC}" srcId="{B145F64E-8409-41BB-895F-FCC9E416BB4A}" destId="{364BB359-E168-48E5-B09D-E72B7C85889C}" srcOrd="0" destOrd="0" parTransId="{4147B9A2-E1CC-4D21-A3B3-880D0B73521D}" sibTransId="{ECF087D5-0B62-4AAC-B42E-B2DA017F2A8B}"/>
    <dgm:cxn modelId="{ADC58958-87E8-43AF-8758-B046187B0B5E}" srcId="{34179D5B-8E57-4F2F-BB26-E18CDA20CD80}" destId="{06FB297B-E940-45EC-88BC-7F12C05A04F7}" srcOrd="0" destOrd="0" parTransId="{A1CEA1A9-7004-4FD3-8CB9-3E13FD79184A}" sibTransId="{14E12E10-4425-45AC-93ED-6A1647EA1159}"/>
    <dgm:cxn modelId="{2C85947B-4151-4236-AF57-812A1328A654}" srcId="{CD06C1E4-0A30-4544-90E8-521F78CC43F2}" destId="{34179D5B-8E57-4F2F-BB26-E18CDA20CD80}" srcOrd="4" destOrd="0" parTransId="{11D5A527-CF1B-453A-BF8C-A443A90791EB}" sibTransId="{159647D8-A944-46CB-B546-C742EB272371}"/>
    <dgm:cxn modelId="{F2394684-9E9D-4AD6-8635-6716D7B23616}" type="presOf" srcId="{CD06C1E4-0A30-4544-90E8-521F78CC43F2}" destId="{30708A1B-55FF-42AD-98EB-C5309303EA6E}" srcOrd="0" destOrd="0" presId="urn:microsoft.com/office/officeart/2005/8/layout/vList5"/>
    <dgm:cxn modelId="{849D5C8D-44F4-41DB-8AE8-6A23154CEA7B}" srcId="{CD06C1E4-0A30-4544-90E8-521F78CC43F2}" destId="{8FED209B-35B2-471B-9D12-0756C0C8576D}" srcOrd="2" destOrd="0" parTransId="{66C822BF-4B48-4C62-83F9-8C67E21D45DC}" sibTransId="{E899505C-C005-43D6-B2BA-0933B9F3758E}"/>
    <dgm:cxn modelId="{252AF78D-0A8B-4C6E-BF30-6425CF5AFA53}" type="presOf" srcId="{8FED209B-35B2-471B-9D12-0756C0C8576D}" destId="{0D1015E7-3DD0-4B25-B1D4-404177EE0F91}" srcOrd="0" destOrd="0" presId="urn:microsoft.com/office/officeart/2005/8/layout/vList5"/>
    <dgm:cxn modelId="{E55F51CA-9FB2-49B1-8EEE-5432092F9E63}" srcId="{CD06C1E4-0A30-4544-90E8-521F78CC43F2}" destId="{B145F64E-8409-41BB-895F-FCC9E416BB4A}" srcOrd="1" destOrd="0" parTransId="{33C9783B-E409-4F3A-8AAA-234462048874}" sibTransId="{E8803FA3-4A61-4A33-89A3-A9A0D36B64C0}"/>
    <dgm:cxn modelId="{3D7CB4D1-4059-410A-AA0F-DFAF97D8979B}" type="presOf" srcId="{5C68560B-14AC-47BF-8ECD-81921EE6EE2F}" destId="{42488B4D-DC1C-4895-AA74-74EB7C1B55C9}" srcOrd="0" destOrd="1" presId="urn:microsoft.com/office/officeart/2005/8/layout/vList5"/>
    <dgm:cxn modelId="{5B37E1D4-2726-41F2-A560-ACF8FD4A27F9}" srcId="{CD06C1E4-0A30-4544-90E8-521F78CC43F2}" destId="{44C3AB25-DAD6-4D1C-934B-2829B67ADA53}" srcOrd="3" destOrd="0" parTransId="{A7139C09-CA10-4381-9B91-4ACA2723E510}" sibTransId="{622708D2-AEAE-498C-8F2A-7434EAE87ABB}"/>
    <dgm:cxn modelId="{E605E8D4-4BFA-47C5-9926-6F47E69DDDB8}" srcId="{CD06C1E4-0A30-4544-90E8-521F78CC43F2}" destId="{D26CB670-10A1-4907-B102-6E72B12BF459}" srcOrd="0" destOrd="0" parTransId="{B73A4795-5730-4B25-93EA-0CBF35E0FB85}" sibTransId="{0CA73554-57EF-4E00-B28B-B7155D84251C}"/>
    <dgm:cxn modelId="{64F4B9D5-A2FD-4284-94CE-4092A63F4B50}" type="presOf" srcId="{D26CB670-10A1-4907-B102-6E72B12BF459}" destId="{AE11F64D-DEE3-4DDD-A3FA-0C5446AAB03B}" srcOrd="0" destOrd="0" presId="urn:microsoft.com/office/officeart/2005/8/layout/vList5"/>
    <dgm:cxn modelId="{D3E933DB-5346-4500-8B8C-C17BCABA35A0}" type="presOf" srcId="{06FB297B-E940-45EC-88BC-7F12C05A04F7}" destId="{3AE1D0C4-A688-436D-9782-8BC0E0D5B793}" srcOrd="0" destOrd="0" presId="urn:microsoft.com/office/officeart/2005/8/layout/vList5"/>
    <dgm:cxn modelId="{ACFFFCE5-4762-4876-8255-60B852BA908C}" srcId="{44C3AB25-DAD6-4D1C-934B-2829B67ADA53}" destId="{AC59F7A9-0E2A-484F-A1A8-7DDC48EE0C63}" srcOrd="0" destOrd="0" parTransId="{E2F351F3-CD74-4273-B789-C8D7CF987022}" sibTransId="{F3E1C6B7-82F7-4C54-B75B-B69D336DAEAC}"/>
    <dgm:cxn modelId="{41D0B8EF-E93D-4C4C-ADDB-58ACA433DE45}" srcId="{8FED209B-35B2-471B-9D12-0756C0C8576D}" destId="{5C68560B-14AC-47BF-8ECD-81921EE6EE2F}" srcOrd="1" destOrd="0" parTransId="{DAA51B28-5D52-40EB-8B0C-E53875B543D0}" sibTransId="{D6532585-7871-4EDB-BD9A-4EED1E1211CA}"/>
    <dgm:cxn modelId="{943F98F2-E29D-4BEF-97ED-21BCBF21731B}" srcId="{D26CB670-10A1-4907-B102-6E72B12BF459}" destId="{155F1AC3-C631-4C69-BED8-93AA5F3C33B4}" srcOrd="0" destOrd="0" parTransId="{29A795C7-F880-43B6-9EED-8DA6F36947D1}" sibTransId="{F736C574-540C-4B09-817C-215BD874E761}"/>
    <dgm:cxn modelId="{0565105F-391C-41CA-B25D-EF0650774EBF}" type="presParOf" srcId="{30708A1B-55FF-42AD-98EB-C5309303EA6E}" destId="{E1A68028-D3E5-494B-AD4E-42F1DB310DE9}" srcOrd="0" destOrd="0" presId="urn:microsoft.com/office/officeart/2005/8/layout/vList5"/>
    <dgm:cxn modelId="{779D7E69-E7B3-42C9-BB01-BA3E25F014C5}" type="presParOf" srcId="{E1A68028-D3E5-494B-AD4E-42F1DB310DE9}" destId="{AE11F64D-DEE3-4DDD-A3FA-0C5446AAB03B}" srcOrd="0" destOrd="0" presId="urn:microsoft.com/office/officeart/2005/8/layout/vList5"/>
    <dgm:cxn modelId="{DC391304-826C-4C66-8976-59B73D73FBAB}" type="presParOf" srcId="{E1A68028-D3E5-494B-AD4E-42F1DB310DE9}" destId="{384DCC6D-65DD-4FF5-8F7A-322E5C4AF0DB}" srcOrd="1" destOrd="0" presId="urn:microsoft.com/office/officeart/2005/8/layout/vList5"/>
    <dgm:cxn modelId="{30B9D890-DF26-4ED3-8263-415E7FA235ED}" type="presParOf" srcId="{30708A1B-55FF-42AD-98EB-C5309303EA6E}" destId="{9026819C-5415-40E6-ACBC-5DD07D08382E}" srcOrd="1" destOrd="0" presId="urn:microsoft.com/office/officeart/2005/8/layout/vList5"/>
    <dgm:cxn modelId="{DF6A4CEB-C309-4BB7-987B-A46242953A54}" type="presParOf" srcId="{30708A1B-55FF-42AD-98EB-C5309303EA6E}" destId="{0DF52965-8516-4A6F-B30B-41270291417F}" srcOrd="2" destOrd="0" presId="urn:microsoft.com/office/officeart/2005/8/layout/vList5"/>
    <dgm:cxn modelId="{F5FA7196-4193-4F97-98B2-1B6716B1ED59}" type="presParOf" srcId="{0DF52965-8516-4A6F-B30B-41270291417F}" destId="{30BEABD3-59CF-43EB-8676-9795B3975F3C}" srcOrd="0" destOrd="0" presId="urn:microsoft.com/office/officeart/2005/8/layout/vList5"/>
    <dgm:cxn modelId="{75F3D718-BAED-42AC-96FA-42CCD65125B8}" type="presParOf" srcId="{0DF52965-8516-4A6F-B30B-41270291417F}" destId="{1A7307B8-053F-46B7-A362-66E0CB3EAD50}" srcOrd="1" destOrd="0" presId="urn:microsoft.com/office/officeart/2005/8/layout/vList5"/>
    <dgm:cxn modelId="{3A4D2BB9-02AD-41D9-972B-76C8F84ABAA7}" type="presParOf" srcId="{30708A1B-55FF-42AD-98EB-C5309303EA6E}" destId="{4A2AFC9B-35DB-4502-B312-36699DB521AE}" srcOrd="3" destOrd="0" presId="urn:microsoft.com/office/officeart/2005/8/layout/vList5"/>
    <dgm:cxn modelId="{BC665241-DA95-4B38-B728-A7B70F0B86B9}" type="presParOf" srcId="{30708A1B-55FF-42AD-98EB-C5309303EA6E}" destId="{556655EE-09A0-41CD-A918-93054334EB4D}" srcOrd="4" destOrd="0" presId="urn:microsoft.com/office/officeart/2005/8/layout/vList5"/>
    <dgm:cxn modelId="{C314367B-AB82-4C81-ADED-DAA7DA9BFD71}" type="presParOf" srcId="{556655EE-09A0-41CD-A918-93054334EB4D}" destId="{0D1015E7-3DD0-4B25-B1D4-404177EE0F91}" srcOrd="0" destOrd="0" presId="urn:microsoft.com/office/officeart/2005/8/layout/vList5"/>
    <dgm:cxn modelId="{0336D0CA-9EC1-4D32-9628-81DD89718574}" type="presParOf" srcId="{556655EE-09A0-41CD-A918-93054334EB4D}" destId="{42488B4D-DC1C-4895-AA74-74EB7C1B55C9}" srcOrd="1" destOrd="0" presId="urn:microsoft.com/office/officeart/2005/8/layout/vList5"/>
    <dgm:cxn modelId="{23046483-BC4F-430E-8FA3-616746531CD2}" type="presParOf" srcId="{30708A1B-55FF-42AD-98EB-C5309303EA6E}" destId="{E2D2C31D-B6CB-4CCB-A3CA-39B77E9C6D49}" srcOrd="5" destOrd="0" presId="urn:microsoft.com/office/officeart/2005/8/layout/vList5"/>
    <dgm:cxn modelId="{610B9888-4731-4430-8395-E31D0F80E992}" type="presParOf" srcId="{30708A1B-55FF-42AD-98EB-C5309303EA6E}" destId="{D0890B7B-1CDA-4541-A5E7-D940A7A26E6D}" srcOrd="6" destOrd="0" presId="urn:microsoft.com/office/officeart/2005/8/layout/vList5"/>
    <dgm:cxn modelId="{3D1D522F-01B2-436C-B059-8DB7F2BBA9B5}" type="presParOf" srcId="{D0890B7B-1CDA-4541-A5E7-D940A7A26E6D}" destId="{39DAFA65-D66B-4664-8712-1FD4A7B0927B}" srcOrd="0" destOrd="0" presId="urn:microsoft.com/office/officeart/2005/8/layout/vList5"/>
    <dgm:cxn modelId="{72209DB8-40D2-4168-B0B0-BE73386F3C66}" type="presParOf" srcId="{D0890B7B-1CDA-4541-A5E7-D940A7A26E6D}" destId="{40919CB3-191E-41E2-ADE7-96AD57F89CB5}" srcOrd="1" destOrd="0" presId="urn:microsoft.com/office/officeart/2005/8/layout/vList5"/>
    <dgm:cxn modelId="{15B1094A-2A03-4F49-BED2-362CE052BA0F}" type="presParOf" srcId="{30708A1B-55FF-42AD-98EB-C5309303EA6E}" destId="{C045656C-4BD3-4A76-81E7-4BC5EAB02E2F}" srcOrd="7" destOrd="0" presId="urn:microsoft.com/office/officeart/2005/8/layout/vList5"/>
    <dgm:cxn modelId="{9E53C42B-337E-4BB2-80C0-EFA9A54239E8}" type="presParOf" srcId="{30708A1B-55FF-42AD-98EB-C5309303EA6E}" destId="{1871B985-2AD3-4053-AAD9-7F062D13E53B}" srcOrd="8" destOrd="0" presId="urn:microsoft.com/office/officeart/2005/8/layout/vList5"/>
    <dgm:cxn modelId="{C72FE977-CB87-4F68-BE74-9F10F54BB8D7}" type="presParOf" srcId="{1871B985-2AD3-4053-AAD9-7F062D13E53B}" destId="{762A89E0-8BFE-4F26-92D1-EB62D3D070B0}" srcOrd="0" destOrd="0" presId="urn:microsoft.com/office/officeart/2005/8/layout/vList5"/>
    <dgm:cxn modelId="{19DD0270-F475-4B98-A420-1345E2D26F62}" type="presParOf" srcId="{1871B985-2AD3-4053-AAD9-7F062D13E53B}" destId="{3AE1D0C4-A688-436D-9782-8BC0E0D5B7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A4308-1500-4032-8D74-2D14D913AAA7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BE"/>
        </a:p>
      </dgm:t>
    </dgm:pt>
    <dgm:pt modelId="{F149F903-D344-46E3-9ACE-E6FFC2792068}">
      <dgm:prSet phldrT="[Texte]" custT="1"/>
      <dgm:spPr/>
      <dgm:t>
        <a:bodyPr/>
        <a:lstStyle/>
        <a:p>
          <a:r>
            <a:rPr lang="fr-BE" sz="1800" dirty="0">
              <a:solidFill>
                <a:schemeClr val="tx1"/>
              </a:solidFill>
            </a:rPr>
            <a:t>Complete absence of </a:t>
          </a:r>
          <a:r>
            <a:rPr lang="fr-BE" sz="1800" dirty="0" err="1">
              <a:solidFill>
                <a:schemeClr val="tx1"/>
              </a:solidFill>
            </a:rPr>
            <a:t>stabilizing</a:t>
          </a:r>
          <a:r>
            <a:rPr lang="fr-BE" sz="1800" dirty="0">
              <a:solidFill>
                <a:schemeClr val="tx1"/>
              </a:solidFill>
            </a:rPr>
            <a:t> agent</a:t>
          </a:r>
        </a:p>
      </dgm:t>
    </dgm:pt>
    <dgm:pt modelId="{8A47340C-F37A-4448-8F20-E49653703BBF}" type="parTrans" cxnId="{B6008D96-BC83-453F-845D-E389774D61BD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134E815A-83D6-429B-8F4C-48DE8944394D}" type="sibTrans" cxnId="{B6008D96-BC83-453F-845D-E389774D61BD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28804A35-492D-4A4A-A01E-94A7243B646A}">
      <dgm:prSet phldrT="[Texte]" custT="1"/>
      <dgm:spPr/>
      <dgm:t>
        <a:bodyPr/>
        <a:lstStyle/>
        <a:p>
          <a:r>
            <a:rPr lang="fr-BE" sz="1800" dirty="0">
              <a:solidFill>
                <a:schemeClr val="tx1"/>
              </a:solidFill>
            </a:rPr>
            <a:t>Substitution of lead by a non-</a:t>
          </a:r>
          <a:r>
            <a:rPr lang="fr-BE" sz="1800" dirty="0" err="1">
              <a:solidFill>
                <a:schemeClr val="tx1"/>
              </a:solidFill>
            </a:rPr>
            <a:t>toxic</a:t>
          </a:r>
          <a:r>
            <a:rPr lang="fr-BE" sz="1800" dirty="0">
              <a:solidFill>
                <a:schemeClr val="tx1"/>
              </a:solidFill>
            </a:rPr>
            <a:t> </a:t>
          </a:r>
          <a:r>
            <a:rPr lang="fr-BE" sz="1800" dirty="0" err="1">
              <a:solidFill>
                <a:schemeClr val="tx1"/>
              </a:solidFill>
            </a:rPr>
            <a:t>stabilizer</a:t>
          </a:r>
          <a:endParaRPr lang="fr-BE" sz="1800" dirty="0">
            <a:solidFill>
              <a:schemeClr val="tx1"/>
            </a:solidFill>
          </a:endParaRPr>
        </a:p>
      </dgm:t>
    </dgm:pt>
    <dgm:pt modelId="{52093725-6D40-40F1-9394-39DA3DABB67E}" type="parTrans" cxnId="{729460EA-936E-43A5-A31A-03B916094D4B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44710308-AAB3-4C69-B20B-441AA2D1F05E}" type="sibTrans" cxnId="{729460EA-936E-43A5-A31A-03B916094D4B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4D0A825C-219F-4A32-8601-0CD13B46411B}">
      <dgm:prSet phldrT="[Texte]" custT="1"/>
      <dgm:spPr/>
      <dgm:t>
        <a:bodyPr/>
        <a:lstStyle/>
        <a:p>
          <a:r>
            <a:rPr lang="fr-BE" sz="1800" dirty="0" err="1">
              <a:solidFill>
                <a:schemeClr val="tx1"/>
              </a:solidFill>
            </a:rPr>
            <a:t>Stabilization</a:t>
          </a:r>
          <a:r>
            <a:rPr lang="fr-BE" sz="1800" dirty="0">
              <a:solidFill>
                <a:schemeClr val="tx1"/>
              </a:solidFill>
            </a:rPr>
            <a:t> by </a:t>
          </a:r>
          <a:r>
            <a:rPr lang="fr-BE" sz="1800" dirty="0" err="1">
              <a:solidFill>
                <a:schemeClr val="tx1"/>
              </a:solidFill>
            </a:rPr>
            <a:t>adjustment</a:t>
          </a:r>
          <a:r>
            <a:rPr lang="fr-BE" sz="1800" dirty="0">
              <a:solidFill>
                <a:schemeClr val="tx1"/>
              </a:solidFill>
            </a:rPr>
            <a:t> of </a:t>
          </a:r>
          <a:r>
            <a:rPr lang="fr-BE" sz="1800" dirty="0" err="1">
              <a:solidFill>
                <a:schemeClr val="tx1"/>
              </a:solidFill>
            </a:rPr>
            <a:t>plating</a:t>
          </a:r>
          <a:r>
            <a:rPr lang="fr-BE" sz="1800" dirty="0">
              <a:solidFill>
                <a:schemeClr val="tx1"/>
              </a:solidFill>
            </a:rPr>
            <a:t> </a:t>
          </a:r>
          <a:r>
            <a:rPr lang="fr-BE" sz="1800" dirty="0" err="1">
              <a:solidFill>
                <a:schemeClr val="tx1"/>
              </a:solidFill>
            </a:rPr>
            <a:t>parameters</a:t>
          </a:r>
          <a:endParaRPr lang="fr-BE" sz="1800" dirty="0">
            <a:solidFill>
              <a:schemeClr val="tx1"/>
            </a:solidFill>
          </a:endParaRPr>
        </a:p>
      </dgm:t>
    </dgm:pt>
    <dgm:pt modelId="{D81DE1C1-3CA5-4140-8457-2C35708056B7}" type="parTrans" cxnId="{A348C31B-FCF7-4A23-8E7F-88BF125514C2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357FA0ED-E467-4487-97E4-1D99F04184AA}" type="sibTrans" cxnId="{A348C31B-FCF7-4A23-8E7F-88BF125514C2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186643C5-0455-40E2-A39E-0B61005ECA98}">
      <dgm:prSet phldrT="[Texte]" custT="1"/>
      <dgm:spPr/>
      <dgm:t>
        <a:bodyPr/>
        <a:lstStyle/>
        <a:p>
          <a:r>
            <a:rPr lang="fr-BE" sz="1800" dirty="0">
              <a:solidFill>
                <a:schemeClr val="tx1"/>
              </a:solidFill>
            </a:rPr>
            <a:t>Investigation of </a:t>
          </a:r>
          <a:r>
            <a:rPr lang="fr-BE" sz="1800" dirty="0" err="1">
              <a:solidFill>
                <a:schemeClr val="tx1"/>
              </a:solidFill>
            </a:rPr>
            <a:t>several</a:t>
          </a:r>
          <a:r>
            <a:rPr lang="fr-BE" sz="1800" dirty="0">
              <a:solidFill>
                <a:schemeClr val="tx1"/>
              </a:solidFill>
            </a:rPr>
            <a:t> </a:t>
          </a:r>
          <a:r>
            <a:rPr lang="fr-BE" sz="1800" dirty="0" err="1">
              <a:solidFill>
                <a:schemeClr val="tx1"/>
              </a:solidFill>
            </a:rPr>
            <a:t>metallic</a:t>
          </a:r>
          <a:r>
            <a:rPr lang="fr-BE" sz="1800" dirty="0">
              <a:solidFill>
                <a:schemeClr val="tx1"/>
              </a:solidFill>
            </a:rPr>
            <a:t> cations</a:t>
          </a:r>
        </a:p>
      </dgm:t>
    </dgm:pt>
    <dgm:pt modelId="{3A2FFB55-CD83-49F2-87FB-3E21740D907D}" type="parTrans" cxnId="{8EA5D743-AFCB-448E-849C-91E68A3F7E30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065EF72E-3D08-4FF3-865A-6E9B4B667FD3}" type="sibTrans" cxnId="{8EA5D743-AFCB-448E-849C-91E68A3F7E30}">
      <dgm:prSet/>
      <dgm:spPr/>
      <dgm:t>
        <a:bodyPr/>
        <a:lstStyle/>
        <a:p>
          <a:endParaRPr lang="fr-BE" sz="2400">
            <a:solidFill>
              <a:schemeClr val="tx1"/>
            </a:solidFill>
          </a:endParaRPr>
        </a:p>
      </dgm:t>
    </dgm:pt>
    <dgm:pt modelId="{DF11D20A-87CE-4943-ABBD-A7C902CA8EF7}" type="pres">
      <dgm:prSet presAssocID="{C4FA4308-1500-4032-8D74-2D14D913AAA7}" presName="linear" presStyleCnt="0">
        <dgm:presLayoutVars>
          <dgm:dir/>
          <dgm:animLvl val="lvl"/>
          <dgm:resizeHandles val="exact"/>
        </dgm:presLayoutVars>
      </dgm:prSet>
      <dgm:spPr/>
    </dgm:pt>
    <dgm:pt modelId="{114EEE77-B7D7-4856-92EC-671452FC1537}" type="pres">
      <dgm:prSet presAssocID="{F149F903-D344-46E3-9ACE-E6FFC2792068}" presName="parentLin" presStyleCnt="0"/>
      <dgm:spPr/>
    </dgm:pt>
    <dgm:pt modelId="{A114F3D1-047D-4A60-B32C-8F3864FC3242}" type="pres">
      <dgm:prSet presAssocID="{F149F903-D344-46E3-9ACE-E6FFC2792068}" presName="parentLeftMargin" presStyleLbl="node1" presStyleIdx="0" presStyleCnt="2"/>
      <dgm:spPr/>
    </dgm:pt>
    <dgm:pt modelId="{240EEDF7-7502-472F-9536-F60987096FCB}" type="pres">
      <dgm:prSet presAssocID="{F149F903-D344-46E3-9ACE-E6FFC27920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A552B8-B1E6-4B6C-BDA9-109E85CBA64F}" type="pres">
      <dgm:prSet presAssocID="{F149F903-D344-46E3-9ACE-E6FFC2792068}" presName="negativeSpace" presStyleCnt="0"/>
      <dgm:spPr/>
    </dgm:pt>
    <dgm:pt modelId="{1E5F91F0-E79A-4BF8-89DD-F9F1B8B2EDED}" type="pres">
      <dgm:prSet presAssocID="{F149F903-D344-46E3-9ACE-E6FFC2792068}" presName="childText" presStyleLbl="conFgAcc1" presStyleIdx="0" presStyleCnt="2">
        <dgm:presLayoutVars>
          <dgm:bulletEnabled val="1"/>
        </dgm:presLayoutVars>
      </dgm:prSet>
      <dgm:spPr/>
    </dgm:pt>
    <dgm:pt modelId="{416BE0F7-DEDE-416E-B60C-DF88DD34612A}" type="pres">
      <dgm:prSet presAssocID="{134E815A-83D6-429B-8F4C-48DE8944394D}" presName="spaceBetweenRectangles" presStyleCnt="0"/>
      <dgm:spPr/>
    </dgm:pt>
    <dgm:pt modelId="{91895091-4213-4CFD-BB10-7EF8A4A07BC6}" type="pres">
      <dgm:prSet presAssocID="{28804A35-492D-4A4A-A01E-94A7243B646A}" presName="parentLin" presStyleCnt="0"/>
      <dgm:spPr/>
    </dgm:pt>
    <dgm:pt modelId="{C372BB3E-2DE3-433C-842B-93CC643B0C41}" type="pres">
      <dgm:prSet presAssocID="{28804A35-492D-4A4A-A01E-94A7243B646A}" presName="parentLeftMargin" presStyleLbl="node1" presStyleIdx="0" presStyleCnt="2"/>
      <dgm:spPr/>
    </dgm:pt>
    <dgm:pt modelId="{64997FCE-33E9-49AB-8A56-86F91CA72398}" type="pres">
      <dgm:prSet presAssocID="{28804A35-492D-4A4A-A01E-94A7243B646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8D5548-C2C0-4C01-AC92-200D3DA9C0F7}" type="pres">
      <dgm:prSet presAssocID="{28804A35-492D-4A4A-A01E-94A7243B646A}" presName="negativeSpace" presStyleCnt="0"/>
      <dgm:spPr/>
    </dgm:pt>
    <dgm:pt modelId="{BD04EF85-3811-437C-8446-ED23FA115DD8}" type="pres">
      <dgm:prSet presAssocID="{28804A35-492D-4A4A-A01E-94A7243B64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348C31B-FCF7-4A23-8E7F-88BF125514C2}" srcId="{F149F903-D344-46E3-9ACE-E6FFC2792068}" destId="{4D0A825C-219F-4A32-8601-0CD13B46411B}" srcOrd="0" destOrd="0" parTransId="{D81DE1C1-3CA5-4140-8457-2C35708056B7}" sibTransId="{357FA0ED-E467-4487-97E4-1D99F04184AA}"/>
    <dgm:cxn modelId="{87179A38-9DDE-4EDB-A4BA-6410E8BAD7B6}" type="presOf" srcId="{F149F903-D344-46E3-9ACE-E6FFC2792068}" destId="{240EEDF7-7502-472F-9536-F60987096FCB}" srcOrd="1" destOrd="0" presId="urn:microsoft.com/office/officeart/2005/8/layout/list1"/>
    <dgm:cxn modelId="{C5B19543-BD7D-41DE-9444-F97F38212206}" type="presOf" srcId="{28804A35-492D-4A4A-A01E-94A7243B646A}" destId="{64997FCE-33E9-49AB-8A56-86F91CA72398}" srcOrd="1" destOrd="0" presId="urn:microsoft.com/office/officeart/2005/8/layout/list1"/>
    <dgm:cxn modelId="{8EA5D743-AFCB-448E-849C-91E68A3F7E30}" srcId="{28804A35-492D-4A4A-A01E-94A7243B646A}" destId="{186643C5-0455-40E2-A39E-0B61005ECA98}" srcOrd="0" destOrd="0" parTransId="{3A2FFB55-CD83-49F2-87FB-3E21740D907D}" sibTransId="{065EF72E-3D08-4FF3-865A-6E9B4B667FD3}"/>
    <dgm:cxn modelId="{132AF36D-98FD-4845-88E1-9BE290AC28AE}" type="presOf" srcId="{186643C5-0455-40E2-A39E-0B61005ECA98}" destId="{BD04EF85-3811-437C-8446-ED23FA115DD8}" srcOrd="0" destOrd="0" presId="urn:microsoft.com/office/officeart/2005/8/layout/list1"/>
    <dgm:cxn modelId="{761FB28C-4DD6-4CD1-A64F-F24F80A5BBAE}" type="presOf" srcId="{C4FA4308-1500-4032-8D74-2D14D913AAA7}" destId="{DF11D20A-87CE-4943-ABBD-A7C902CA8EF7}" srcOrd="0" destOrd="0" presId="urn:microsoft.com/office/officeart/2005/8/layout/list1"/>
    <dgm:cxn modelId="{B6008D96-BC83-453F-845D-E389774D61BD}" srcId="{C4FA4308-1500-4032-8D74-2D14D913AAA7}" destId="{F149F903-D344-46E3-9ACE-E6FFC2792068}" srcOrd="0" destOrd="0" parTransId="{8A47340C-F37A-4448-8F20-E49653703BBF}" sibTransId="{134E815A-83D6-429B-8F4C-48DE8944394D}"/>
    <dgm:cxn modelId="{DE54E09E-1AE8-4B54-8C11-288B4A76300E}" type="presOf" srcId="{28804A35-492D-4A4A-A01E-94A7243B646A}" destId="{C372BB3E-2DE3-433C-842B-93CC643B0C41}" srcOrd="0" destOrd="0" presId="urn:microsoft.com/office/officeart/2005/8/layout/list1"/>
    <dgm:cxn modelId="{1693ABB9-41B7-4B56-9CAB-52F11588D687}" type="presOf" srcId="{F149F903-D344-46E3-9ACE-E6FFC2792068}" destId="{A114F3D1-047D-4A60-B32C-8F3864FC3242}" srcOrd="0" destOrd="0" presId="urn:microsoft.com/office/officeart/2005/8/layout/list1"/>
    <dgm:cxn modelId="{295B07E4-ABFC-4944-AA09-E4F4FFF16882}" type="presOf" srcId="{4D0A825C-219F-4A32-8601-0CD13B46411B}" destId="{1E5F91F0-E79A-4BF8-89DD-F9F1B8B2EDED}" srcOrd="0" destOrd="0" presId="urn:microsoft.com/office/officeart/2005/8/layout/list1"/>
    <dgm:cxn modelId="{729460EA-936E-43A5-A31A-03B916094D4B}" srcId="{C4FA4308-1500-4032-8D74-2D14D913AAA7}" destId="{28804A35-492D-4A4A-A01E-94A7243B646A}" srcOrd="1" destOrd="0" parTransId="{52093725-6D40-40F1-9394-39DA3DABB67E}" sibTransId="{44710308-AAB3-4C69-B20B-441AA2D1F05E}"/>
    <dgm:cxn modelId="{F75A3784-B81F-49CC-9948-7887A5B3BFE5}" type="presParOf" srcId="{DF11D20A-87CE-4943-ABBD-A7C902CA8EF7}" destId="{114EEE77-B7D7-4856-92EC-671452FC1537}" srcOrd="0" destOrd="0" presId="urn:microsoft.com/office/officeart/2005/8/layout/list1"/>
    <dgm:cxn modelId="{0448292F-C44C-41AB-A91B-CCE38FB4FD15}" type="presParOf" srcId="{114EEE77-B7D7-4856-92EC-671452FC1537}" destId="{A114F3D1-047D-4A60-B32C-8F3864FC3242}" srcOrd="0" destOrd="0" presId="urn:microsoft.com/office/officeart/2005/8/layout/list1"/>
    <dgm:cxn modelId="{C475D7E3-CE87-4AC6-989D-D840B9623928}" type="presParOf" srcId="{114EEE77-B7D7-4856-92EC-671452FC1537}" destId="{240EEDF7-7502-472F-9536-F60987096FCB}" srcOrd="1" destOrd="0" presId="urn:microsoft.com/office/officeart/2005/8/layout/list1"/>
    <dgm:cxn modelId="{136972E4-4A09-4E1B-8E05-94EA24788F55}" type="presParOf" srcId="{DF11D20A-87CE-4943-ABBD-A7C902CA8EF7}" destId="{C7A552B8-B1E6-4B6C-BDA9-109E85CBA64F}" srcOrd="1" destOrd="0" presId="urn:microsoft.com/office/officeart/2005/8/layout/list1"/>
    <dgm:cxn modelId="{990CD851-2FD5-4000-B078-940B51E1FBFE}" type="presParOf" srcId="{DF11D20A-87CE-4943-ABBD-A7C902CA8EF7}" destId="{1E5F91F0-E79A-4BF8-89DD-F9F1B8B2EDED}" srcOrd="2" destOrd="0" presId="urn:microsoft.com/office/officeart/2005/8/layout/list1"/>
    <dgm:cxn modelId="{F44019DF-C914-4BCF-AE95-421FA7D0A392}" type="presParOf" srcId="{DF11D20A-87CE-4943-ABBD-A7C902CA8EF7}" destId="{416BE0F7-DEDE-416E-B60C-DF88DD34612A}" srcOrd="3" destOrd="0" presId="urn:microsoft.com/office/officeart/2005/8/layout/list1"/>
    <dgm:cxn modelId="{394E0F58-8278-4696-BF3E-C3B5561FC52F}" type="presParOf" srcId="{DF11D20A-87CE-4943-ABBD-A7C902CA8EF7}" destId="{91895091-4213-4CFD-BB10-7EF8A4A07BC6}" srcOrd="4" destOrd="0" presId="urn:microsoft.com/office/officeart/2005/8/layout/list1"/>
    <dgm:cxn modelId="{E8BB1E3B-171F-4D9C-9150-E14AF8AB26D6}" type="presParOf" srcId="{91895091-4213-4CFD-BB10-7EF8A4A07BC6}" destId="{C372BB3E-2DE3-433C-842B-93CC643B0C41}" srcOrd="0" destOrd="0" presId="urn:microsoft.com/office/officeart/2005/8/layout/list1"/>
    <dgm:cxn modelId="{CCABF5E9-3A43-467C-903D-1FF8C4CE9C15}" type="presParOf" srcId="{91895091-4213-4CFD-BB10-7EF8A4A07BC6}" destId="{64997FCE-33E9-49AB-8A56-86F91CA72398}" srcOrd="1" destOrd="0" presId="urn:microsoft.com/office/officeart/2005/8/layout/list1"/>
    <dgm:cxn modelId="{A78C539A-3F5B-40F8-B2EC-8ABC543A10FE}" type="presParOf" srcId="{DF11D20A-87CE-4943-ABBD-A7C902CA8EF7}" destId="{388D5548-C2C0-4C01-AC92-200D3DA9C0F7}" srcOrd="5" destOrd="0" presId="urn:microsoft.com/office/officeart/2005/8/layout/list1"/>
    <dgm:cxn modelId="{F1072375-C4A8-463B-B2E5-96FC101C6FFE}" type="presParOf" srcId="{DF11D20A-87CE-4943-ABBD-A7C902CA8EF7}" destId="{BD04EF85-3811-437C-8446-ED23FA115DD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9EADA1-0FCB-43AD-A62D-9011D27131A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3EFB6DB-BC2F-4124-BF22-CCADC2D84FCB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fr-BE" sz="2000" dirty="0"/>
            <a:t>Removal of </a:t>
          </a:r>
          <a:r>
            <a:rPr lang="fr-BE" sz="2000" dirty="0" err="1"/>
            <a:t>heavy</a:t>
          </a:r>
          <a:r>
            <a:rPr lang="fr-BE" sz="2000" dirty="0"/>
            <a:t> </a:t>
          </a:r>
          <a:r>
            <a:rPr lang="fr-BE" sz="2000" dirty="0" err="1"/>
            <a:t>metal</a:t>
          </a:r>
          <a:r>
            <a:rPr lang="fr-BE" sz="2000" dirty="0"/>
            <a:t> </a:t>
          </a:r>
          <a:r>
            <a:rPr lang="fr-BE" sz="2000" dirty="0" err="1"/>
            <a:t>stabilizer</a:t>
          </a:r>
          <a:endParaRPr lang="fr-BE" sz="2000" dirty="0"/>
        </a:p>
      </dgm:t>
    </dgm:pt>
    <dgm:pt modelId="{896FDB3D-56F7-4602-8F99-C7A456CE47BB}" type="parTrans" cxnId="{918C6EE5-882E-40C3-AC6B-23BC293BB75B}">
      <dgm:prSet/>
      <dgm:spPr/>
      <dgm:t>
        <a:bodyPr/>
        <a:lstStyle/>
        <a:p>
          <a:endParaRPr lang="fr-BE" sz="2400"/>
        </a:p>
      </dgm:t>
    </dgm:pt>
    <dgm:pt modelId="{76DE7EAF-6B01-4092-85E8-C6B3E10A4977}" type="sibTrans" cxnId="{918C6EE5-882E-40C3-AC6B-23BC293BB75B}">
      <dgm:prSet/>
      <dgm:spPr/>
      <dgm:t>
        <a:bodyPr/>
        <a:lstStyle/>
        <a:p>
          <a:endParaRPr lang="fr-BE" sz="2400"/>
        </a:p>
      </dgm:t>
    </dgm:pt>
    <dgm:pt modelId="{9D7D7662-101A-46E1-854E-A5DE45D99D20}">
      <dgm:prSet phldrT="[Texte]" custT="1"/>
      <dgm:spPr/>
      <dgm:t>
        <a:bodyPr/>
        <a:lstStyle/>
        <a:p>
          <a:pPr algn="l"/>
          <a:r>
            <a:rPr lang="fr-BE" sz="1800" dirty="0"/>
            <a:t>Modification of </a:t>
          </a:r>
          <a:r>
            <a:rPr lang="fr-BE" sz="1800" dirty="0" err="1"/>
            <a:t>plating</a:t>
          </a:r>
          <a:r>
            <a:rPr lang="fr-BE" sz="1800" dirty="0"/>
            <a:t> conditions </a:t>
          </a:r>
        </a:p>
      </dgm:t>
    </dgm:pt>
    <dgm:pt modelId="{73A01BC7-2D92-44D7-89A5-3918CB7194B6}" type="parTrans" cxnId="{D970E0B1-5430-4A4E-B687-865EA1838D60}">
      <dgm:prSet/>
      <dgm:spPr/>
      <dgm:t>
        <a:bodyPr/>
        <a:lstStyle/>
        <a:p>
          <a:endParaRPr lang="fr-BE" sz="2400"/>
        </a:p>
      </dgm:t>
    </dgm:pt>
    <dgm:pt modelId="{695ED6A6-5147-450A-9913-B6AA356B33A5}" type="sibTrans" cxnId="{D970E0B1-5430-4A4E-B687-865EA1838D60}">
      <dgm:prSet/>
      <dgm:spPr/>
      <dgm:t>
        <a:bodyPr/>
        <a:lstStyle/>
        <a:p>
          <a:endParaRPr lang="fr-BE" sz="2400"/>
        </a:p>
      </dgm:t>
    </dgm:pt>
    <dgm:pt modelId="{9D30EBC1-B382-4058-B6A5-25E7B25D0FDF}">
      <dgm:prSet phldrT="[Texte]" custT="1"/>
      <dgm:spPr/>
      <dgm:t>
        <a:bodyPr/>
        <a:lstStyle/>
        <a:p>
          <a:pPr algn="l"/>
          <a:r>
            <a:rPr lang="fr-BE" sz="1100" dirty="0"/>
            <a:t>pH</a:t>
          </a:r>
        </a:p>
      </dgm:t>
    </dgm:pt>
    <dgm:pt modelId="{A240E2E3-D6CB-4313-8FBC-BF7BFED85A94}" type="parTrans" cxnId="{9934D318-41B4-4FE6-8AD0-596271745B0F}">
      <dgm:prSet/>
      <dgm:spPr/>
      <dgm:t>
        <a:bodyPr/>
        <a:lstStyle/>
        <a:p>
          <a:endParaRPr lang="fr-BE" sz="2400"/>
        </a:p>
      </dgm:t>
    </dgm:pt>
    <dgm:pt modelId="{EEBAED6F-7E5C-44A5-9131-3D919FE1C18C}" type="sibTrans" cxnId="{9934D318-41B4-4FE6-8AD0-596271745B0F}">
      <dgm:prSet/>
      <dgm:spPr/>
      <dgm:t>
        <a:bodyPr/>
        <a:lstStyle/>
        <a:p>
          <a:endParaRPr lang="fr-BE" sz="2400"/>
        </a:p>
      </dgm:t>
    </dgm:pt>
    <dgm:pt modelId="{353F565E-4AA0-44C2-8AAC-187540FA1C82}">
      <dgm:prSet phldrT="[Texte]" custT="1"/>
      <dgm:spPr/>
      <dgm:t>
        <a:bodyPr/>
        <a:lstStyle/>
        <a:p>
          <a:pPr algn="l"/>
          <a:r>
            <a:rPr lang="fr-BE" sz="1100" dirty="0" err="1"/>
            <a:t>Complexing</a:t>
          </a:r>
          <a:r>
            <a:rPr lang="fr-BE" sz="1100" dirty="0"/>
            <a:t> agent</a:t>
          </a:r>
        </a:p>
      </dgm:t>
    </dgm:pt>
    <dgm:pt modelId="{65F71DE3-32C5-4639-8931-900D7A7E388A}" type="parTrans" cxnId="{CFEEB9FF-AB06-498C-B939-8EA58A861D51}">
      <dgm:prSet/>
      <dgm:spPr/>
      <dgm:t>
        <a:bodyPr/>
        <a:lstStyle/>
        <a:p>
          <a:endParaRPr lang="fr-BE" sz="2400"/>
        </a:p>
      </dgm:t>
    </dgm:pt>
    <dgm:pt modelId="{8DEBE307-6FFF-4936-945F-02153060C910}" type="sibTrans" cxnId="{CFEEB9FF-AB06-498C-B939-8EA58A861D51}">
      <dgm:prSet/>
      <dgm:spPr/>
      <dgm:t>
        <a:bodyPr/>
        <a:lstStyle/>
        <a:p>
          <a:endParaRPr lang="fr-BE" sz="2400"/>
        </a:p>
      </dgm:t>
    </dgm:pt>
    <dgm:pt modelId="{7993AD19-FC2B-4721-83C7-746131CE9A73}">
      <dgm:prSet phldrT="[Texte]" custT="1"/>
      <dgm:spPr/>
      <dgm:t>
        <a:bodyPr/>
        <a:lstStyle/>
        <a:p>
          <a:pPr algn="l"/>
          <a:r>
            <a:rPr lang="fr-BE" sz="1800" dirty="0"/>
            <a:t>Use of </a:t>
          </a:r>
          <a:r>
            <a:rPr lang="fr-BE" sz="1800" dirty="0" err="1"/>
            <a:t>experimental</a:t>
          </a:r>
          <a:r>
            <a:rPr lang="fr-BE" sz="1800" dirty="0"/>
            <a:t> design to </a:t>
          </a:r>
          <a:r>
            <a:rPr lang="fr-BE" sz="1800" dirty="0" err="1"/>
            <a:t>determine</a:t>
          </a:r>
          <a:r>
            <a:rPr lang="fr-BE" sz="1800" dirty="0"/>
            <a:t> </a:t>
          </a:r>
          <a:r>
            <a:rPr lang="fr-BE" sz="1800" dirty="0" err="1"/>
            <a:t>working</a:t>
          </a:r>
          <a:r>
            <a:rPr lang="fr-BE" sz="1800" dirty="0"/>
            <a:t> conditions</a:t>
          </a:r>
        </a:p>
      </dgm:t>
    </dgm:pt>
    <dgm:pt modelId="{3273C4DF-95B0-42F2-A178-3816809B7039}" type="parTrans" cxnId="{EC14D386-AEE1-44F6-B705-7C3E10922E40}">
      <dgm:prSet/>
      <dgm:spPr/>
      <dgm:t>
        <a:bodyPr/>
        <a:lstStyle/>
        <a:p>
          <a:endParaRPr lang="fr-BE" sz="2400"/>
        </a:p>
      </dgm:t>
    </dgm:pt>
    <dgm:pt modelId="{16C1008D-8090-49BC-AF06-1D497A203733}" type="sibTrans" cxnId="{EC14D386-AEE1-44F6-B705-7C3E10922E40}">
      <dgm:prSet/>
      <dgm:spPr/>
      <dgm:t>
        <a:bodyPr/>
        <a:lstStyle/>
        <a:p>
          <a:endParaRPr lang="fr-BE" sz="2400"/>
        </a:p>
      </dgm:t>
    </dgm:pt>
    <dgm:pt modelId="{0A6B715C-D898-4264-A08A-0A30D6502803}">
      <dgm:prSet phldrT="[Texte]" custT="1"/>
      <dgm:spPr/>
      <dgm:t>
        <a:bodyPr/>
        <a:lstStyle/>
        <a:p>
          <a:pPr algn="l"/>
          <a:r>
            <a:rPr lang="fr-BE" sz="1100" dirty="0" err="1"/>
            <a:t>Factorial</a:t>
          </a:r>
          <a:r>
            <a:rPr lang="fr-BE" sz="1100" dirty="0"/>
            <a:t> design </a:t>
          </a:r>
          <a:r>
            <a:rPr lang="fr-BE" sz="1100" dirty="0" err="1"/>
            <a:t>with</a:t>
          </a:r>
          <a:r>
            <a:rPr lang="fr-BE" sz="1100" dirty="0"/>
            <a:t> central point.</a:t>
          </a:r>
        </a:p>
      </dgm:t>
    </dgm:pt>
    <dgm:pt modelId="{3F893AAE-AA29-4F52-B1EF-2338D6C54A28}" type="parTrans" cxnId="{22797DCD-6540-46D1-9ADC-069937D4C951}">
      <dgm:prSet/>
      <dgm:spPr/>
      <dgm:t>
        <a:bodyPr/>
        <a:lstStyle/>
        <a:p>
          <a:endParaRPr lang="fr-BE" sz="2400"/>
        </a:p>
      </dgm:t>
    </dgm:pt>
    <dgm:pt modelId="{31AB2CFC-CE1F-488B-A2A3-278E2E650947}" type="sibTrans" cxnId="{22797DCD-6540-46D1-9ADC-069937D4C951}">
      <dgm:prSet/>
      <dgm:spPr/>
      <dgm:t>
        <a:bodyPr/>
        <a:lstStyle/>
        <a:p>
          <a:endParaRPr lang="fr-BE" sz="2400"/>
        </a:p>
      </dgm:t>
    </dgm:pt>
    <dgm:pt modelId="{86EEDA5B-5750-4E2F-A161-74054F248143}" type="pres">
      <dgm:prSet presAssocID="{1E9EADA1-0FCB-43AD-A62D-9011D27131A2}" presName="Name0" presStyleCnt="0">
        <dgm:presLayoutVars>
          <dgm:dir/>
          <dgm:animLvl val="lvl"/>
          <dgm:resizeHandles val="exact"/>
        </dgm:presLayoutVars>
      </dgm:prSet>
      <dgm:spPr/>
    </dgm:pt>
    <dgm:pt modelId="{8526884C-82C5-45D6-A953-9E92E994B4C5}" type="pres">
      <dgm:prSet presAssocID="{B3EFB6DB-BC2F-4124-BF22-CCADC2D84FCB}" presName="vertFlow" presStyleCnt="0"/>
      <dgm:spPr/>
    </dgm:pt>
    <dgm:pt modelId="{C6D86042-2EF1-42A3-AB8A-FAC05D99D44D}" type="pres">
      <dgm:prSet presAssocID="{B3EFB6DB-BC2F-4124-BF22-CCADC2D84FCB}" presName="header" presStyleLbl="node1" presStyleIdx="0" presStyleCnt="1" custScaleX="137628" custScaleY="142498"/>
      <dgm:spPr/>
    </dgm:pt>
    <dgm:pt modelId="{05CD496D-14C3-4E7C-9C67-86871F7AC9EA}" type="pres">
      <dgm:prSet presAssocID="{73A01BC7-2D92-44D7-89A5-3918CB7194B6}" presName="parTrans" presStyleLbl="sibTrans2D1" presStyleIdx="0" presStyleCnt="2"/>
      <dgm:spPr/>
    </dgm:pt>
    <dgm:pt modelId="{4D92B5FD-3B3F-49CD-866B-B8672A8D4343}" type="pres">
      <dgm:prSet presAssocID="{9D7D7662-101A-46E1-854E-A5DE45D99D20}" presName="child" presStyleLbl="alignAccFollowNode1" presStyleIdx="0" presStyleCnt="2" custScaleX="137628" custScaleY="192324" custLinFactNeighborY="-2479">
        <dgm:presLayoutVars>
          <dgm:chMax val="0"/>
          <dgm:bulletEnabled val="1"/>
        </dgm:presLayoutVars>
      </dgm:prSet>
      <dgm:spPr/>
    </dgm:pt>
    <dgm:pt modelId="{02C053C4-3ADA-495A-86A3-A49B5E944B57}" type="pres">
      <dgm:prSet presAssocID="{695ED6A6-5147-450A-9913-B6AA356B33A5}" presName="sibTrans" presStyleLbl="sibTrans2D1" presStyleIdx="1" presStyleCnt="2"/>
      <dgm:spPr/>
    </dgm:pt>
    <dgm:pt modelId="{4CB2E94F-F7CB-4CC8-B0E7-101D32FBD988}" type="pres">
      <dgm:prSet presAssocID="{7993AD19-FC2B-4721-83C7-746131CE9A73}" presName="child" presStyleLbl="alignAccFollowNode1" presStyleIdx="1" presStyleCnt="2" custScaleX="137628" custScaleY="192324" custLinFactNeighborY="-2479">
        <dgm:presLayoutVars>
          <dgm:chMax val="0"/>
          <dgm:bulletEnabled val="1"/>
        </dgm:presLayoutVars>
      </dgm:prSet>
      <dgm:spPr/>
    </dgm:pt>
  </dgm:ptLst>
  <dgm:cxnLst>
    <dgm:cxn modelId="{40855F0F-2567-4721-A15D-A2EF371B8542}" type="presOf" srcId="{B3EFB6DB-BC2F-4124-BF22-CCADC2D84FCB}" destId="{C6D86042-2EF1-42A3-AB8A-FAC05D99D44D}" srcOrd="0" destOrd="0" presId="urn:microsoft.com/office/officeart/2005/8/layout/lProcess1"/>
    <dgm:cxn modelId="{9934D318-41B4-4FE6-8AD0-596271745B0F}" srcId="{9D7D7662-101A-46E1-854E-A5DE45D99D20}" destId="{9D30EBC1-B382-4058-B6A5-25E7B25D0FDF}" srcOrd="0" destOrd="0" parTransId="{A240E2E3-D6CB-4313-8FBC-BF7BFED85A94}" sibTransId="{EEBAED6F-7E5C-44A5-9131-3D919FE1C18C}"/>
    <dgm:cxn modelId="{393EBE1D-69CE-42E5-8659-130690B37272}" type="presOf" srcId="{0A6B715C-D898-4264-A08A-0A30D6502803}" destId="{4CB2E94F-F7CB-4CC8-B0E7-101D32FBD988}" srcOrd="0" destOrd="1" presId="urn:microsoft.com/office/officeart/2005/8/layout/lProcess1"/>
    <dgm:cxn modelId="{B7CE1D32-FC0C-4A3E-B2F6-8316E68BC1E2}" type="presOf" srcId="{695ED6A6-5147-450A-9913-B6AA356B33A5}" destId="{02C053C4-3ADA-495A-86A3-A49B5E944B57}" srcOrd="0" destOrd="0" presId="urn:microsoft.com/office/officeart/2005/8/layout/lProcess1"/>
    <dgm:cxn modelId="{5405FB39-F253-42CE-ACD6-E1A0196D172E}" type="presOf" srcId="{9D7D7662-101A-46E1-854E-A5DE45D99D20}" destId="{4D92B5FD-3B3F-49CD-866B-B8672A8D4343}" srcOrd="0" destOrd="0" presId="urn:microsoft.com/office/officeart/2005/8/layout/lProcess1"/>
    <dgm:cxn modelId="{5EF5C37F-561C-41F5-B4AF-A68493551DA2}" type="presOf" srcId="{353F565E-4AA0-44C2-8AAC-187540FA1C82}" destId="{4D92B5FD-3B3F-49CD-866B-B8672A8D4343}" srcOrd="0" destOrd="2" presId="urn:microsoft.com/office/officeart/2005/8/layout/lProcess1"/>
    <dgm:cxn modelId="{EC14D386-AEE1-44F6-B705-7C3E10922E40}" srcId="{B3EFB6DB-BC2F-4124-BF22-CCADC2D84FCB}" destId="{7993AD19-FC2B-4721-83C7-746131CE9A73}" srcOrd="1" destOrd="0" parTransId="{3273C4DF-95B0-42F2-A178-3816809B7039}" sibTransId="{16C1008D-8090-49BC-AF06-1D497A203733}"/>
    <dgm:cxn modelId="{3C77DB8F-A09C-4C41-8BE4-BAFCE7F0FBA9}" type="presOf" srcId="{9D30EBC1-B382-4058-B6A5-25E7B25D0FDF}" destId="{4D92B5FD-3B3F-49CD-866B-B8672A8D4343}" srcOrd="0" destOrd="1" presId="urn:microsoft.com/office/officeart/2005/8/layout/lProcess1"/>
    <dgm:cxn modelId="{D970E0B1-5430-4A4E-B687-865EA1838D60}" srcId="{B3EFB6DB-BC2F-4124-BF22-CCADC2D84FCB}" destId="{9D7D7662-101A-46E1-854E-A5DE45D99D20}" srcOrd="0" destOrd="0" parTransId="{73A01BC7-2D92-44D7-89A5-3918CB7194B6}" sibTransId="{695ED6A6-5147-450A-9913-B6AA356B33A5}"/>
    <dgm:cxn modelId="{22797DCD-6540-46D1-9ADC-069937D4C951}" srcId="{7993AD19-FC2B-4721-83C7-746131CE9A73}" destId="{0A6B715C-D898-4264-A08A-0A30D6502803}" srcOrd="0" destOrd="0" parTransId="{3F893AAE-AA29-4F52-B1EF-2338D6C54A28}" sibTransId="{31AB2CFC-CE1F-488B-A2A3-278E2E650947}"/>
    <dgm:cxn modelId="{A971EECE-7C22-46A2-892F-0F1F274CDD7B}" type="presOf" srcId="{1E9EADA1-0FCB-43AD-A62D-9011D27131A2}" destId="{86EEDA5B-5750-4E2F-A161-74054F248143}" srcOrd="0" destOrd="0" presId="urn:microsoft.com/office/officeart/2005/8/layout/lProcess1"/>
    <dgm:cxn modelId="{94C1F1DC-30E0-4050-AE51-329A79DF1A9B}" type="presOf" srcId="{73A01BC7-2D92-44D7-89A5-3918CB7194B6}" destId="{05CD496D-14C3-4E7C-9C67-86871F7AC9EA}" srcOrd="0" destOrd="0" presId="urn:microsoft.com/office/officeart/2005/8/layout/lProcess1"/>
    <dgm:cxn modelId="{8BABD6E3-9637-4784-8DAD-A3FA58DD9216}" type="presOf" srcId="{7993AD19-FC2B-4721-83C7-746131CE9A73}" destId="{4CB2E94F-F7CB-4CC8-B0E7-101D32FBD988}" srcOrd="0" destOrd="0" presId="urn:microsoft.com/office/officeart/2005/8/layout/lProcess1"/>
    <dgm:cxn modelId="{918C6EE5-882E-40C3-AC6B-23BC293BB75B}" srcId="{1E9EADA1-0FCB-43AD-A62D-9011D27131A2}" destId="{B3EFB6DB-BC2F-4124-BF22-CCADC2D84FCB}" srcOrd="0" destOrd="0" parTransId="{896FDB3D-56F7-4602-8F99-C7A456CE47BB}" sibTransId="{76DE7EAF-6B01-4092-85E8-C6B3E10A4977}"/>
    <dgm:cxn modelId="{CFEEB9FF-AB06-498C-B939-8EA58A861D51}" srcId="{9D7D7662-101A-46E1-854E-A5DE45D99D20}" destId="{353F565E-4AA0-44C2-8AAC-187540FA1C82}" srcOrd="1" destOrd="0" parTransId="{65F71DE3-32C5-4639-8931-900D7A7E388A}" sibTransId="{8DEBE307-6FFF-4936-945F-02153060C910}"/>
    <dgm:cxn modelId="{0339CFA3-0948-4709-B38F-B88238C2F7C3}" type="presParOf" srcId="{86EEDA5B-5750-4E2F-A161-74054F248143}" destId="{8526884C-82C5-45D6-A953-9E92E994B4C5}" srcOrd="0" destOrd="0" presId="urn:microsoft.com/office/officeart/2005/8/layout/lProcess1"/>
    <dgm:cxn modelId="{45AAEE97-9C2E-4D0B-B320-935888273918}" type="presParOf" srcId="{8526884C-82C5-45D6-A953-9E92E994B4C5}" destId="{C6D86042-2EF1-42A3-AB8A-FAC05D99D44D}" srcOrd="0" destOrd="0" presId="urn:microsoft.com/office/officeart/2005/8/layout/lProcess1"/>
    <dgm:cxn modelId="{DB8FCDB6-5709-4C27-8AE2-D05C90BA17E4}" type="presParOf" srcId="{8526884C-82C5-45D6-A953-9E92E994B4C5}" destId="{05CD496D-14C3-4E7C-9C67-86871F7AC9EA}" srcOrd="1" destOrd="0" presId="urn:microsoft.com/office/officeart/2005/8/layout/lProcess1"/>
    <dgm:cxn modelId="{B39EB35D-273B-41AD-9D27-E3208E1D8240}" type="presParOf" srcId="{8526884C-82C5-45D6-A953-9E92E994B4C5}" destId="{4D92B5FD-3B3F-49CD-866B-B8672A8D4343}" srcOrd="2" destOrd="0" presId="urn:microsoft.com/office/officeart/2005/8/layout/lProcess1"/>
    <dgm:cxn modelId="{38A76CA8-B090-40B6-9181-D10B7037CBFC}" type="presParOf" srcId="{8526884C-82C5-45D6-A953-9E92E994B4C5}" destId="{02C053C4-3ADA-495A-86A3-A49B5E944B57}" srcOrd="3" destOrd="0" presId="urn:microsoft.com/office/officeart/2005/8/layout/lProcess1"/>
    <dgm:cxn modelId="{40C0ACFC-601D-4544-B67E-B9BC82A0E686}" type="presParOf" srcId="{8526884C-82C5-45D6-A953-9E92E994B4C5}" destId="{4CB2E94F-F7CB-4CC8-B0E7-101D32FBD9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0152-BC72-40C1-90B1-3AADFD5A5471}">
      <dsp:nvSpPr>
        <dsp:cNvPr id="0" name=""/>
        <dsp:cNvSpPr/>
      </dsp:nvSpPr>
      <dsp:spPr>
        <a:xfrm>
          <a:off x="2729" y="91594"/>
          <a:ext cx="266126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Displacement</a:t>
          </a:r>
          <a:r>
            <a:rPr lang="fr-FR" sz="1800" kern="1200" dirty="0"/>
            <a:t> </a:t>
          </a:r>
        </a:p>
      </dsp:txBody>
      <dsp:txXfrm>
        <a:off x="2729" y="91594"/>
        <a:ext cx="2661269" cy="518400"/>
      </dsp:txXfrm>
    </dsp:sp>
    <dsp:sp modelId="{BA3D4C68-3F51-48C8-B1FE-2BDD7EED093E}">
      <dsp:nvSpPr>
        <dsp:cNvPr id="0" name=""/>
        <dsp:cNvSpPr/>
      </dsp:nvSpPr>
      <dsp:spPr>
        <a:xfrm>
          <a:off x="2729" y="609994"/>
          <a:ext cx="2661269" cy="298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e- </a:t>
          </a:r>
          <a:r>
            <a:rPr lang="fr-FR" sz="1800" kern="1200" dirty="0" err="1"/>
            <a:t>given</a:t>
          </a:r>
          <a:r>
            <a:rPr lang="fr-FR" sz="1800" kern="1200" dirty="0"/>
            <a:t> by </a:t>
          </a:r>
          <a:r>
            <a:rPr lang="fr-FR" sz="1800" kern="1200" dirty="0" err="1"/>
            <a:t>substrate</a:t>
          </a:r>
          <a:r>
            <a:rPr lang="fr-FR" sz="1800" kern="1200" dirty="0"/>
            <a:t> oxydation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Stops </a:t>
          </a:r>
          <a:r>
            <a:rPr lang="fr-FR" sz="1800" kern="1200" dirty="0" err="1"/>
            <a:t>when</a:t>
          </a:r>
          <a:r>
            <a:rPr lang="fr-FR" sz="1800" kern="1200" dirty="0"/>
            <a:t> a </a:t>
          </a:r>
          <a:r>
            <a:rPr lang="fr-FR" sz="1800" kern="1200" dirty="0" err="1"/>
            <a:t>continuous</a:t>
          </a:r>
          <a:r>
            <a:rPr lang="fr-FR" sz="1800" kern="1200" dirty="0"/>
            <a:t> layer </a:t>
          </a:r>
          <a:r>
            <a:rPr lang="fr-FR" sz="1800" kern="1200" dirty="0" err="1"/>
            <a:t>is</a:t>
          </a:r>
          <a:r>
            <a:rPr lang="fr-FR" sz="1800" kern="1200" dirty="0"/>
            <a:t> </a:t>
          </a:r>
          <a:r>
            <a:rPr lang="fr-FR" sz="1800" kern="1200" dirty="0" err="1"/>
            <a:t>formed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Extremely</a:t>
          </a:r>
          <a:r>
            <a:rPr lang="fr-FR" sz="1800" kern="1200" dirty="0"/>
            <a:t> </a:t>
          </a:r>
          <a:r>
            <a:rPr lang="fr-FR" sz="1800" kern="1200" dirty="0" err="1"/>
            <a:t>thin</a:t>
          </a:r>
          <a:r>
            <a:rPr lang="fr-FR" sz="1800" kern="1200" dirty="0"/>
            <a:t> </a:t>
          </a:r>
          <a:r>
            <a:rPr lang="fr-FR" sz="1800" kern="1200" dirty="0" err="1"/>
            <a:t>deposits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</dsp:txBody>
      <dsp:txXfrm>
        <a:off x="2729" y="609994"/>
        <a:ext cx="2661269" cy="2987760"/>
      </dsp:txXfrm>
    </dsp:sp>
    <dsp:sp modelId="{3976B9F8-2BE7-4E87-B245-FCDAAB2729AE}">
      <dsp:nvSpPr>
        <dsp:cNvPr id="0" name=""/>
        <dsp:cNvSpPr/>
      </dsp:nvSpPr>
      <dsp:spPr>
        <a:xfrm>
          <a:off x="3036577" y="91594"/>
          <a:ext cx="266126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electroplating</a:t>
          </a:r>
          <a:endParaRPr lang="fr-FR" sz="1800" kern="1200" dirty="0"/>
        </a:p>
      </dsp:txBody>
      <dsp:txXfrm>
        <a:off x="3036577" y="91594"/>
        <a:ext cx="2661269" cy="518400"/>
      </dsp:txXfrm>
    </dsp:sp>
    <dsp:sp modelId="{E0A5E252-8D91-450C-B8FB-90A65DE825D1}">
      <dsp:nvSpPr>
        <dsp:cNvPr id="0" name=""/>
        <dsp:cNvSpPr/>
      </dsp:nvSpPr>
      <dsp:spPr>
        <a:xfrm>
          <a:off x="3036577" y="609994"/>
          <a:ext cx="2661269" cy="298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e- </a:t>
          </a:r>
          <a:r>
            <a:rPr lang="fr-FR" sz="1800" kern="1200" dirty="0" err="1"/>
            <a:t>given</a:t>
          </a:r>
          <a:r>
            <a:rPr lang="fr-FR" sz="1800" kern="1200" dirty="0"/>
            <a:t> by </a:t>
          </a:r>
          <a:r>
            <a:rPr lang="fr-FR" sz="1800" kern="1200" dirty="0" err="1"/>
            <a:t>external</a:t>
          </a:r>
          <a:r>
            <a:rPr lang="fr-FR" sz="1800" kern="1200" dirty="0"/>
            <a:t> source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Conductive </a:t>
          </a:r>
          <a:r>
            <a:rPr lang="fr-FR" sz="1800" kern="1200" dirty="0" err="1"/>
            <a:t>substrate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Unsuitable</a:t>
          </a:r>
          <a:r>
            <a:rPr lang="fr-FR" sz="1800" kern="1200" dirty="0"/>
            <a:t> for </a:t>
          </a:r>
          <a:r>
            <a:rPr lang="fr-FR" sz="1800" kern="1200" dirty="0" err="1"/>
            <a:t>complex</a:t>
          </a:r>
          <a:r>
            <a:rPr lang="fr-FR" sz="1800" kern="1200" dirty="0"/>
            <a:t> </a:t>
          </a:r>
          <a:r>
            <a:rPr lang="fr-FR" sz="1800" kern="1200" dirty="0" err="1"/>
            <a:t>shapes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Thickness</a:t>
          </a:r>
          <a:r>
            <a:rPr lang="fr-FR" sz="1800" kern="1200" dirty="0"/>
            <a:t> variations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Non-</a:t>
          </a:r>
          <a:r>
            <a:rPr lang="fr-FR" sz="1800" kern="1200" dirty="0" err="1"/>
            <a:t>catalytic</a:t>
          </a:r>
          <a:r>
            <a:rPr lang="fr-FR" sz="1800" kern="1200" dirty="0"/>
            <a:t> (bath </a:t>
          </a:r>
          <a:r>
            <a:rPr lang="fr-FR" sz="1800" kern="1200" dirty="0" err="1"/>
            <a:t>chemistry</a:t>
          </a:r>
          <a:r>
            <a:rPr lang="fr-FR" sz="1800" kern="1200" dirty="0"/>
            <a:t> </a:t>
          </a:r>
          <a:r>
            <a:rPr lang="fr-FR" sz="1800" kern="1200" dirty="0" err="1"/>
            <a:t>is</a:t>
          </a:r>
          <a:r>
            <a:rPr lang="fr-FR" sz="1800" kern="1200" dirty="0"/>
            <a:t> not a </a:t>
          </a:r>
          <a:r>
            <a:rPr lang="fr-FR" sz="1800" kern="1200" dirty="0" err="1"/>
            <a:t>constraint</a:t>
          </a:r>
          <a:r>
            <a:rPr lang="fr-FR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</dsp:txBody>
      <dsp:txXfrm>
        <a:off x="3036577" y="609994"/>
        <a:ext cx="2661269" cy="2987760"/>
      </dsp:txXfrm>
    </dsp:sp>
    <dsp:sp modelId="{45259835-B556-4641-8403-D2515AE1EDF7}">
      <dsp:nvSpPr>
        <dsp:cNvPr id="0" name=""/>
        <dsp:cNvSpPr/>
      </dsp:nvSpPr>
      <dsp:spPr>
        <a:xfrm>
          <a:off x="6070424" y="91594"/>
          <a:ext cx="266126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Electroless </a:t>
          </a:r>
          <a:r>
            <a:rPr lang="fr-FR" sz="1800" kern="1200" dirty="0" err="1"/>
            <a:t>plating</a:t>
          </a:r>
          <a:endParaRPr lang="fr-FR" sz="1800" kern="1200" dirty="0"/>
        </a:p>
      </dsp:txBody>
      <dsp:txXfrm>
        <a:off x="6070424" y="91594"/>
        <a:ext cx="2661269" cy="518400"/>
      </dsp:txXfrm>
    </dsp:sp>
    <dsp:sp modelId="{A7558EA2-73D9-4145-8D9B-9B81A49E3A4C}">
      <dsp:nvSpPr>
        <dsp:cNvPr id="0" name=""/>
        <dsp:cNvSpPr/>
      </dsp:nvSpPr>
      <dsp:spPr>
        <a:xfrm>
          <a:off x="6070424" y="609994"/>
          <a:ext cx="2661269" cy="298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e- </a:t>
          </a:r>
          <a:r>
            <a:rPr lang="fr-FR" sz="1800" kern="1200" dirty="0" err="1"/>
            <a:t>given</a:t>
          </a:r>
          <a:r>
            <a:rPr lang="fr-FR" sz="1800" kern="1200" dirty="0"/>
            <a:t> by </a:t>
          </a:r>
          <a:r>
            <a:rPr lang="fr-FR" sz="1800" kern="1200" dirty="0" err="1"/>
            <a:t>chemical</a:t>
          </a:r>
          <a:r>
            <a:rPr lang="fr-FR" sz="1800" kern="1200" dirty="0"/>
            <a:t> </a:t>
          </a:r>
          <a:r>
            <a:rPr lang="fr-FR" sz="1800" kern="1200" dirty="0" err="1"/>
            <a:t>reducing</a:t>
          </a:r>
          <a:r>
            <a:rPr lang="fr-FR" sz="1800" kern="1200" dirty="0"/>
            <a:t> agent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All types of </a:t>
          </a:r>
          <a:r>
            <a:rPr lang="fr-FR" sz="1800" kern="1200" dirty="0" err="1"/>
            <a:t>substrates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Any</a:t>
          </a:r>
          <a:r>
            <a:rPr lang="fr-FR" sz="1800" kern="1200" dirty="0"/>
            <a:t> part </a:t>
          </a:r>
          <a:r>
            <a:rPr lang="fr-FR" sz="1800" kern="1200" dirty="0" err="1"/>
            <a:t>geometry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Constant </a:t>
          </a:r>
          <a:r>
            <a:rPr lang="fr-FR" sz="1800" kern="1200" dirty="0" err="1"/>
            <a:t>thickness</a:t>
          </a:r>
          <a:r>
            <a:rPr lang="fr-FR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Catalytic</a:t>
          </a:r>
          <a:r>
            <a:rPr lang="fr-FR" sz="1800" kern="1200" dirty="0"/>
            <a:t> (strict control of bath </a:t>
          </a:r>
          <a:r>
            <a:rPr lang="fr-FR" sz="1800" kern="1200" dirty="0" err="1"/>
            <a:t>chemistry</a:t>
          </a:r>
          <a:r>
            <a:rPr lang="fr-FR" sz="1800" kern="1200" dirty="0"/>
            <a:t>)</a:t>
          </a:r>
        </a:p>
      </dsp:txBody>
      <dsp:txXfrm>
        <a:off x="6070424" y="609994"/>
        <a:ext cx="2661269" cy="2987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1033-DA9E-431D-8590-9CA6ADA0DCAF}">
      <dsp:nvSpPr>
        <dsp:cNvPr id="0" name=""/>
        <dsp:cNvSpPr/>
      </dsp:nvSpPr>
      <dsp:spPr>
        <a:xfrm>
          <a:off x="0" y="0"/>
          <a:ext cx="3809448" cy="9363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Heat</a:t>
          </a:r>
          <a:r>
            <a:rPr lang="fr-FR" sz="1700" kern="1200" dirty="0"/>
            <a:t> </a:t>
          </a:r>
          <a:r>
            <a:rPr lang="fr-FR" sz="1700" kern="1200" dirty="0" err="1"/>
            <a:t>treatments</a:t>
          </a:r>
          <a:endParaRPr lang="fr-BE" sz="1700" kern="1200" dirty="0"/>
        </a:p>
      </dsp:txBody>
      <dsp:txXfrm>
        <a:off x="0" y="0"/>
        <a:ext cx="3809448" cy="505630"/>
      </dsp:txXfrm>
    </dsp:sp>
    <dsp:sp modelId="{463633DA-5423-4431-886D-7992E9D30025}">
      <dsp:nvSpPr>
        <dsp:cNvPr id="0" name=""/>
        <dsp:cNvSpPr/>
      </dsp:nvSpPr>
      <dsp:spPr>
        <a:xfrm>
          <a:off x="1860" y="486903"/>
          <a:ext cx="1268575" cy="4307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1 </a:t>
          </a:r>
          <a:r>
            <a:rPr lang="fr-FR" sz="1200" kern="1200" dirty="0" err="1"/>
            <a:t>hour</a:t>
          </a:r>
          <a:endParaRPr lang="fr-BE" sz="1200" kern="1200" dirty="0"/>
        </a:p>
      </dsp:txBody>
      <dsp:txXfrm>
        <a:off x="1860" y="486903"/>
        <a:ext cx="1268575" cy="430722"/>
      </dsp:txXfrm>
    </dsp:sp>
    <dsp:sp modelId="{EB1F981A-2169-4C25-ACDD-212F3E2F8522}">
      <dsp:nvSpPr>
        <dsp:cNvPr id="0" name=""/>
        <dsp:cNvSpPr/>
      </dsp:nvSpPr>
      <dsp:spPr>
        <a:xfrm>
          <a:off x="1270436" y="486903"/>
          <a:ext cx="1268575" cy="4307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Argon/</a:t>
          </a:r>
          <a:r>
            <a:rPr lang="fr-FR" sz="1200" kern="1200" dirty="0" err="1"/>
            <a:t>hydrogen</a:t>
          </a:r>
          <a:r>
            <a:rPr lang="fr-FR" sz="1200" kern="1200" dirty="0"/>
            <a:t> </a:t>
          </a:r>
          <a:r>
            <a:rPr lang="fr-FR" sz="1200" kern="1200" dirty="0" err="1"/>
            <a:t>atmosphere</a:t>
          </a:r>
          <a:endParaRPr lang="fr-BE" sz="1200" kern="1200" dirty="0"/>
        </a:p>
      </dsp:txBody>
      <dsp:txXfrm>
        <a:off x="1270436" y="486903"/>
        <a:ext cx="1268575" cy="430722"/>
      </dsp:txXfrm>
    </dsp:sp>
    <dsp:sp modelId="{B8434E63-0B05-4345-A35D-D12F9C0309D9}">
      <dsp:nvSpPr>
        <dsp:cNvPr id="0" name=""/>
        <dsp:cNvSpPr/>
      </dsp:nvSpPr>
      <dsp:spPr>
        <a:xfrm>
          <a:off x="2539011" y="486903"/>
          <a:ext cx="1268575" cy="4307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400°C</a:t>
          </a:r>
          <a:endParaRPr lang="fr-BE" sz="1200" kern="1200" dirty="0"/>
        </a:p>
      </dsp:txBody>
      <dsp:txXfrm>
        <a:off x="2539011" y="486903"/>
        <a:ext cx="1268575" cy="4307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158B-3D45-45C5-BF34-1D9885E5C8AC}">
      <dsp:nvSpPr>
        <dsp:cNvPr id="0" name=""/>
        <dsp:cNvSpPr/>
      </dsp:nvSpPr>
      <dsp:spPr>
        <a:xfrm rot="5400000">
          <a:off x="4628808" y="-2158392"/>
          <a:ext cx="75973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900" kern="1200" dirty="0"/>
            <a:t>8 </a:t>
          </a:r>
          <a:r>
            <a:rPr lang="fr-BE" sz="1900" kern="1200" dirty="0" err="1"/>
            <a:t>wt</a:t>
          </a:r>
          <a:r>
            <a:rPr lang="fr-BE" sz="1900" kern="1200" dirty="0"/>
            <a:t>.% 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900" kern="1200" dirty="0"/>
            <a:t>No </a:t>
          </a:r>
          <a:r>
            <a:rPr lang="fr-BE" sz="1900" kern="1200" dirty="0" err="1"/>
            <a:t>co-deposited</a:t>
          </a:r>
          <a:r>
            <a:rPr lang="fr-BE" sz="1900" kern="1200" dirty="0"/>
            <a:t> </a:t>
          </a:r>
          <a:r>
            <a:rPr lang="fr-BE" sz="1900" kern="1200" dirty="0" err="1"/>
            <a:t>stabilizer</a:t>
          </a:r>
          <a:endParaRPr lang="fr-BE" sz="1900" kern="1200" dirty="0"/>
        </a:p>
      </dsp:txBody>
      <dsp:txXfrm rot="-5400000">
        <a:off x="2375206" y="132297"/>
        <a:ext cx="5229857" cy="685565"/>
      </dsp:txXfrm>
    </dsp:sp>
    <dsp:sp modelId="{30BEABD3-59CF-43EB-8676-9795B3975F3C}">
      <dsp:nvSpPr>
        <dsp:cNvPr id="0" name=""/>
        <dsp:cNvSpPr/>
      </dsp:nvSpPr>
      <dsp:spPr>
        <a:xfrm>
          <a:off x="587450" y="234"/>
          <a:ext cx="1787755" cy="949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 err="1"/>
            <a:t>Coating</a:t>
          </a:r>
          <a:r>
            <a:rPr lang="fr-BE" sz="2200" kern="1200" dirty="0"/>
            <a:t> composition</a:t>
          </a:r>
        </a:p>
      </dsp:txBody>
      <dsp:txXfrm>
        <a:off x="633810" y="46594"/>
        <a:ext cx="1695035" cy="856970"/>
      </dsp:txXfrm>
    </dsp:sp>
    <dsp:sp modelId="{40919CB3-191E-41E2-ADE7-96AD57F89CB5}">
      <dsp:nvSpPr>
        <dsp:cNvPr id="0" name=""/>
        <dsp:cNvSpPr/>
      </dsp:nvSpPr>
      <dsp:spPr>
        <a:xfrm rot="5400000">
          <a:off x="4370445" y="-805977"/>
          <a:ext cx="1276465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900" kern="1200"/>
            <a:t>Smoother</a:t>
          </a:r>
          <a:endParaRPr lang="fr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900" kern="1200" dirty="0"/>
            <a:t>Not </a:t>
          </a:r>
          <a:r>
            <a:rPr lang="fr-BE" sz="1900" kern="1200" dirty="0" err="1"/>
            <a:t>etched</a:t>
          </a:r>
          <a:r>
            <a:rPr lang="fr-BE" sz="1900" kern="1200" dirty="0"/>
            <a:t> by </a:t>
          </a:r>
          <a:r>
            <a:rPr lang="fr-BE" sz="1900" kern="1200" dirty="0" err="1"/>
            <a:t>nital</a:t>
          </a:r>
          <a:endParaRPr lang="fr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900" kern="1200" dirty="0"/>
            <a:t>No visible </a:t>
          </a:r>
          <a:r>
            <a:rPr lang="fr-BE" sz="1900" kern="1200" dirty="0" err="1"/>
            <a:t>columnar</a:t>
          </a:r>
          <a:r>
            <a:rPr lang="fr-BE" sz="1900" kern="1200" dirty="0"/>
            <a:t> </a:t>
          </a:r>
          <a:r>
            <a:rPr lang="fr-BE" sz="1900" kern="1200" dirty="0" err="1"/>
            <a:t>morphology</a:t>
          </a:r>
          <a:endParaRPr lang="fr-BE" sz="1900" kern="1200" dirty="0"/>
        </a:p>
      </dsp:txBody>
      <dsp:txXfrm rot="-5400000">
        <a:off x="2375206" y="1251574"/>
        <a:ext cx="5204632" cy="1151841"/>
      </dsp:txXfrm>
    </dsp:sp>
    <dsp:sp modelId="{39DAFA65-D66B-4664-8712-1FD4A7B0927B}">
      <dsp:nvSpPr>
        <dsp:cNvPr id="0" name=""/>
        <dsp:cNvSpPr/>
      </dsp:nvSpPr>
      <dsp:spPr>
        <a:xfrm>
          <a:off x="587450" y="1029703"/>
          <a:ext cx="1787755" cy="15955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 err="1"/>
            <a:t>Morphology</a:t>
          </a:r>
          <a:endParaRPr lang="fr-BE" sz="2200" kern="1200" dirty="0"/>
        </a:p>
      </dsp:txBody>
      <dsp:txXfrm>
        <a:off x="665340" y="1107593"/>
        <a:ext cx="1631975" cy="1439801"/>
      </dsp:txXfrm>
    </dsp:sp>
    <dsp:sp modelId="{E0F9D8DB-BC86-48DF-A43E-79D3EB83481F}">
      <dsp:nvSpPr>
        <dsp:cNvPr id="0" name=""/>
        <dsp:cNvSpPr/>
      </dsp:nvSpPr>
      <dsp:spPr>
        <a:xfrm rot="5400000">
          <a:off x="4811834" y="317646"/>
          <a:ext cx="393687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900" kern="1200" dirty="0" err="1"/>
            <a:t>Amorphous</a:t>
          </a:r>
          <a:r>
            <a:rPr lang="fr-BE" sz="1900" kern="1200" dirty="0"/>
            <a:t> </a:t>
          </a:r>
          <a:r>
            <a:rPr lang="fr-BE" sz="1900" kern="1200" dirty="0" err="1"/>
            <a:t>coating</a:t>
          </a:r>
          <a:endParaRPr lang="fr-BE" sz="1900" kern="1200" dirty="0"/>
        </a:p>
      </dsp:txBody>
      <dsp:txXfrm rot="-5400000">
        <a:off x="2375206" y="2773492"/>
        <a:ext cx="5247726" cy="355251"/>
      </dsp:txXfrm>
    </dsp:sp>
    <dsp:sp modelId="{E3389A8C-8E62-4DC3-BC06-A1A25BA48FC1}">
      <dsp:nvSpPr>
        <dsp:cNvPr id="0" name=""/>
        <dsp:cNvSpPr/>
      </dsp:nvSpPr>
      <dsp:spPr>
        <a:xfrm>
          <a:off x="587450" y="2705064"/>
          <a:ext cx="1787755" cy="492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Structure</a:t>
          </a:r>
        </a:p>
      </dsp:txBody>
      <dsp:txXfrm>
        <a:off x="611473" y="2729087"/>
        <a:ext cx="1739709" cy="4440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CC6D-65DD-4FF5-8F7A-322E5C4AF0DB}">
      <dsp:nvSpPr>
        <dsp:cNvPr id="0" name=""/>
        <dsp:cNvSpPr/>
      </dsp:nvSpPr>
      <dsp:spPr>
        <a:xfrm rot="5400000">
          <a:off x="4772371" y="-2337087"/>
          <a:ext cx="472612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= 800 hv</a:t>
          </a:r>
          <a:r>
            <a:rPr lang="fr-BE" sz="1600" kern="1200" baseline="-25000" dirty="0"/>
            <a:t>100</a:t>
          </a:r>
          <a:endParaRPr lang="fr-BE" sz="1600" kern="1200" dirty="0"/>
        </a:p>
      </dsp:txBody>
      <dsp:txXfrm rot="-5400000">
        <a:off x="2375206" y="83149"/>
        <a:ext cx="5243873" cy="426470"/>
      </dsp:txXfrm>
    </dsp:sp>
    <dsp:sp modelId="{AE11F64D-DEE3-4DDD-A3FA-0C5446AAB03B}">
      <dsp:nvSpPr>
        <dsp:cNvPr id="0" name=""/>
        <dsp:cNvSpPr/>
      </dsp:nvSpPr>
      <dsp:spPr>
        <a:xfrm>
          <a:off x="587450" y="1002"/>
          <a:ext cx="1787755" cy="590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Hardness</a:t>
          </a:r>
          <a:r>
            <a:rPr lang="fr-BE" sz="1800" kern="1200" dirty="0"/>
            <a:t> </a:t>
          </a:r>
        </a:p>
      </dsp:txBody>
      <dsp:txXfrm>
        <a:off x="616289" y="29841"/>
        <a:ext cx="1730077" cy="533087"/>
      </dsp:txXfrm>
    </dsp:sp>
    <dsp:sp modelId="{4124E783-FB32-4D1F-AB3B-65C518701CF3}">
      <dsp:nvSpPr>
        <dsp:cNvPr id="0" name=""/>
        <dsp:cNvSpPr/>
      </dsp:nvSpPr>
      <dsp:spPr>
        <a:xfrm rot="5400000">
          <a:off x="4771121" y="-1681750"/>
          <a:ext cx="475112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~0,2 µm for a </a:t>
          </a:r>
          <a:r>
            <a:rPr lang="fr-BE" sz="1600" kern="1200" dirty="0" err="1"/>
            <a:t>substrate</a:t>
          </a:r>
          <a:r>
            <a:rPr lang="fr-BE" sz="1600" kern="1200" dirty="0"/>
            <a:t> of </a:t>
          </a:r>
          <a:r>
            <a:rPr lang="fr-BE" sz="1600" kern="1200" dirty="0" err="1"/>
            <a:t>similar</a:t>
          </a:r>
          <a:r>
            <a:rPr lang="fr-BE" sz="1600" kern="1200" dirty="0"/>
            <a:t> </a:t>
          </a:r>
          <a:r>
            <a:rPr lang="fr-BE" sz="1600" kern="1200" dirty="0" err="1"/>
            <a:t>roughness</a:t>
          </a:r>
          <a:endParaRPr lang="fr-BE" sz="1600" kern="1200" dirty="0"/>
        </a:p>
      </dsp:txBody>
      <dsp:txXfrm rot="-5400000">
        <a:off x="2375206" y="737358"/>
        <a:ext cx="5243751" cy="428726"/>
      </dsp:txXfrm>
    </dsp:sp>
    <dsp:sp modelId="{66982FDE-0BAC-4955-B221-26119252F108}">
      <dsp:nvSpPr>
        <dsp:cNvPr id="0" name=""/>
        <dsp:cNvSpPr/>
      </dsp:nvSpPr>
      <dsp:spPr>
        <a:xfrm>
          <a:off x="587450" y="654770"/>
          <a:ext cx="1787755" cy="5939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Roughness</a:t>
          </a:r>
          <a:r>
            <a:rPr lang="fr-BE" sz="1800" kern="1200" dirty="0"/>
            <a:t> </a:t>
          </a:r>
        </a:p>
      </dsp:txBody>
      <dsp:txXfrm>
        <a:off x="616442" y="683762"/>
        <a:ext cx="1729771" cy="535919"/>
      </dsp:txXfrm>
    </dsp:sp>
    <dsp:sp modelId="{1A7307B8-053F-46B7-A362-66E0CB3EAD50}">
      <dsp:nvSpPr>
        <dsp:cNvPr id="0" name=""/>
        <dsp:cNvSpPr/>
      </dsp:nvSpPr>
      <dsp:spPr>
        <a:xfrm rot="5400000">
          <a:off x="4797068" y="-1046246"/>
          <a:ext cx="42321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 err="1"/>
            <a:t>Slightly</a:t>
          </a:r>
          <a:r>
            <a:rPr lang="fr-BE" sz="1600" kern="1200" dirty="0"/>
            <a:t> </a:t>
          </a:r>
          <a:r>
            <a:rPr lang="fr-BE" sz="1600" kern="1200" dirty="0" err="1"/>
            <a:t>lower</a:t>
          </a:r>
          <a:r>
            <a:rPr lang="fr-BE" sz="1600" kern="1200" dirty="0"/>
            <a:t> </a:t>
          </a:r>
          <a:r>
            <a:rPr lang="fr-BE" sz="1600" kern="1200" dirty="0" err="1"/>
            <a:t>than</a:t>
          </a:r>
          <a:r>
            <a:rPr lang="fr-BE" sz="1600" kern="1200" dirty="0"/>
            <a:t> </a:t>
          </a:r>
          <a:r>
            <a:rPr lang="fr-BE" sz="1600" kern="1200" dirty="0" err="1"/>
            <a:t>NiB</a:t>
          </a:r>
          <a:endParaRPr lang="fr-BE" sz="1600" kern="1200" dirty="0"/>
        </a:p>
      </dsp:txBody>
      <dsp:txXfrm rot="-5400000">
        <a:off x="2375205" y="1396277"/>
        <a:ext cx="5246284" cy="381898"/>
      </dsp:txXfrm>
    </dsp:sp>
    <dsp:sp modelId="{30BEABD3-59CF-43EB-8676-9795B3975F3C}">
      <dsp:nvSpPr>
        <dsp:cNvPr id="0" name=""/>
        <dsp:cNvSpPr/>
      </dsp:nvSpPr>
      <dsp:spPr>
        <a:xfrm>
          <a:off x="587450" y="1311676"/>
          <a:ext cx="1787755" cy="551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Wear </a:t>
          </a:r>
          <a:r>
            <a:rPr lang="fr-BE" sz="1800" kern="1200" dirty="0" err="1"/>
            <a:t>resistance</a:t>
          </a:r>
          <a:endParaRPr lang="fr-BE" sz="1800" kern="1200" dirty="0"/>
        </a:p>
      </dsp:txBody>
      <dsp:txXfrm>
        <a:off x="614352" y="1338578"/>
        <a:ext cx="1733951" cy="497294"/>
      </dsp:txXfrm>
    </dsp:sp>
    <dsp:sp modelId="{42488B4D-DC1C-4895-AA74-74EB7C1B55C9}">
      <dsp:nvSpPr>
        <dsp:cNvPr id="0" name=""/>
        <dsp:cNvSpPr/>
      </dsp:nvSpPr>
      <dsp:spPr>
        <a:xfrm rot="5400000">
          <a:off x="4691722" y="-311493"/>
          <a:ext cx="63390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First damage </a:t>
          </a:r>
          <a:r>
            <a:rPr lang="fr-BE" sz="1600" kern="1200" dirty="0" err="1"/>
            <a:t>after</a:t>
          </a:r>
          <a:r>
            <a:rPr lang="fr-BE" sz="1600" kern="1200" dirty="0"/>
            <a:t> 20N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No </a:t>
          </a:r>
          <a:r>
            <a:rPr lang="fr-BE" sz="1600" kern="1200" dirty="0" err="1"/>
            <a:t>scaling</a:t>
          </a:r>
          <a:r>
            <a:rPr lang="fr-BE" sz="1600" kern="1200" dirty="0"/>
            <a:t> or spallation</a:t>
          </a:r>
        </a:p>
      </dsp:txBody>
      <dsp:txXfrm rot="-5400000">
        <a:off x="2375205" y="2035969"/>
        <a:ext cx="5235999" cy="572019"/>
      </dsp:txXfrm>
    </dsp:sp>
    <dsp:sp modelId="{0D1015E7-3DD0-4B25-B1D4-404177EE0F91}">
      <dsp:nvSpPr>
        <dsp:cNvPr id="0" name=""/>
        <dsp:cNvSpPr/>
      </dsp:nvSpPr>
      <dsp:spPr>
        <a:xfrm>
          <a:off x="587450" y="1925778"/>
          <a:ext cx="1787755" cy="792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Scratch </a:t>
          </a:r>
          <a:r>
            <a:rPr lang="fr-BE" sz="1800" kern="1200" dirty="0" err="1"/>
            <a:t>resistance</a:t>
          </a:r>
          <a:endParaRPr lang="fr-BE" sz="1800" kern="1200" dirty="0"/>
        </a:p>
      </dsp:txBody>
      <dsp:txXfrm>
        <a:off x="626132" y="1964460"/>
        <a:ext cx="1710391" cy="715035"/>
      </dsp:txXfrm>
    </dsp:sp>
    <dsp:sp modelId="{40919CB3-191E-41E2-ADE7-96AD57F89CB5}">
      <dsp:nvSpPr>
        <dsp:cNvPr id="0" name=""/>
        <dsp:cNvSpPr/>
      </dsp:nvSpPr>
      <dsp:spPr>
        <a:xfrm rot="5400000">
          <a:off x="4747064" y="474725"/>
          <a:ext cx="52322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 err="1"/>
            <a:t>Improved</a:t>
          </a:r>
          <a:r>
            <a:rPr lang="fr-BE" sz="1600" kern="1200" dirty="0"/>
            <a:t> </a:t>
          </a:r>
          <a:r>
            <a:rPr lang="fr-BE" sz="1600" kern="1200" dirty="0" err="1"/>
            <a:t>resistance</a:t>
          </a:r>
          <a:r>
            <a:rPr lang="fr-BE" sz="1600" kern="1200" dirty="0"/>
            <a:t> to NSS</a:t>
          </a:r>
        </a:p>
      </dsp:txBody>
      <dsp:txXfrm rot="-5400000">
        <a:off x="2375205" y="2872126"/>
        <a:ext cx="5241402" cy="472142"/>
      </dsp:txXfrm>
    </dsp:sp>
    <dsp:sp modelId="{39DAFA65-D66B-4664-8712-1FD4A7B0927B}">
      <dsp:nvSpPr>
        <dsp:cNvPr id="0" name=""/>
        <dsp:cNvSpPr/>
      </dsp:nvSpPr>
      <dsp:spPr>
        <a:xfrm>
          <a:off x="587450" y="2781180"/>
          <a:ext cx="1787755" cy="654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Corrosion  </a:t>
          </a:r>
          <a:r>
            <a:rPr lang="fr-BE" sz="1800" kern="1200" dirty="0" err="1"/>
            <a:t>resistance</a:t>
          </a:r>
          <a:endParaRPr lang="fr-BE" sz="1800" kern="1200" dirty="0"/>
        </a:p>
      </dsp:txBody>
      <dsp:txXfrm>
        <a:off x="619377" y="2813107"/>
        <a:ext cx="1723901" cy="5901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CC6D-65DD-4FF5-8F7A-322E5C4AF0DB}">
      <dsp:nvSpPr>
        <dsp:cNvPr id="0" name=""/>
        <dsp:cNvSpPr/>
      </dsp:nvSpPr>
      <dsp:spPr>
        <a:xfrm rot="5400000">
          <a:off x="4657436" y="-2160951"/>
          <a:ext cx="755365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1200  hv100</a:t>
          </a:r>
        </a:p>
      </dsp:txBody>
      <dsp:txXfrm rot="-5400000">
        <a:off x="2401647" y="131712"/>
        <a:ext cx="5230070" cy="681617"/>
      </dsp:txXfrm>
    </dsp:sp>
    <dsp:sp modelId="{AE11F64D-DEE3-4DDD-A3FA-0C5446AAB03B}">
      <dsp:nvSpPr>
        <dsp:cNvPr id="0" name=""/>
        <dsp:cNvSpPr/>
      </dsp:nvSpPr>
      <dsp:spPr>
        <a:xfrm>
          <a:off x="561008" y="417"/>
          <a:ext cx="1840638" cy="9442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Hardness</a:t>
          </a:r>
          <a:r>
            <a:rPr lang="fr-BE" sz="2400" kern="1200" dirty="0"/>
            <a:t> </a:t>
          </a:r>
        </a:p>
      </dsp:txBody>
      <dsp:txXfrm>
        <a:off x="607100" y="46509"/>
        <a:ext cx="1748454" cy="852022"/>
      </dsp:txXfrm>
    </dsp:sp>
    <dsp:sp modelId="{3AE1D0C4-A688-436D-9782-8BC0E0D5B793}">
      <dsp:nvSpPr>
        <dsp:cNvPr id="0" name=""/>
        <dsp:cNvSpPr/>
      </dsp:nvSpPr>
      <dsp:spPr>
        <a:xfrm rot="5400000">
          <a:off x="4657436" y="-1117718"/>
          <a:ext cx="755365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/>
            <a:t>Crystallization</a:t>
          </a:r>
          <a:r>
            <a:rPr lang="fr-BE" sz="2000" kern="1200" dirty="0"/>
            <a:t> of Ni and Ni</a:t>
          </a:r>
          <a:r>
            <a:rPr lang="fr-BE" sz="2000" kern="1200" baseline="-25000" dirty="0"/>
            <a:t>3</a:t>
          </a:r>
          <a:r>
            <a:rPr lang="fr-BE" sz="2000" kern="1200" baseline="0" dirty="0"/>
            <a:t>B (hard) phases</a:t>
          </a:r>
          <a:endParaRPr lang="fr-BE" sz="2000" kern="1200" dirty="0"/>
        </a:p>
      </dsp:txBody>
      <dsp:txXfrm rot="-5400000">
        <a:off x="2401647" y="1174945"/>
        <a:ext cx="5230070" cy="681617"/>
      </dsp:txXfrm>
    </dsp:sp>
    <dsp:sp modelId="{762A89E0-8BFE-4F26-92D1-EB62D3D070B0}">
      <dsp:nvSpPr>
        <dsp:cNvPr id="0" name=""/>
        <dsp:cNvSpPr/>
      </dsp:nvSpPr>
      <dsp:spPr>
        <a:xfrm>
          <a:off x="561008" y="1043649"/>
          <a:ext cx="1840638" cy="9442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Structure </a:t>
          </a:r>
        </a:p>
      </dsp:txBody>
      <dsp:txXfrm>
        <a:off x="607100" y="1089741"/>
        <a:ext cx="1748454" cy="8520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158B-3D45-45C5-BF34-1D9885E5C8AC}">
      <dsp:nvSpPr>
        <dsp:cNvPr id="0" name=""/>
        <dsp:cNvSpPr/>
      </dsp:nvSpPr>
      <dsp:spPr>
        <a:xfrm rot="5400000">
          <a:off x="4755872" y="-2101176"/>
          <a:ext cx="85078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5-6 </a:t>
          </a:r>
          <a:r>
            <a:rPr lang="fr-BE" sz="1700" kern="1200" dirty="0" err="1"/>
            <a:t>wt</a:t>
          </a:r>
          <a:r>
            <a:rPr lang="fr-BE" sz="1700" kern="1200" dirty="0"/>
            <a:t>.% 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Co-</a:t>
          </a:r>
          <a:r>
            <a:rPr lang="fr-BE" sz="1700" kern="1200" dirty="0" err="1"/>
            <a:t>deposited</a:t>
          </a:r>
          <a:r>
            <a:rPr lang="fr-BE" sz="1700" kern="1200" dirty="0"/>
            <a:t> </a:t>
          </a:r>
          <a:r>
            <a:rPr lang="fr-BE" sz="1700" kern="1200" dirty="0" err="1"/>
            <a:t>stabilizer</a:t>
          </a:r>
          <a:endParaRPr lang="fr-BE" sz="1700" kern="1200" dirty="0"/>
        </a:p>
      </dsp:txBody>
      <dsp:txXfrm rot="-5400000">
        <a:off x="2547795" y="148433"/>
        <a:ext cx="5225412" cy="767725"/>
      </dsp:txXfrm>
    </dsp:sp>
    <dsp:sp modelId="{30BEABD3-59CF-43EB-8676-9795B3975F3C}">
      <dsp:nvSpPr>
        <dsp:cNvPr id="0" name=""/>
        <dsp:cNvSpPr/>
      </dsp:nvSpPr>
      <dsp:spPr>
        <a:xfrm>
          <a:off x="414860" y="552"/>
          <a:ext cx="2132934" cy="1063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Coating</a:t>
          </a:r>
          <a:r>
            <a:rPr lang="fr-BE" sz="2400" kern="1200" dirty="0"/>
            <a:t> composition</a:t>
          </a:r>
        </a:p>
      </dsp:txBody>
      <dsp:txXfrm>
        <a:off x="466775" y="52467"/>
        <a:ext cx="2029104" cy="959656"/>
      </dsp:txXfrm>
    </dsp:sp>
    <dsp:sp modelId="{40919CB3-191E-41E2-ADE7-96AD57F89CB5}">
      <dsp:nvSpPr>
        <dsp:cNvPr id="0" name=""/>
        <dsp:cNvSpPr/>
      </dsp:nvSpPr>
      <dsp:spPr>
        <a:xfrm rot="5400000">
          <a:off x="4755872" y="-984514"/>
          <a:ext cx="85078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‘</a:t>
          </a:r>
          <a:r>
            <a:rPr lang="fr-BE" sz="1700" kern="1200" dirty="0" err="1"/>
            <a:t>muted</a:t>
          </a:r>
          <a:r>
            <a:rPr lang="fr-BE" sz="1700" kern="1200" dirty="0"/>
            <a:t>’ </a:t>
          </a:r>
          <a:r>
            <a:rPr lang="fr-BE" sz="1700" kern="1200" dirty="0" err="1"/>
            <a:t>cauliflower</a:t>
          </a:r>
          <a:r>
            <a:rPr lang="fr-BE" sz="1700" kern="1200" dirty="0"/>
            <a:t>-like texture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 err="1"/>
            <a:t>Columnar</a:t>
          </a:r>
          <a:r>
            <a:rPr lang="fr-BE" sz="1700" kern="1200" dirty="0"/>
            <a:t> </a:t>
          </a:r>
          <a:r>
            <a:rPr lang="fr-BE" sz="1700" kern="1200" dirty="0" err="1"/>
            <a:t>morphology</a:t>
          </a:r>
          <a:r>
            <a:rPr lang="fr-BE" sz="1700" kern="1200" dirty="0"/>
            <a:t> </a:t>
          </a:r>
          <a:r>
            <a:rPr lang="fr-BE" sz="1700" kern="1200" dirty="0" err="1"/>
            <a:t>only</a:t>
          </a:r>
          <a:r>
            <a:rPr lang="fr-BE" sz="1700" kern="1200" dirty="0"/>
            <a:t> apparent </a:t>
          </a:r>
          <a:r>
            <a:rPr lang="fr-BE" sz="1700" kern="1200" dirty="0" err="1"/>
            <a:t>near</a:t>
          </a:r>
          <a:r>
            <a:rPr lang="fr-BE" sz="1700" kern="1200" dirty="0"/>
            <a:t> the interface</a:t>
          </a:r>
        </a:p>
      </dsp:txBody>
      <dsp:txXfrm rot="-5400000">
        <a:off x="2547795" y="1265095"/>
        <a:ext cx="5225412" cy="767725"/>
      </dsp:txXfrm>
    </dsp:sp>
    <dsp:sp modelId="{39DAFA65-D66B-4664-8712-1FD4A7B0927B}">
      <dsp:nvSpPr>
        <dsp:cNvPr id="0" name=""/>
        <dsp:cNvSpPr/>
      </dsp:nvSpPr>
      <dsp:spPr>
        <a:xfrm>
          <a:off x="414860" y="1117213"/>
          <a:ext cx="2132934" cy="1063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Morphology</a:t>
          </a:r>
          <a:endParaRPr lang="fr-BE" sz="2400" kern="1200" dirty="0"/>
        </a:p>
      </dsp:txBody>
      <dsp:txXfrm>
        <a:off x="466775" y="1169128"/>
        <a:ext cx="2029104" cy="959656"/>
      </dsp:txXfrm>
    </dsp:sp>
    <dsp:sp modelId="{E0F9D8DB-BC86-48DF-A43E-79D3EB83481F}">
      <dsp:nvSpPr>
        <dsp:cNvPr id="0" name=""/>
        <dsp:cNvSpPr/>
      </dsp:nvSpPr>
      <dsp:spPr>
        <a:xfrm rot="5400000">
          <a:off x="4990567" y="-161221"/>
          <a:ext cx="381400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 err="1"/>
            <a:t>Amorphous</a:t>
          </a:r>
          <a:r>
            <a:rPr lang="fr-BE" sz="1700" kern="1200" dirty="0"/>
            <a:t> </a:t>
          </a:r>
          <a:r>
            <a:rPr lang="fr-BE" sz="1700" kern="1200" dirty="0" err="1"/>
            <a:t>coating</a:t>
          </a:r>
          <a:endParaRPr lang="fr-BE" sz="1700" kern="1200" dirty="0"/>
        </a:p>
      </dsp:txBody>
      <dsp:txXfrm rot="-5400000">
        <a:off x="2547795" y="2300169"/>
        <a:ext cx="5248326" cy="344164"/>
      </dsp:txXfrm>
    </dsp:sp>
    <dsp:sp modelId="{E3389A8C-8E62-4DC3-BC06-A1A25BA48FC1}">
      <dsp:nvSpPr>
        <dsp:cNvPr id="0" name=""/>
        <dsp:cNvSpPr/>
      </dsp:nvSpPr>
      <dsp:spPr>
        <a:xfrm>
          <a:off x="414860" y="2233875"/>
          <a:ext cx="2132934" cy="476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Structure</a:t>
          </a:r>
        </a:p>
      </dsp:txBody>
      <dsp:txXfrm>
        <a:off x="438133" y="2257148"/>
        <a:ext cx="2086388" cy="430204"/>
      </dsp:txXfrm>
    </dsp:sp>
    <dsp:sp modelId="{B874D053-4AB5-4D76-BB27-ECA8C1F0C9F6}">
      <dsp:nvSpPr>
        <dsp:cNvPr id="0" name=""/>
        <dsp:cNvSpPr/>
      </dsp:nvSpPr>
      <dsp:spPr>
        <a:xfrm rot="5400000">
          <a:off x="4990567" y="368703"/>
          <a:ext cx="381400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 err="1"/>
            <a:t>Slightly</a:t>
          </a:r>
          <a:r>
            <a:rPr lang="fr-BE" sz="1700" kern="1200" dirty="0"/>
            <a:t> </a:t>
          </a:r>
          <a:r>
            <a:rPr lang="fr-BE" sz="1700" kern="1200" dirty="0" err="1"/>
            <a:t>under</a:t>
          </a:r>
          <a:r>
            <a:rPr lang="fr-BE" sz="1700" kern="1200" dirty="0"/>
            <a:t> 800 </a:t>
          </a:r>
          <a:r>
            <a:rPr lang="fr-BE" sz="1700" kern="1200" dirty="0" err="1"/>
            <a:t>hv</a:t>
          </a:r>
          <a:r>
            <a:rPr lang="fr-BE" sz="1700" kern="1200" dirty="0"/>
            <a:t> 100</a:t>
          </a:r>
        </a:p>
      </dsp:txBody>
      <dsp:txXfrm rot="-5400000">
        <a:off x="2547795" y="2830093"/>
        <a:ext cx="5248326" cy="344164"/>
      </dsp:txXfrm>
    </dsp:sp>
    <dsp:sp modelId="{E049143B-F6FF-402E-9A7E-351ED7134ECF}">
      <dsp:nvSpPr>
        <dsp:cNvPr id="0" name=""/>
        <dsp:cNvSpPr/>
      </dsp:nvSpPr>
      <dsp:spPr>
        <a:xfrm>
          <a:off x="414860" y="2763799"/>
          <a:ext cx="2132934" cy="476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 err="1"/>
            <a:t>Hardness</a:t>
          </a:r>
          <a:r>
            <a:rPr lang="fr-BE" sz="2400" kern="1200" dirty="0"/>
            <a:t> </a:t>
          </a:r>
        </a:p>
      </dsp:txBody>
      <dsp:txXfrm>
        <a:off x="438133" y="2787072"/>
        <a:ext cx="2086388" cy="4302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158B-3D45-45C5-BF34-1D9885E5C8AC}">
      <dsp:nvSpPr>
        <dsp:cNvPr id="0" name=""/>
        <dsp:cNvSpPr/>
      </dsp:nvSpPr>
      <dsp:spPr>
        <a:xfrm rot="5400000">
          <a:off x="3864625" y="-1802866"/>
          <a:ext cx="629464" cy="43948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5-6 </a:t>
          </a:r>
          <a:r>
            <a:rPr lang="fr-BE" sz="1600" kern="1200" dirty="0" err="1"/>
            <a:t>wt</a:t>
          </a:r>
          <a:r>
            <a:rPr lang="fr-BE" sz="1600" kern="1200" dirty="0"/>
            <a:t>.% 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Co-</a:t>
          </a:r>
          <a:r>
            <a:rPr lang="fr-BE" sz="1600" kern="1200" dirty="0" err="1"/>
            <a:t>deposited</a:t>
          </a:r>
          <a:r>
            <a:rPr lang="fr-BE" sz="1600" kern="1200" dirty="0"/>
            <a:t> </a:t>
          </a:r>
          <a:r>
            <a:rPr lang="fr-BE" sz="1600" kern="1200" dirty="0" err="1"/>
            <a:t>stabilizer</a:t>
          </a:r>
          <a:r>
            <a:rPr lang="fr-BE" sz="1600" kern="1200" dirty="0"/>
            <a:t>, up to 2 </a:t>
          </a:r>
          <a:r>
            <a:rPr lang="fr-BE" sz="1600" kern="1200" dirty="0" err="1"/>
            <a:t>wt</a:t>
          </a:r>
          <a:r>
            <a:rPr lang="fr-BE" sz="1600" kern="1200" dirty="0"/>
            <a:t>.% Sn</a:t>
          </a:r>
        </a:p>
      </dsp:txBody>
      <dsp:txXfrm rot="-5400000">
        <a:off x="1981927" y="110560"/>
        <a:ext cx="4364133" cy="568008"/>
      </dsp:txXfrm>
    </dsp:sp>
    <dsp:sp modelId="{30BEABD3-59CF-43EB-8676-9795B3975F3C}">
      <dsp:nvSpPr>
        <dsp:cNvPr id="0" name=""/>
        <dsp:cNvSpPr/>
      </dsp:nvSpPr>
      <dsp:spPr>
        <a:xfrm>
          <a:off x="490182" y="1142"/>
          <a:ext cx="1491745" cy="7868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Coating</a:t>
          </a:r>
          <a:r>
            <a:rPr lang="fr-BE" sz="1800" kern="1200" dirty="0"/>
            <a:t> composition</a:t>
          </a:r>
        </a:p>
      </dsp:txBody>
      <dsp:txXfrm>
        <a:off x="528593" y="39553"/>
        <a:ext cx="1414923" cy="710021"/>
      </dsp:txXfrm>
    </dsp:sp>
    <dsp:sp modelId="{40919CB3-191E-41E2-ADE7-96AD57F89CB5}">
      <dsp:nvSpPr>
        <dsp:cNvPr id="0" name=""/>
        <dsp:cNvSpPr/>
      </dsp:nvSpPr>
      <dsp:spPr>
        <a:xfrm rot="5400000">
          <a:off x="3650565" y="-682354"/>
          <a:ext cx="1057585" cy="43948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Very fine </a:t>
          </a:r>
          <a:r>
            <a:rPr lang="fr-BE" sz="1600" kern="1200" dirty="0" err="1"/>
            <a:t>cauliflower</a:t>
          </a:r>
          <a:r>
            <a:rPr lang="fr-BE" sz="1600" kern="1200" dirty="0"/>
            <a:t>-like texture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 err="1"/>
            <a:t>Columnar</a:t>
          </a:r>
          <a:r>
            <a:rPr lang="fr-BE" sz="1600" kern="1200" dirty="0"/>
            <a:t> </a:t>
          </a:r>
          <a:r>
            <a:rPr lang="fr-BE" sz="1600" kern="1200" dirty="0" err="1"/>
            <a:t>coating</a:t>
          </a:r>
          <a:r>
            <a:rPr lang="fr-BE" sz="1600" kern="1200" dirty="0"/>
            <a:t> </a:t>
          </a:r>
          <a:r>
            <a:rPr lang="fr-BE" sz="1600" kern="1200" dirty="0" err="1"/>
            <a:t>that</a:t>
          </a:r>
          <a:r>
            <a:rPr lang="fr-BE" sz="1600" kern="1200" dirty="0"/>
            <a:t> </a:t>
          </a:r>
          <a:r>
            <a:rPr lang="fr-BE" sz="1600" kern="1200" dirty="0" err="1"/>
            <a:t>disappears</a:t>
          </a:r>
          <a:r>
            <a:rPr lang="fr-BE" sz="1600" kern="1200" dirty="0"/>
            <a:t> for High Sn.</a:t>
          </a:r>
        </a:p>
      </dsp:txBody>
      <dsp:txXfrm rot="-5400000">
        <a:off x="1981928" y="1037910"/>
        <a:ext cx="4343234" cy="954331"/>
      </dsp:txXfrm>
    </dsp:sp>
    <dsp:sp modelId="{39DAFA65-D66B-4664-8712-1FD4A7B0927B}">
      <dsp:nvSpPr>
        <dsp:cNvPr id="0" name=""/>
        <dsp:cNvSpPr/>
      </dsp:nvSpPr>
      <dsp:spPr>
        <a:xfrm>
          <a:off x="490182" y="854084"/>
          <a:ext cx="1491745" cy="13219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Morphology</a:t>
          </a:r>
          <a:endParaRPr lang="fr-BE" sz="1800" kern="1200" dirty="0"/>
        </a:p>
      </dsp:txBody>
      <dsp:txXfrm>
        <a:off x="554716" y="918618"/>
        <a:ext cx="1362677" cy="1192914"/>
      </dsp:txXfrm>
    </dsp:sp>
    <dsp:sp modelId="{E0F9D8DB-BC86-48DF-A43E-79D3EB83481F}">
      <dsp:nvSpPr>
        <dsp:cNvPr id="0" name=""/>
        <dsp:cNvSpPr/>
      </dsp:nvSpPr>
      <dsp:spPr>
        <a:xfrm rot="5400000">
          <a:off x="3894402" y="400930"/>
          <a:ext cx="569911" cy="43948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 err="1"/>
            <a:t>Amorphous</a:t>
          </a:r>
          <a:r>
            <a:rPr lang="fr-BE" sz="1600" kern="1200" dirty="0"/>
            <a:t> </a:t>
          </a:r>
          <a:r>
            <a:rPr lang="fr-BE" sz="1600" kern="1200" dirty="0" err="1"/>
            <a:t>coating</a:t>
          </a:r>
          <a:endParaRPr lang="fr-BE" sz="1600" kern="1200" dirty="0"/>
        </a:p>
      </dsp:txBody>
      <dsp:txXfrm rot="-5400000">
        <a:off x="1981928" y="2341226"/>
        <a:ext cx="4367040" cy="514269"/>
      </dsp:txXfrm>
    </dsp:sp>
    <dsp:sp modelId="{E3389A8C-8E62-4DC3-BC06-A1A25BA48FC1}">
      <dsp:nvSpPr>
        <dsp:cNvPr id="0" name=""/>
        <dsp:cNvSpPr/>
      </dsp:nvSpPr>
      <dsp:spPr>
        <a:xfrm>
          <a:off x="490182" y="2242166"/>
          <a:ext cx="1491745" cy="7123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Structure</a:t>
          </a:r>
        </a:p>
      </dsp:txBody>
      <dsp:txXfrm>
        <a:off x="524958" y="2276942"/>
        <a:ext cx="1422193" cy="6428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CC6D-65DD-4FF5-8F7A-322E5C4AF0DB}">
      <dsp:nvSpPr>
        <dsp:cNvPr id="0" name=""/>
        <dsp:cNvSpPr/>
      </dsp:nvSpPr>
      <dsp:spPr>
        <a:xfrm rot="5400000">
          <a:off x="4200747" y="-2031771"/>
          <a:ext cx="485697" cy="46727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kern="1200" dirty="0"/>
            <a:t>800 to 850 hv</a:t>
          </a:r>
          <a:r>
            <a:rPr lang="fr-BE" sz="2000" kern="1200" baseline="-25000" dirty="0"/>
            <a:t>100</a:t>
          </a:r>
          <a:endParaRPr lang="fr-BE" sz="2000" kern="1200" dirty="0"/>
        </a:p>
      </dsp:txBody>
      <dsp:txXfrm rot="-5400000">
        <a:off x="2107234" y="85452"/>
        <a:ext cx="4649014" cy="438277"/>
      </dsp:txXfrm>
    </dsp:sp>
    <dsp:sp modelId="{AE11F64D-DEE3-4DDD-A3FA-0C5446AAB03B}">
      <dsp:nvSpPr>
        <dsp:cNvPr id="0" name=""/>
        <dsp:cNvSpPr/>
      </dsp:nvSpPr>
      <dsp:spPr>
        <a:xfrm>
          <a:off x="521173" y="1029"/>
          <a:ext cx="1586059" cy="607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 err="1"/>
            <a:t>Hardness</a:t>
          </a:r>
          <a:r>
            <a:rPr lang="fr-BE" sz="2100" kern="1200" dirty="0"/>
            <a:t> </a:t>
          </a:r>
        </a:p>
      </dsp:txBody>
      <dsp:txXfrm>
        <a:off x="550810" y="30666"/>
        <a:ext cx="1526785" cy="547848"/>
      </dsp:txXfrm>
    </dsp:sp>
    <dsp:sp modelId="{4124E783-FB32-4D1F-AB3B-65C518701CF3}">
      <dsp:nvSpPr>
        <dsp:cNvPr id="0" name=""/>
        <dsp:cNvSpPr/>
      </dsp:nvSpPr>
      <dsp:spPr>
        <a:xfrm rot="5400000">
          <a:off x="4182006" y="-1358289"/>
          <a:ext cx="523178" cy="46727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kern="1200" dirty="0"/>
            <a:t>~0,6 µm for a </a:t>
          </a:r>
          <a:r>
            <a:rPr lang="fr-BE" sz="2000" kern="1200" dirty="0" err="1"/>
            <a:t>substrate</a:t>
          </a:r>
          <a:r>
            <a:rPr lang="fr-BE" sz="2000" kern="1200" dirty="0"/>
            <a:t> of Ra = 0, 2 µm</a:t>
          </a:r>
        </a:p>
      </dsp:txBody>
      <dsp:txXfrm rot="-5400000">
        <a:off x="2107234" y="742022"/>
        <a:ext cx="4647185" cy="472100"/>
      </dsp:txXfrm>
    </dsp:sp>
    <dsp:sp modelId="{66982FDE-0BAC-4955-B221-26119252F108}">
      <dsp:nvSpPr>
        <dsp:cNvPr id="0" name=""/>
        <dsp:cNvSpPr/>
      </dsp:nvSpPr>
      <dsp:spPr>
        <a:xfrm>
          <a:off x="521173" y="672899"/>
          <a:ext cx="1586059" cy="6103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 err="1"/>
            <a:t>Roughness</a:t>
          </a:r>
          <a:r>
            <a:rPr lang="fr-BE" sz="2100" kern="1200" dirty="0"/>
            <a:t> </a:t>
          </a:r>
        </a:p>
      </dsp:txBody>
      <dsp:txXfrm>
        <a:off x="550968" y="702694"/>
        <a:ext cx="1526469" cy="550756"/>
      </dsp:txXfrm>
    </dsp:sp>
    <dsp:sp modelId="{1A7307B8-053F-46B7-A362-66E0CB3EAD50}">
      <dsp:nvSpPr>
        <dsp:cNvPr id="0" name=""/>
        <dsp:cNvSpPr/>
      </dsp:nvSpPr>
      <dsp:spPr>
        <a:xfrm rot="5400000">
          <a:off x="4226128" y="-705190"/>
          <a:ext cx="434935" cy="46727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kern="1200" dirty="0" err="1"/>
            <a:t>Slightly</a:t>
          </a:r>
          <a:r>
            <a:rPr lang="fr-BE" sz="2000" kern="1200" dirty="0"/>
            <a:t> </a:t>
          </a:r>
          <a:r>
            <a:rPr lang="fr-BE" sz="2000" kern="1200" dirty="0" err="1"/>
            <a:t>better</a:t>
          </a:r>
          <a:r>
            <a:rPr lang="fr-BE" sz="2000" kern="1200" dirty="0"/>
            <a:t> </a:t>
          </a:r>
          <a:r>
            <a:rPr lang="fr-BE" sz="2000" kern="1200" dirty="0" err="1"/>
            <a:t>than</a:t>
          </a:r>
          <a:r>
            <a:rPr lang="fr-BE" sz="2000" kern="1200" dirty="0"/>
            <a:t> </a:t>
          </a:r>
          <a:r>
            <a:rPr lang="fr-BE" sz="2000" kern="1200" dirty="0" err="1"/>
            <a:t>NiB</a:t>
          </a:r>
          <a:r>
            <a:rPr lang="fr-BE" sz="2000" kern="1200" dirty="0"/>
            <a:t>(Pb)</a:t>
          </a:r>
        </a:p>
      </dsp:txBody>
      <dsp:txXfrm rot="-5400000">
        <a:off x="2107234" y="1434936"/>
        <a:ext cx="4651492" cy="392471"/>
      </dsp:txXfrm>
    </dsp:sp>
    <dsp:sp modelId="{30BEABD3-59CF-43EB-8676-9795B3975F3C}">
      <dsp:nvSpPr>
        <dsp:cNvPr id="0" name=""/>
        <dsp:cNvSpPr/>
      </dsp:nvSpPr>
      <dsp:spPr>
        <a:xfrm>
          <a:off x="521173" y="1347993"/>
          <a:ext cx="1586059" cy="5663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Wear </a:t>
          </a:r>
          <a:r>
            <a:rPr lang="fr-BE" sz="2100" kern="1200" dirty="0" err="1"/>
            <a:t>resistance</a:t>
          </a:r>
          <a:endParaRPr lang="fr-BE" sz="2100" kern="1200" dirty="0"/>
        </a:p>
      </dsp:txBody>
      <dsp:txXfrm>
        <a:off x="548820" y="1375640"/>
        <a:ext cx="1530765" cy="511063"/>
      </dsp:txXfrm>
    </dsp:sp>
    <dsp:sp modelId="{42488B4D-DC1C-4895-AA74-74EB7C1B55C9}">
      <dsp:nvSpPr>
        <dsp:cNvPr id="0" name=""/>
        <dsp:cNvSpPr/>
      </dsp:nvSpPr>
      <dsp:spPr>
        <a:xfrm rot="5400000">
          <a:off x="4117865" y="49905"/>
          <a:ext cx="651461" cy="46727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kern="1200" dirty="0"/>
            <a:t>First damage </a:t>
          </a:r>
          <a:r>
            <a:rPr lang="fr-BE" sz="2000" kern="1200" dirty="0" err="1"/>
            <a:t>after</a:t>
          </a:r>
          <a:r>
            <a:rPr lang="fr-BE" sz="2000" kern="1200" dirty="0"/>
            <a:t> 20 to 30 N</a:t>
          </a:r>
        </a:p>
      </dsp:txBody>
      <dsp:txXfrm rot="-5400000">
        <a:off x="2107234" y="2092338"/>
        <a:ext cx="4640922" cy="587857"/>
      </dsp:txXfrm>
    </dsp:sp>
    <dsp:sp modelId="{0D1015E7-3DD0-4B25-B1D4-404177EE0F91}">
      <dsp:nvSpPr>
        <dsp:cNvPr id="0" name=""/>
        <dsp:cNvSpPr/>
      </dsp:nvSpPr>
      <dsp:spPr>
        <a:xfrm>
          <a:off x="521173" y="1979097"/>
          <a:ext cx="1586059" cy="8143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Scratch </a:t>
          </a:r>
          <a:r>
            <a:rPr lang="fr-BE" sz="2100" kern="1200" dirty="0" err="1"/>
            <a:t>resistance</a:t>
          </a:r>
          <a:endParaRPr lang="fr-BE" sz="2100" kern="1200" dirty="0"/>
        </a:p>
      </dsp:txBody>
      <dsp:txXfrm>
        <a:off x="560926" y="2018850"/>
        <a:ext cx="1506553" cy="734833"/>
      </dsp:txXfrm>
    </dsp:sp>
    <dsp:sp modelId="{40919CB3-191E-41E2-ADE7-96AD57F89CB5}">
      <dsp:nvSpPr>
        <dsp:cNvPr id="0" name=""/>
        <dsp:cNvSpPr/>
      </dsp:nvSpPr>
      <dsp:spPr>
        <a:xfrm rot="5400000">
          <a:off x="4174739" y="857893"/>
          <a:ext cx="537713" cy="46727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kern="1200" dirty="0"/>
            <a:t>Much </a:t>
          </a:r>
          <a:r>
            <a:rPr lang="fr-BE" sz="2000" kern="1200" dirty="0" err="1"/>
            <a:t>better</a:t>
          </a:r>
          <a:r>
            <a:rPr lang="fr-BE" sz="2000" kern="1200" dirty="0"/>
            <a:t> </a:t>
          </a:r>
          <a:r>
            <a:rPr lang="fr-BE" sz="2000" kern="1200" dirty="0" err="1"/>
            <a:t>than</a:t>
          </a:r>
          <a:r>
            <a:rPr lang="fr-BE" sz="2000" kern="1200" dirty="0"/>
            <a:t> </a:t>
          </a:r>
          <a:r>
            <a:rPr lang="fr-BE" sz="2000" kern="1200" dirty="0" err="1"/>
            <a:t>other</a:t>
          </a:r>
          <a:r>
            <a:rPr lang="fr-BE" sz="2000" kern="1200" dirty="0"/>
            <a:t> electroless </a:t>
          </a:r>
          <a:r>
            <a:rPr lang="fr-BE" sz="2000" kern="1200" dirty="0" err="1"/>
            <a:t>NiB</a:t>
          </a:r>
          <a:endParaRPr lang="fr-BE" sz="2000" kern="1200" dirty="0"/>
        </a:p>
      </dsp:txBody>
      <dsp:txXfrm rot="-5400000">
        <a:off x="2107234" y="2951648"/>
        <a:ext cx="4646475" cy="485215"/>
      </dsp:txXfrm>
    </dsp:sp>
    <dsp:sp modelId="{39DAFA65-D66B-4664-8712-1FD4A7B0927B}">
      <dsp:nvSpPr>
        <dsp:cNvPr id="0" name=""/>
        <dsp:cNvSpPr/>
      </dsp:nvSpPr>
      <dsp:spPr>
        <a:xfrm>
          <a:off x="521173" y="2858184"/>
          <a:ext cx="1586059" cy="672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Corrosion  </a:t>
          </a:r>
          <a:r>
            <a:rPr lang="fr-BE" sz="2100" kern="1200" dirty="0" err="1"/>
            <a:t>resistance</a:t>
          </a:r>
          <a:endParaRPr lang="fr-BE" sz="2100" kern="1200" dirty="0"/>
        </a:p>
      </dsp:txBody>
      <dsp:txXfrm>
        <a:off x="553984" y="2890995"/>
        <a:ext cx="1520437" cy="6065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BB889-C58F-4C57-901A-36F2A4B720D2}">
      <dsp:nvSpPr>
        <dsp:cNvPr id="0" name=""/>
        <dsp:cNvSpPr/>
      </dsp:nvSpPr>
      <dsp:spPr>
        <a:xfrm>
          <a:off x="488109" y="127"/>
          <a:ext cx="2524553" cy="151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tx1"/>
              </a:solidFill>
            </a:rPr>
            <a:t>Development of new, Pb and Tl-free </a:t>
          </a:r>
          <a:r>
            <a:rPr lang="en-US" sz="1900" kern="1200" noProof="0" dirty="0" err="1">
              <a:solidFill>
                <a:schemeClr val="tx1"/>
              </a:solidFill>
            </a:rPr>
            <a:t>NiB</a:t>
          </a:r>
          <a:r>
            <a:rPr lang="en-US" sz="1900" kern="1200" noProof="0" dirty="0">
              <a:solidFill>
                <a:schemeClr val="tx1"/>
              </a:solidFill>
            </a:rPr>
            <a:t> coatings was carried out</a:t>
          </a:r>
        </a:p>
      </dsp:txBody>
      <dsp:txXfrm>
        <a:off x="488109" y="127"/>
        <a:ext cx="2524553" cy="1514731"/>
      </dsp:txXfrm>
    </dsp:sp>
    <dsp:sp modelId="{1AD6F7BD-8914-404D-814E-61B833EDD7DF}">
      <dsp:nvSpPr>
        <dsp:cNvPr id="0" name=""/>
        <dsp:cNvSpPr/>
      </dsp:nvSpPr>
      <dsp:spPr>
        <a:xfrm>
          <a:off x="3265118" y="127"/>
          <a:ext cx="2524553" cy="151473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tx1"/>
              </a:solidFill>
            </a:rPr>
            <a:t>Various coatings present different properties</a:t>
          </a:r>
        </a:p>
      </dsp:txBody>
      <dsp:txXfrm>
        <a:off x="3265118" y="127"/>
        <a:ext cx="2524553" cy="1514731"/>
      </dsp:txXfrm>
    </dsp:sp>
    <dsp:sp modelId="{CF5D7BD9-5BC4-4874-9576-CA32B1313BE5}">
      <dsp:nvSpPr>
        <dsp:cNvPr id="0" name=""/>
        <dsp:cNvSpPr/>
      </dsp:nvSpPr>
      <dsp:spPr>
        <a:xfrm>
          <a:off x="6042126" y="127"/>
          <a:ext cx="2524553" cy="15147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tx1"/>
              </a:solidFill>
            </a:rPr>
            <a:t>Most coatings reach the  requisite hardness and corrosion resistance in the as-plated state</a:t>
          </a:r>
        </a:p>
      </dsp:txBody>
      <dsp:txXfrm>
        <a:off x="6042126" y="127"/>
        <a:ext cx="2524553" cy="1514731"/>
      </dsp:txXfrm>
    </dsp:sp>
    <dsp:sp modelId="{E5B49716-0C15-477D-93B7-AED6EA6FA4C8}">
      <dsp:nvSpPr>
        <dsp:cNvPr id="0" name=""/>
        <dsp:cNvSpPr/>
      </dsp:nvSpPr>
      <dsp:spPr>
        <a:xfrm>
          <a:off x="1876614" y="1767315"/>
          <a:ext cx="2524553" cy="151473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tx1"/>
              </a:solidFill>
            </a:rPr>
            <a:t>If higher hardness is required heat treatment can improve hardness of coating</a:t>
          </a:r>
        </a:p>
      </dsp:txBody>
      <dsp:txXfrm>
        <a:off x="1876614" y="1767315"/>
        <a:ext cx="2524553" cy="1514731"/>
      </dsp:txXfrm>
    </dsp:sp>
    <dsp:sp modelId="{13AD9815-CC2D-416D-8ABF-96CD4E9EB802}">
      <dsp:nvSpPr>
        <dsp:cNvPr id="0" name=""/>
        <dsp:cNvSpPr/>
      </dsp:nvSpPr>
      <dsp:spPr>
        <a:xfrm>
          <a:off x="4653622" y="1767315"/>
          <a:ext cx="2524553" cy="151473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tx1"/>
              </a:solidFill>
            </a:rPr>
            <a:t>If higher corrosion resistance is required, high tin or purely binary coating can be used</a:t>
          </a:r>
        </a:p>
      </dsp:txBody>
      <dsp:txXfrm>
        <a:off x="4653622" y="1767315"/>
        <a:ext cx="2524553" cy="1514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2EC94-16DD-4188-89E0-D7DDDC64E3C4}">
      <dsp:nvSpPr>
        <dsp:cNvPr id="0" name=""/>
        <dsp:cNvSpPr/>
      </dsp:nvSpPr>
      <dsp:spPr>
        <a:xfrm>
          <a:off x="20" y="371242"/>
          <a:ext cx="1352236" cy="4771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noProof="0" dirty="0" err="1"/>
            <a:t>Deposition</a:t>
          </a:r>
          <a:r>
            <a:rPr lang="fr-BE" sz="900" kern="1200" noProof="0" dirty="0"/>
            <a:t> of </a:t>
          </a:r>
          <a:r>
            <a:rPr lang="fr-BE" sz="900" kern="1200" noProof="0" dirty="0" err="1"/>
            <a:t>metal</a:t>
          </a:r>
          <a:r>
            <a:rPr lang="fr-BE" sz="900" kern="1200" noProof="0" dirty="0"/>
            <a:t> (</a:t>
          </a:r>
          <a:r>
            <a:rPr lang="fr-BE" sz="900" kern="1200" noProof="0" dirty="0" err="1"/>
            <a:t>reduction</a:t>
          </a:r>
          <a:r>
            <a:rPr lang="fr-BE" sz="900" kern="1200" noProof="0" dirty="0"/>
            <a:t>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noProof="0" dirty="0"/>
            <a:t>Me</a:t>
          </a:r>
          <a:r>
            <a:rPr lang="fr-BE" sz="900" kern="1200" baseline="-25000" noProof="0" dirty="0"/>
            <a:t>1</a:t>
          </a:r>
          <a:r>
            <a:rPr lang="fr-BE" sz="900" kern="1200" noProof="0" dirty="0"/>
            <a:t> n</a:t>
          </a:r>
          <a:r>
            <a:rPr lang="fr-BE" sz="900" kern="1200" baseline="30000" noProof="0" dirty="0"/>
            <a:t>+</a:t>
          </a:r>
          <a:r>
            <a:rPr lang="fr-BE" sz="900" kern="1200" noProof="0" dirty="0"/>
            <a:t> +  ne</a:t>
          </a:r>
          <a:r>
            <a:rPr lang="fr-BE" sz="900" kern="1200" baseline="30000" noProof="0" dirty="0"/>
            <a:t>-</a:t>
          </a:r>
          <a:r>
            <a:rPr lang="fr-BE" sz="900" kern="1200" noProof="0" dirty="0"/>
            <a:t> </a:t>
          </a:r>
          <a:r>
            <a:rPr lang="fr-BE" sz="900" kern="1200" noProof="0" dirty="0">
              <a:sym typeface="Wingdings" pitchFamily="2" charset="2"/>
            </a:rPr>
            <a:t> Me</a:t>
          </a:r>
          <a:r>
            <a:rPr lang="fr-BE" sz="900" kern="1200" baseline="-25000" noProof="0" dirty="0">
              <a:sym typeface="Wingdings" pitchFamily="2" charset="2"/>
            </a:rPr>
            <a:t>1</a:t>
          </a:r>
          <a:r>
            <a:rPr lang="fr-BE" sz="900" kern="1200" noProof="0" dirty="0">
              <a:sym typeface="Wingdings" pitchFamily="2" charset="2"/>
            </a:rPr>
            <a:t> </a:t>
          </a:r>
          <a:r>
            <a:rPr lang="fr-BE" sz="900" kern="1200" noProof="0" dirty="0"/>
            <a:t> </a:t>
          </a:r>
        </a:p>
      </dsp:txBody>
      <dsp:txXfrm>
        <a:off x="23314" y="394536"/>
        <a:ext cx="1305648" cy="430595"/>
      </dsp:txXfrm>
    </dsp:sp>
    <dsp:sp modelId="{4D5168C3-6685-4C3C-8AF7-584BFC14FBA2}">
      <dsp:nvSpPr>
        <dsp:cNvPr id="0" name=""/>
        <dsp:cNvSpPr/>
      </dsp:nvSpPr>
      <dsp:spPr>
        <a:xfrm>
          <a:off x="1391004" y="471451"/>
          <a:ext cx="411686" cy="276766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800" kern="1200" noProof="0"/>
        </a:p>
      </dsp:txBody>
      <dsp:txXfrm>
        <a:off x="1460196" y="540643"/>
        <a:ext cx="273303" cy="138383"/>
      </dsp:txXfrm>
    </dsp:sp>
    <dsp:sp modelId="{F101B1D7-F8C8-46DA-9833-978F4161C33F}">
      <dsp:nvSpPr>
        <dsp:cNvPr id="0" name=""/>
        <dsp:cNvSpPr/>
      </dsp:nvSpPr>
      <dsp:spPr>
        <a:xfrm>
          <a:off x="1841438" y="371242"/>
          <a:ext cx="1352236" cy="4771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900" kern="1200" noProof="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noProof="0" dirty="0"/>
            <a:t>Oxydation of </a:t>
          </a:r>
          <a:r>
            <a:rPr lang="fr-BE" sz="900" kern="1200" noProof="0" dirty="0" err="1"/>
            <a:t>chemical</a:t>
          </a:r>
          <a:r>
            <a:rPr lang="fr-BE" sz="900" kern="1200" noProof="0" dirty="0"/>
            <a:t> agent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noProof="0" dirty="0" err="1"/>
            <a:t>Red</a:t>
          </a:r>
          <a:r>
            <a:rPr lang="fr-BE" sz="900" kern="1200" noProof="0" dirty="0"/>
            <a:t> </a:t>
          </a:r>
          <a:r>
            <a:rPr lang="fr-BE" sz="900" kern="1200" noProof="0" dirty="0">
              <a:sym typeface="Wingdings" pitchFamily="2" charset="2"/>
            </a:rPr>
            <a:t> </a:t>
          </a:r>
          <a:r>
            <a:rPr lang="fr-BE" sz="900" kern="1200" noProof="0" dirty="0" err="1">
              <a:sym typeface="Wingdings" pitchFamily="2" charset="2"/>
            </a:rPr>
            <a:t>Ox</a:t>
          </a:r>
          <a:r>
            <a:rPr lang="fr-BE" sz="900" kern="1200" noProof="0" dirty="0">
              <a:sym typeface="Wingdings" pitchFamily="2" charset="2"/>
            </a:rPr>
            <a:t> + </a:t>
          </a:r>
          <a:r>
            <a:rPr lang="fr-BE" sz="900" kern="1200" noProof="0" dirty="0"/>
            <a:t>ne</a:t>
          </a:r>
          <a:r>
            <a:rPr lang="fr-BE" sz="900" kern="1200" baseline="30000" noProof="0" dirty="0"/>
            <a:t>-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900" kern="1200" noProof="0" dirty="0"/>
        </a:p>
      </dsp:txBody>
      <dsp:txXfrm>
        <a:off x="1864732" y="394536"/>
        <a:ext cx="1305648" cy="430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A2CED-5B1C-40CB-BB08-69F90E88D3D1}">
      <dsp:nvSpPr>
        <dsp:cNvPr id="0" name=""/>
        <dsp:cNvSpPr/>
      </dsp:nvSpPr>
      <dsp:spPr>
        <a:xfrm>
          <a:off x="632162" y="695"/>
          <a:ext cx="1615760" cy="560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cs typeface="Times New Roman" pitchFamily="18" charset="0"/>
            </a:rPr>
            <a:t>Pure nickel</a:t>
          </a:r>
          <a:endParaRPr lang="en-US" sz="2000" kern="1200" noProof="0" dirty="0"/>
        </a:p>
      </dsp:txBody>
      <dsp:txXfrm>
        <a:off x="648573" y="17106"/>
        <a:ext cx="1582938" cy="527495"/>
      </dsp:txXfrm>
    </dsp:sp>
    <dsp:sp modelId="{B00ADA7C-95FA-4B0C-A422-A2AA70A9D075}">
      <dsp:nvSpPr>
        <dsp:cNvPr id="0" name=""/>
        <dsp:cNvSpPr/>
      </dsp:nvSpPr>
      <dsp:spPr>
        <a:xfrm rot="5400000">
          <a:off x="1404697" y="596357"/>
          <a:ext cx="70689" cy="70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70B9-1C4B-4B9A-86DD-7AC9801E49B1}">
      <dsp:nvSpPr>
        <dsp:cNvPr id="0" name=""/>
        <dsp:cNvSpPr/>
      </dsp:nvSpPr>
      <dsp:spPr>
        <a:xfrm>
          <a:off x="632162" y="702391"/>
          <a:ext cx="1615760" cy="55803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Red. NH</a:t>
          </a:r>
          <a:r>
            <a:rPr lang="en-US" sz="1800" kern="1200" baseline="-15000" noProof="0" dirty="0"/>
            <a:t>2</a:t>
          </a:r>
          <a:r>
            <a:rPr lang="en-US" sz="1800" kern="1200" noProof="0" dirty="0"/>
            <a:t>NH</a:t>
          </a:r>
          <a:r>
            <a:rPr lang="en-US" sz="1800" kern="1200" baseline="-15000" noProof="0" dirty="0"/>
            <a:t>2</a:t>
          </a:r>
        </a:p>
      </dsp:txBody>
      <dsp:txXfrm>
        <a:off x="648506" y="718735"/>
        <a:ext cx="1583072" cy="525351"/>
      </dsp:txXfrm>
    </dsp:sp>
    <dsp:sp modelId="{71114B53-D632-4D87-B077-F765FEBCD664}">
      <dsp:nvSpPr>
        <dsp:cNvPr id="0" name=""/>
        <dsp:cNvSpPr/>
      </dsp:nvSpPr>
      <dsp:spPr>
        <a:xfrm>
          <a:off x="2474129" y="695"/>
          <a:ext cx="1925389" cy="560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cs typeface="Times New Roman" pitchFamily="18" charset="0"/>
            </a:rPr>
            <a:t>Binary alloys</a:t>
          </a:r>
          <a:endParaRPr lang="en-US" sz="2000" kern="1200" noProof="0" dirty="0"/>
        </a:p>
      </dsp:txBody>
      <dsp:txXfrm>
        <a:off x="2490540" y="17106"/>
        <a:ext cx="1892567" cy="527495"/>
      </dsp:txXfrm>
    </dsp:sp>
    <dsp:sp modelId="{C6EF2AAC-D7FF-49CB-BE96-055B445E4FF9}">
      <dsp:nvSpPr>
        <dsp:cNvPr id="0" name=""/>
        <dsp:cNvSpPr/>
      </dsp:nvSpPr>
      <dsp:spPr>
        <a:xfrm rot="5400000">
          <a:off x="3401479" y="596357"/>
          <a:ext cx="70689" cy="70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960E6-FFA1-4C13-A186-34D46E59E31D}">
      <dsp:nvSpPr>
        <dsp:cNvPr id="0" name=""/>
        <dsp:cNvSpPr/>
      </dsp:nvSpPr>
      <dsp:spPr>
        <a:xfrm>
          <a:off x="2474129" y="702391"/>
          <a:ext cx="1925389" cy="97081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 err="1"/>
            <a:t>NiP</a:t>
          </a:r>
          <a:r>
            <a:rPr lang="en-US" sz="1800" kern="1200" noProof="0" dirty="0"/>
            <a:t> with NaH</a:t>
          </a:r>
          <a:r>
            <a:rPr lang="en-US" sz="1800" kern="1200" baseline="-15000" noProof="0" dirty="0"/>
            <a:t>2</a:t>
          </a:r>
          <a:r>
            <a:rPr lang="en-US" sz="1800" kern="1200" noProof="0" dirty="0"/>
            <a:t>PO</a:t>
          </a:r>
          <a:r>
            <a:rPr lang="en-US" sz="1800" kern="1200" baseline="-15000" noProof="0" dirty="0"/>
            <a:t>2</a:t>
          </a:r>
        </a:p>
      </dsp:txBody>
      <dsp:txXfrm>
        <a:off x="2502563" y="730825"/>
        <a:ext cx="1868521" cy="913949"/>
      </dsp:txXfrm>
    </dsp:sp>
    <dsp:sp modelId="{58327709-F7EE-4F75-8A2B-39F38E735727}">
      <dsp:nvSpPr>
        <dsp:cNvPr id="0" name=""/>
        <dsp:cNvSpPr/>
      </dsp:nvSpPr>
      <dsp:spPr>
        <a:xfrm rot="5400000">
          <a:off x="3401479" y="1708554"/>
          <a:ext cx="70689" cy="70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B3D80-0FA4-4533-9BE6-B061AF6460DF}">
      <dsp:nvSpPr>
        <dsp:cNvPr id="0" name=""/>
        <dsp:cNvSpPr/>
      </dsp:nvSpPr>
      <dsp:spPr>
        <a:xfrm>
          <a:off x="2502364" y="1814588"/>
          <a:ext cx="1868918" cy="8286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 err="1"/>
            <a:t>NiB</a:t>
          </a:r>
          <a:r>
            <a:rPr lang="en-US" sz="1800" kern="1200" noProof="0" dirty="0"/>
            <a:t> with NaBH</a:t>
          </a:r>
          <a:r>
            <a:rPr lang="en-US" sz="1800" kern="1200" baseline="-15000" noProof="0" dirty="0"/>
            <a:t>4</a:t>
          </a:r>
          <a:r>
            <a:rPr lang="en-US" sz="1800" kern="1200" noProof="0" dirty="0"/>
            <a:t> or DMAB</a:t>
          </a:r>
        </a:p>
      </dsp:txBody>
      <dsp:txXfrm>
        <a:off x="2526634" y="1838858"/>
        <a:ext cx="1820378" cy="780106"/>
      </dsp:txXfrm>
    </dsp:sp>
    <dsp:sp modelId="{533545AB-312F-4410-A462-478AA6D74277}">
      <dsp:nvSpPr>
        <dsp:cNvPr id="0" name=""/>
        <dsp:cNvSpPr/>
      </dsp:nvSpPr>
      <dsp:spPr>
        <a:xfrm>
          <a:off x="4625725" y="695"/>
          <a:ext cx="2044147" cy="560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cs typeface="Times New Roman" pitchFamily="18" charset="0"/>
            </a:rPr>
            <a:t>Ternary alloys</a:t>
          </a:r>
          <a:endParaRPr lang="en-US" sz="2000" kern="1200" noProof="0" dirty="0"/>
        </a:p>
      </dsp:txBody>
      <dsp:txXfrm>
        <a:off x="4642136" y="17106"/>
        <a:ext cx="2011325" cy="527495"/>
      </dsp:txXfrm>
    </dsp:sp>
    <dsp:sp modelId="{07161526-EAD2-446F-ACB8-E05824104BE1}">
      <dsp:nvSpPr>
        <dsp:cNvPr id="0" name=""/>
        <dsp:cNvSpPr/>
      </dsp:nvSpPr>
      <dsp:spPr>
        <a:xfrm rot="5400000">
          <a:off x="5612454" y="596357"/>
          <a:ext cx="70689" cy="70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02B9F-3BFE-49DA-9424-72DC0F90F3C7}">
      <dsp:nvSpPr>
        <dsp:cNvPr id="0" name=""/>
        <dsp:cNvSpPr/>
      </dsp:nvSpPr>
      <dsp:spPr>
        <a:xfrm>
          <a:off x="4625725" y="702391"/>
          <a:ext cx="2044147" cy="50168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Ni-P-B</a:t>
          </a:r>
        </a:p>
      </dsp:txBody>
      <dsp:txXfrm>
        <a:off x="4640419" y="717085"/>
        <a:ext cx="2014759" cy="472293"/>
      </dsp:txXfrm>
    </dsp:sp>
    <dsp:sp modelId="{FC60EFC2-CDB5-45EB-A70A-868BD19964C3}">
      <dsp:nvSpPr>
        <dsp:cNvPr id="0" name=""/>
        <dsp:cNvSpPr/>
      </dsp:nvSpPr>
      <dsp:spPr>
        <a:xfrm rot="5400000">
          <a:off x="5612454" y="1239418"/>
          <a:ext cx="70689" cy="70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1E326-6362-4EE8-9981-DB29D6329447}">
      <dsp:nvSpPr>
        <dsp:cNvPr id="0" name=""/>
        <dsp:cNvSpPr/>
      </dsp:nvSpPr>
      <dsp:spPr>
        <a:xfrm>
          <a:off x="4625725" y="1345452"/>
          <a:ext cx="2044147" cy="114856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Ni-X-P or Ni-X-B </a:t>
          </a:r>
          <a:r>
            <a:rPr lang="en-US" sz="1800" kern="1200" noProof="0" dirty="0">
              <a:cs typeface="Times New Roman" pitchFamily="18" charset="0"/>
            </a:rPr>
            <a:t>where X = </a:t>
          </a:r>
          <a:r>
            <a:rPr lang="en-US" sz="1800" kern="1200" noProof="0" dirty="0" err="1">
              <a:cs typeface="Times New Roman" pitchFamily="18" charset="0"/>
            </a:rPr>
            <a:t>codeposited</a:t>
          </a:r>
          <a:r>
            <a:rPr lang="en-US" sz="1800" kern="1200" noProof="0" dirty="0">
              <a:cs typeface="Times New Roman" pitchFamily="18" charset="0"/>
            </a:rPr>
            <a:t> metal</a:t>
          </a:r>
          <a:endParaRPr lang="en-US" sz="1800" kern="1200" noProof="0" dirty="0"/>
        </a:p>
      </dsp:txBody>
      <dsp:txXfrm>
        <a:off x="4659365" y="1379092"/>
        <a:ext cx="1976867" cy="1081283"/>
      </dsp:txXfrm>
    </dsp:sp>
    <dsp:sp modelId="{3D746835-A154-4CE9-B478-A36F33372E14}">
      <dsp:nvSpPr>
        <dsp:cNvPr id="0" name=""/>
        <dsp:cNvSpPr/>
      </dsp:nvSpPr>
      <dsp:spPr>
        <a:xfrm>
          <a:off x="6896079" y="695"/>
          <a:ext cx="1615760" cy="777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cs typeface="Times New Roman" pitchFamily="18" charset="0"/>
            </a:rPr>
            <a:t>Composites </a:t>
          </a:r>
          <a:endParaRPr lang="en-US" sz="2000" kern="1200" noProof="0" dirty="0"/>
        </a:p>
      </dsp:txBody>
      <dsp:txXfrm>
        <a:off x="6918840" y="23456"/>
        <a:ext cx="1570238" cy="731590"/>
      </dsp:txXfrm>
    </dsp:sp>
    <dsp:sp modelId="{B51089F3-8928-4855-A16B-79ACF3871ED9}">
      <dsp:nvSpPr>
        <dsp:cNvPr id="0" name=""/>
        <dsp:cNvSpPr/>
      </dsp:nvSpPr>
      <dsp:spPr>
        <a:xfrm rot="5400000">
          <a:off x="7668614" y="813152"/>
          <a:ext cx="70689" cy="706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757E6-C293-4E65-9318-B50A55BFFB90}">
      <dsp:nvSpPr>
        <dsp:cNvPr id="0" name=""/>
        <dsp:cNvSpPr/>
      </dsp:nvSpPr>
      <dsp:spPr>
        <a:xfrm>
          <a:off x="6896079" y="919186"/>
          <a:ext cx="1615760" cy="177920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cs typeface="Times New Roman" pitchFamily="18" charset="0"/>
            </a:rPr>
            <a:t>Incorporation of inert particles</a:t>
          </a:r>
          <a:endParaRPr lang="en-US" sz="1800" kern="1200" noProof="0" dirty="0"/>
        </a:p>
      </dsp:txBody>
      <dsp:txXfrm>
        <a:off x="6943403" y="966510"/>
        <a:ext cx="1521112" cy="1684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1A1EE-09C2-432B-B83C-8B12E92B7829}">
      <dsp:nvSpPr>
        <dsp:cNvPr id="0" name=""/>
        <dsp:cNvSpPr/>
      </dsp:nvSpPr>
      <dsp:spPr>
        <a:xfrm>
          <a:off x="0" y="62330"/>
          <a:ext cx="880667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Source of </a:t>
          </a:r>
          <a:r>
            <a:rPr lang="fr-BE" sz="2000" kern="1200" dirty="0" err="1"/>
            <a:t>metal</a:t>
          </a:r>
          <a:endParaRPr lang="fr-BE" sz="2000" kern="1200" dirty="0"/>
        </a:p>
      </dsp:txBody>
      <dsp:txXfrm>
        <a:off x="23417" y="85747"/>
        <a:ext cx="8759842" cy="432866"/>
      </dsp:txXfrm>
    </dsp:sp>
    <dsp:sp modelId="{3C626D3E-906D-431F-845B-54B71C68F98C}">
      <dsp:nvSpPr>
        <dsp:cNvPr id="0" name=""/>
        <dsp:cNvSpPr/>
      </dsp:nvSpPr>
      <dsp:spPr>
        <a:xfrm>
          <a:off x="0" y="542030"/>
          <a:ext cx="880667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1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600" kern="1200" dirty="0"/>
            <a:t>Nickel </a:t>
          </a:r>
          <a:r>
            <a:rPr lang="fr-BE" sz="1600" kern="1200" dirty="0" err="1"/>
            <a:t>salts</a:t>
          </a:r>
          <a:r>
            <a:rPr lang="fr-BE" sz="1600" kern="1200" dirty="0"/>
            <a:t> (</a:t>
          </a:r>
          <a:r>
            <a:rPr lang="fr-BE" sz="1600" kern="1200" dirty="0" err="1"/>
            <a:t>chloride</a:t>
          </a:r>
          <a:r>
            <a:rPr lang="fr-BE" sz="1600" kern="1200" dirty="0"/>
            <a:t>)</a:t>
          </a:r>
        </a:p>
      </dsp:txBody>
      <dsp:txXfrm>
        <a:off x="0" y="542030"/>
        <a:ext cx="8806676" cy="331200"/>
      </dsp:txXfrm>
    </dsp:sp>
    <dsp:sp modelId="{431DAF54-51AA-4CA9-A92A-A8AB9C6F2175}">
      <dsp:nvSpPr>
        <dsp:cNvPr id="0" name=""/>
        <dsp:cNvSpPr/>
      </dsp:nvSpPr>
      <dsp:spPr>
        <a:xfrm>
          <a:off x="0" y="873230"/>
          <a:ext cx="880667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Reducing</a:t>
          </a:r>
          <a:r>
            <a:rPr lang="fr-BE" sz="2000" kern="1200" dirty="0"/>
            <a:t> agent</a:t>
          </a:r>
        </a:p>
      </dsp:txBody>
      <dsp:txXfrm>
        <a:off x="23417" y="896647"/>
        <a:ext cx="8759842" cy="432866"/>
      </dsp:txXfrm>
    </dsp:sp>
    <dsp:sp modelId="{3D19B74D-8B43-4B1D-9132-CCB89B1EF876}">
      <dsp:nvSpPr>
        <dsp:cNvPr id="0" name=""/>
        <dsp:cNvSpPr/>
      </dsp:nvSpPr>
      <dsp:spPr>
        <a:xfrm>
          <a:off x="0" y="1352930"/>
          <a:ext cx="880667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1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600" kern="1200" dirty="0"/>
            <a:t>Electron </a:t>
          </a:r>
          <a:r>
            <a:rPr lang="fr-BE" sz="1600" kern="1200" dirty="0" err="1"/>
            <a:t>donnor</a:t>
          </a:r>
          <a:r>
            <a:rPr lang="fr-BE" sz="1600" kern="1200" dirty="0"/>
            <a:t>: DMAB or NaBH4</a:t>
          </a:r>
        </a:p>
      </dsp:txBody>
      <dsp:txXfrm>
        <a:off x="0" y="1352930"/>
        <a:ext cx="8806676" cy="331200"/>
      </dsp:txXfrm>
    </dsp:sp>
    <dsp:sp modelId="{A1EBDF7B-D7DA-49E2-AF6C-C8B5212A4C22}">
      <dsp:nvSpPr>
        <dsp:cNvPr id="0" name=""/>
        <dsp:cNvSpPr/>
      </dsp:nvSpPr>
      <dsp:spPr>
        <a:xfrm>
          <a:off x="0" y="1684130"/>
          <a:ext cx="880667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Complexing</a:t>
          </a:r>
          <a:r>
            <a:rPr lang="fr-BE" sz="2000" kern="1200" dirty="0"/>
            <a:t> agent</a:t>
          </a:r>
        </a:p>
      </dsp:txBody>
      <dsp:txXfrm>
        <a:off x="23417" y="1707547"/>
        <a:ext cx="8759842" cy="432866"/>
      </dsp:txXfrm>
    </dsp:sp>
    <dsp:sp modelId="{55264B58-1C60-44FB-87E5-6769DFE49202}">
      <dsp:nvSpPr>
        <dsp:cNvPr id="0" name=""/>
        <dsp:cNvSpPr/>
      </dsp:nvSpPr>
      <dsp:spPr>
        <a:xfrm>
          <a:off x="0" y="2163830"/>
          <a:ext cx="880667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1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600" kern="1200" dirty="0" err="1"/>
            <a:t>Increases</a:t>
          </a:r>
          <a:r>
            <a:rPr lang="fr-BE" sz="1600" kern="1200" dirty="0"/>
            <a:t> </a:t>
          </a:r>
          <a:r>
            <a:rPr lang="fr-BE" sz="1600" kern="1200" dirty="0" err="1"/>
            <a:t>solubility</a:t>
          </a:r>
          <a:r>
            <a:rPr lang="fr-BE" sz="1600" kern="1200" dirty="0"/>
            <a:t> of </a:t>
          </a:r>
          <a:r>
            <a:rPr lang="fr-BE" sz="1600" kern="1200" dirty="0" err="1"/>
            <a:t>metallic</a:t>
          </a:r>
          <a:r>
            <a:rPr lang="fr-BE" sz="1600" kern="1200" dirty="0"/>
            <a:t> ions and </a:t>
          </a:r>
          <a:r>
            <a:rPr lang="fr-BE" sz="1600" kern="1200" dirty="0" err="1"/>
            <a:t>stability</a:t>
          </a:r>
          <a:r>
            <a:rPr lang="fr-BE" sz="1600" kern="1200" dirty="0"/>
            <a:t> by </a:t>
          </a:r>
          <a:r>
            <a:rPr lang="fr-BE" sz="1600" kern="1200" dirty="0" err="1"/>
            <a:t>complexing</a:t>
          </a:r>
          <a:r>
            <a:rPr lang="fr-BE" sz="1600" kern="1200" dirty="0"/>
            <a:t> the cations</a:t>
          </a:r>
        </a:p>
      </dsp:txBody>
      <dsp:txXfrm>
        <a:off x="0" y="2163830"/>
        <a:ext cx="8806676" cy="331200"/>
      </dsp:txXfrm>
    </dsp:sp>
    <dsp:sp modelId="{5DD66E56-0866-43DD-8B1B-AA3B224F9850}">
      <dsp:nvSpPr>
        <dsp:cNvPr id="0" name=""/>
        <dsp:cNvSpPr/>
      </dsp:nvSpPr>
      <dsp:spPr>
        <a:xfrm>
          <a:off x="0" y="2495030"/>
          <a:ext cx="880667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pH </a:t>
          </a:r>
          <a:r>
            <a:rPr lang="fr-BE" sz="2000" kern="1200" dirty="0" err="1"/>
            <a:t>adjuster</a:t>
          </a:r>
          <a:endParaRPr lang="fr-BE" sz="2000" kern="1200" dirty="0"/>
        </a:p>
      </dsp:txBody>
      <dsp:txXfrm>
        <a:off x="23417" y="2518447"/>
        <a:ext cx="8759842" cy="432866"/>
      </dsp:txXfrm>
    </dsp:sp>
    <dsp:sp modelId="{FAED20B1-5161-4E2D-AF9E-C27D7B8D3528}">
      <dsp:nvSpPr>
        <dsp:cNvPr id="0" name=""/>
        <dsp:cNvSpPr/>
      </dsp:nvSpPr>
      <dsp:spPr>
        <a:xfrm>
          <a:off x="0" y="2974730"/>
          <a:ext cx="880667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1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600" kern="1200" dirty="0" err="1"/>
            <a:t>Regulates</a:t>
          </a:r>
          <a:r>
            <a:rPr lang="fr-BE" sz="1600" kern="1200" dirty="0"/>
            <a:t> pH and </a:t>
          </a:r>
          <a:r>
            <a:rPr lang="fr-BE" sz="1600" kern="1200" dirty="0" err="1"/>
            <a:t>deposition</a:t>
          </a:r>
          <a:r>
            <a:rPr lang="fr-BE" sz="1600" kern="1200" dirty="0"/>
            <a:t> conditions</a:t>
          </a:r>
        </a:p>
      </dsp:txBody>
      <dsp:txXfrm>
        <a:off x="0" y="2974730"/>
        <a:ext cx="8806676" cy="331200"/>
      </dsp:txXfrm>
    </dsp:sp>
    <dsp:sp modelId="{AF6D8A98-3C4E-491B-92DD-59F6E681AFFD}">
      <dsp:nvSpPr>
        <dsp:cNvPr id="0" name=""/>
        <dsp:cNvSpPr/>
      </dsp:nvSpPr>
      <dsp:spPr>
        <a:xfrm>
          <a:off x="0" y="3305930"/>
          <a:ext cx="880667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Stabilizer</a:t>
          </a:r>
          <a:endParaRPr lang="fr-BE" sz="2000" kern="1200" dirty="0"/>
        </a:p>
      </dsp:txBody>
      <dsp:txXfrm>
        <a:off x="23417" y="3329347"/>
        <a:ext cx="8759842" cy="432866"/>
      </dsp:txXfrm>
    </dsp:sp>
    <dsp:sp modelId="{162D41C2-FEBF-4101-9F58-E84AC0E9E562}">
      <dsp:nvSpPr>
        <dsp:cNvPr id="0" name=""/>
        <dsp:cNvSpPr/>
      </dsp:nvSpPr>
      <dsp:spPr>
        <a:xfrm>
          <a:off x="0" y="3803053"/>
          <a:ext cx="8806676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12" tIns="17780" rIns="99568" bIns="177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Prevent decomposition of plating bath over extended periods and avoid spontaneous reduction outside of the </a:t>
          </a:r>
          <a:r>
            <a:rPr lang="en-US" sz="1600" kern="1200" dirty="0" err="1"/>
            <a:t>objevt</a:t>
          </a:r>
          <a:r>
            <a:rPr lang="en-US" sz="1600" kern="1200" dirty="0"/>
            <a:t> to be plated. </a:t>
          </a:r>
          <a:endParaRPr lang="fr-B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most effective stabilizers: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(I)	compounds of Group VI elements, such as S, Se, </a:t>
          </a:r>
          <a:r>
            <a:rPr lang="en-US" sz="1400" kern="1200" dirty="0" err="1"/>
            <a:t>Te</a:t>
          </a:r>
          <a:r>
            <a:rPr lang="en-US" sz="1400" kern="1200" dirty="0"/>
            <a:t>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(II)	compounds containing oxygen, such as AsO</a:t>
          </a:r>
          <a:r>
            <a:rPr lang="en-US" sz="1400" kern="1200" baseline="-25000" dirty="0"/>
            <a:t>2</a:t>
          </a:r>
          <a:r>
            <a:rPr lang="en-US" sz="1400" kern="1200" baseline="30000" dirty="0"/>
            <a:t>-</a:t>
          </a:r>
          <a:r>
            <a:rPr lang="en-US" sz="1400" kern="1200" dirty="0"/>
            <a:t> , IO</a:t>
          </a:r>
          <a:r>
            <a:rPr lang="en-US" sz="1400" kern="1200" baseline="-25000" dirty="0"/>
            <a:t>3</a:t>
          </a:r>
          <a:r>
            <a:rPr lang="en-US" sz="1400" kern="1200" baseline="30000" dirty="0"/>
            <a:t>-</a:t>
          </a:r>
          <a:r>
            <a:rPr lang="en-US" sz="1400" kern="1200" dirty="0"/>
            <a:t>, MoO</a:t>
          </a:r>
          <a:r>
            <a:rPr lang="en-US" sz="1400" kern="1200" baseline="-25000" dirty="0"/>
            <a:t>4</a:t>
          </a:r>
          <a:r>
            <a:rPr lang="en-US" sz="1400" kern="1200" baseline="30000" dirty="0"/>
            <a:t>2-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(III)	heavy metal cations, such as, Pb</a:t>
          </a:r>
          <a:r>
            <a:rPr lang="en-US" sz="1400" kern="1200" baseline="30000"/>
            <a:t>2+</a:t>
          </a:r>
          <a:r>
            <a:rPr lang="en-US" sz="1400" kern="1200"/>
            <a:t> , Cd</a:t>
          </a:r>
          <a:r>
            <a:rPr lang="en-US" sz="1400" kern="1200" baseline="30000"/>
            <a:t>2+ </a:t>
          </a:r>
          <a:r>
            <a:rPr lang="en-US" sz="1400" kern="1200"/>
            <a:t>, Sb</a:t>
          </a:r>
          <a:r>
            <a:rPr lang="en-US" sz="1400" kern="1200" baseline="30000"/>
            <a:t>3+</a:t>
          </a:r>
          <a:endParaRPr lang="en-US" sz="1400" kern="1200" baseline="300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(IV)	unsaturated organic acids, such as maleic acid; thiourea</a:t>
          </a:r>
        </a:p>
      </dsp:txBody>
      <dsp:txXfrm>
        <a:off x="0" y="3803053"/>
        <a:ext cx="8806676" cy="1738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CC6D-65DD-4FF5-8F7A-322E5C4AF0DB}">
      <dsp:nvSpPr>
        <dsp:cNvPr id="0" name=""/>
        <dsp:cNvSpPr/>
      </dsp:nvSpPr>
      <dsp:spPr>
        <a:xfrm rot="5400000">
          <a:off x="4772925" y="-2337811"/>
          <a:ext cx="471503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NaBH</a:t>
          </a:r>
          <a:r>
            <a:rPr lang="fr-BE" sz="1300" kern="1200" baseline="-25000" dirty="0"/>
            <a:t>4</a:t>
          </a:r>
          <a:r>
            <a:rPr lang="fr-BE" sz="1300" kern="1200" baseline="0" dirty="0"/>
            <a:t> (</a:t>
          </a:r>
          <a:r>
            <a:rPr lang="fr-BE" sz="1300" kern="1200" baseline="0" dirty="0" err="1"/>
            <a:t>some</a:t>
          </a:r>
          <a:r>
            <a:rPr lang="fr-BE" sz="1300" kern="1200" baseline="0" dirty="0"/>
            <a:t> DMAB </a:t>
          </a:r>
          <a:r>
            <a:rPr lang="fr-BE" sz="1300" kern="1200" baseline="0" dirty="0" err="1"/>
            <a:t>based</a:t>
          </a:r>
          <a:r>
            <a:rPr lang="fr-BE" sz="1300" kern="1200" baseline="0" dirty="0"/>
            <a:t> baths are </a:t>
          </a:r>
          <a:r>
            <a:rPr lang="fr-BE" sz="1300" kern="1200" baseline="0" dirty="0" err="1"/>
            <a:t>available</a:t>
          </a:r>
          <a:r>
            <a:rPr lang="fr-BE" sz="1300" kern="1200" baseline="0" dirty="0"/>
            <a:t> but </a:t>
          </a:r>
          <a:r>
            <a:rPr lang="fr-BE" sz="1300" kern="1200" baseline="0" dirty="0" err="1"/>
            <a:t>they</a:t>
          </a:r>
          <a:r>
            <a:rPr lang="fr-BE" sz="1300" kern="1200" baseline="0" dirty="0"/>
            <a:t> are </a:t>
          </a:r>
          <a:r>
            <a:rPr lang="fr-BE" sz="1300" kern="1200" baseline="0" dirty="0" err="1"/>
            <a:t>slower</a:t>
          </a:r>
          <a:r>
            <a:rPr lang="fr-BE" sz="1300" kern="1200" baseline="0" dirty="0"/>
            <a:t>)</a:t>
          </a:r>
          <a:endParaRPr lang="fr-BE" sz="1300" kern="1200" dirty="0"/>
        </a:p>
      </dsp:txBody>
      <dsp:txXfrm rot="-5400000">
        <a:off x="2375205" y="82926"/>
        <a:ext cx="5243927" cy="425469"/>
      </dsp:txXfrm>
    </dsp:sp>
    <dsp:sp modelId="{AE11F64D-DEE3-4DDD-A3FA-0C5446AAB03B}">
      <dsp:nvSpPr>
        <dsp:cNvPr id="0" name=""/>
        <dsp:cNvSpPr/>
      </dsp:nvSpPr>
      <dsp:spPr>
        <a:xfrm>
          <a:off x="587450" y="970"/>
          <a:ext cx="1787755" cy="589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 err="1"/>
            <a:t>Reducing</a:t>
          </a:r>
          <a:r>
            <a:rPr lang="fr-BE" sz="1900" kern="1200" dirty="0"/>
            <a:t> agent</a:t>
          </a:r>
        </a:p>
      </dsp:txBody>
      <dsp:txXfrm>
        <a:off x="616221" y="29741"/>
        <a:ext cx="1730213" cy="531837"/>
      </dsp:txXfrm>
    </dsp:sp>
    <dsp:sp modelId="{4124E783-FB32-4D1F-AB3B-65C518701CF3}">
      <dsp:nvSpPr>
        <dsp:cNvPr id="0" name=""/>
        <dsp:cNvSpPr/>
      </dsp:nvSpPr>
      <dsp:spPr>
        <a:xfrm rot="5400000">
          <a:off x="4692466" y="-1584996"/>
          <a:ext cx="632422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Pb or Tl </a:t>
          </a:r>
          <a:r>
            <a:rPr lang="fr-BE" sz="1300" kern="1200" dirty="0" err="1"/>
            <a:t>salt</a:t>
          </a:r>
          <a:r>
            <a:rPr lang="fr-BE" sz="1300" kern="1200" dirty="0"/>
            <a:t> in bath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 err="1"/>
            <a:t>Codeposited</a:t>
          </a:r>
          <a:r>
            <a:rPr lang="fr-BE" sz="1300" kern="1200" dirty="0"/>
            <a:t> (up to 1wt.% for Pb, up to 5 </a:t>
          </a:r>
          <a:r>
            <a:rPr lang="fr-BE" sz="1300" kern="1200" dirty="0" err="1"/>
            <a:t>wt</a:t>
          </a:r>
          <a:r>
            <a:rPr lang="fr-BE" sz="1300" kern="1200" dirty="0"/>
            <a:t>.% for Tl)</a:t>
          </a:r>
        </a:p>
      </dsp:txBody>
      <dsp:txXfrm rot="-5400000">
        <a:off x="2375205" y="763137"/>
        <a:ext cx="5236072" cy="570678"/>
      </dsp:txXfrm>
    </dsp:sp>
    <dsp:sp modelId="{66982FDE-0BAC-4955-B221-26119252F108}">
      <dsp:nvSpPr>
        <dsp:cNvPr id="0" name=""/>
        <dsp:cNvSpPr/>
      </dsp:nvSpPr>
      <dsp:spPr>
        <a:xfrm>
          <a:off x="587450" y="653205"/>
          <a:ext cx="1787755" cy="790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 err="1"/>
            <a:t>Stabilizer</a:t>
          </a:r>
          <a:r>
            <a:rPr lang="fr-BE" sz="1900" kern="1200" dirty="0"/>
            <a:t> </a:t>
          </a:r>
        </a:p>
      </dsp:txBody>
      <dsp:txXfrm>
        <a:off x="626041" y="691796"/>
        <a:ext cx="1710573" cy="713358"/>
      </dsp:txXfrm>
    </dsp:sp>
    <dsp:sp modelId="{4E92158B-3D45-45C5-BF34-1D9885E5C8AC}">
      <dsp:nvSpPr>
        <dsp:cNvPr id="0" name=""/>
        <dsp:cNvSpPr/>
      </dsp:nvSpPr>
      <dsp:spPr>
        <a:xfrm rot="5400000">
          <a:off x="4709392" y="-752757"/>
          <a:ext cx="598571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5-6 </a:t>
          </a:r>
          <a:r>
            <a:rPr lang="fr-BE" sz="1300" kern="1200" dirty="0" err="1"/>
            <a:t>wt</a:t>
          </a:r>
          <a:r>
            <a:rPr lang="fr-BE" sz="1300" kern="1200" dirty="0"/>
            <a:t>.% 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Co-</a:t>
          </a:r>
          <a:r>
            <a:rPr lang="fr-BE" sz="1300" kern="1200" dirty="0" err="1"/>
            <a:t>deposited</a:t>
          </a:r>
          <a:r>
            <a:rPr lang="fr-BE" sz="1300" kern="1200" dirty="0"/>
            <a:t> </a:t>
          </a:r>
          <a:r>
            <a:rPr lang="fr-BE" sz="1300" kern="1200" dirty="0" err="1"/>
            <a:t>stabilizer</a:t>
          </a:r>
          <a:endParaRPr lang="fr-BE" sz="1300" kern="1200" dirty="0"/>
        </a:p>
      </dsp:txBody>
      <dsp:txXfrm rot="-5400000">
        <a:off x="2375206" y="1610649"/>
        <a:ext cx="5237724" cy="540131"/>
      </dsp:txXfrm>
    </dsp:sp>
    <dsp:sp modelId="{30BEABD3-59CF-43EB-8676-9795B3975F3C}">
      <dsp:nvSpPr>
        <dsp:cNvPr id="0" name=""/>
        <dsp:cNvSpPr/>
      </dsp:nvSpPr>
      <dsp:spPr>
        <a:xfrm>
          <a:off x="587450" y="1506601"/>
          <a:ext cx="1787755" cy="7482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 err="1"/>
            <a:t>Coating</a:t>
          </a:r>
          <a:r>
            <a:rPr lang="fr-BE" sz="1900" kern="1200" dirty="0"/>
            <a:t> composition</a:t>
          </a:r>
        </a:p>
      </dsp:txBody>
      <dsp:txXfrm>
        <a:off x="623975" y="1543126"/>
        <a:ext cx="1714705" cy="675176"/>
      </dsp:txXfrm>
    </dsp:sp>
    <dsp:sp modelId="{40919CB3-191E-41E2-ADE7-96AD57F89CB5}">
      <dsp:nvSpPr>
        <dsp:cNvPr id="0" name=""/>
        <dsp:cNvSpPr/>
      </dsp:nvSpPr>
      <dsp:spPr>
        <a:xfrm rot="5400000">
          <a:off x="4505837" y="312761"/>
          <a:ext cx="1005681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 err="1"/>
            <a:t>Cauliflower</a:t>
          </a:r>
          <a:r>
            <a:rPr lang="fr-BE" sz="1300" kern="1200" dirty="0"/>
            <a:t>-like surface / </a:t>
          </a:r>
          <a:r>
            <a:rPr lang="fr-BE" sz="1300" kern="1200" dirty="0" err="1"/>
            <a:t>Columnar</a:t>
          </a:r>
          <a:r>
            <a:rPr lang="fr-BE" sz="1300" kern="1200" dirty="0"/>
            <a:t> </a:t>
          </a:r>
          <a:r>
            <a:rPr lang="fr-BE" sz="1300" kern="1200" dirty="0" err="1"/>
            <a:t>coating</a:t>
          </a:r>
          <a:endParaRPr lang="fr-B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 err="1"/>
            <a:t>Amorphous</a:t>
          </a:r>
          <a:r>
            <a:rPr lang="fr-BE" sz="1300" kern="1200" dirty="0"/>
            <a:t> </a:t>
          </a:r>
          <a:r>
            <a:rPr lang="fr-BE" sz="1300" kern="1200" dirty="0" err="1"/>
            <a:t>coating</a:t>
          </a:r>
          <a:endParaRPr lang="fr-B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 err="1"/>
            <a:t>Homogeneous</a:t>
          </a:r>
          <a:r>
            <a:rPr lang="fr-BE" sz="1300" kern="1200" dirty="0"/>
            <a:t> </a:t>
          </a:r>
          <a:r>
            <a:rPr lang="fr-BE" sz="1300" kern="1200" dirty="0" err="1"/>
            <a:t>thickness</a:t>
          </a:r>
          <a:r>
            <a:rPr lang="fr-BE" sz="1300" kern="1200" dirty="0"/>
            <a:t> / </a:t>
          </a:r>
          <a:r>
            <a:rPr lang="fr-BE" sz="1300" kern="1200" dirty="0" err="1"/>
            <a:t>perfect</a:t>
          </a:r>
          <a:r>
            <a:rPr lang="fr-BE" sz="1300" kern="1200" dirty="0"/>
            <a:t> </a:t>
          </a:r>
          <a:r>
            <a:rPr lang="fr-BE" sz="1300" kern="1200" dirty="0" err="1"/>
            <a:t>dimensional</a:t>
          </a:r>
          <a:r>
            <a:rPr lang="fr-BE" sz="1300" kern="1200" dirty="0"/>
            <a:t> compliance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No </a:t>
          </a:r>
          <a:r>
            <a:rPr lang="fr-BE" sz="1300" kern="1200" dirty="0" err="1"/>
            <a:t>microcracks</a:t>
          </a:r>
          <a:endParaRPr lang="fr-BE" sz="1300" kern="1200" dirty="0"/>
        </a:p>
      </dsp:txBody>
      <dsp:txXfrm rot="-5400000">
        <a:off x="2375206" y="2492486"/>
        <a:ext cx="5217851" cy="907495"/>
      </dsp:txXfrm>
    </dsp:sp>
    <dsp:sp modelId="{39DAFA65-D66B-4664-8712-1FD4A7B0927B}">
      <dsp:nvSpPr>
        <dsp:cNvPr id="0" name=""/>
        <dsp:cNvSpPr/>
      </dsp:nvSpPr>
      <dsp:spPr>
        <a:xfrm>
          <a:off x="587450" y="2317682"/>
          <a:ext cx="1787755" cy="12571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 err="1"/>
            <a:t>Morphology</a:t>
          </a:r>
          <a:r>
            <a:rPr lang="fr-BE" sz="1900" kern="1200" dirty="0"/>
            <a:t> and structure</a:t>
          </a:r>
        </a:p>
      </dsp:txBody>
      <dsp:txXfrm>
        <a:off x="648817" y="2379049"/>
        <a:ext cx="1665021" cy="1134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CC6D-65DD-4FF5-8F7A-322E5C4AF0DB}">
      <dsp:nvSpPr>
        <dsp:cNvPr id="0" name=""/>
        <dsp:cNvSpPr/>
      </dsp:nvSpPr>
      <dsp:spPr>
        <a:xfrm rot="5400000">
          <a:off x="4772371" y="-2337087"/>
          <a:ext cx="472612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800 to 900 hv</a:t>
          </a:r>
          <a:r>
            <a:rPr lang="fr-BE" sz="1300" kern="1200" baseline="-25000" dirty="0"/>
            <a:t>100</a:t>
          </a:r>
          <a:endParaRPr lang="fr-BE" sz="1300" kern="1200" dirty="0"/>
        </a:p>
      </dsp:txBody>
      <dsp:txXfrm rot="-5400000">
        <a:off x="2375206" y="83149"/>
        <a:ext cx="5243873" cy="426470"/>
      </dsp:txXfrm>
    </dsp:sp>
    <dsp:sp modelId="{AE11F64D-DEE3-4DDD-A3FA-0C5446AAB03B}">
      <dsp:nvSpPr>
        <dsp:cNvPr id="0" name=""/>
        <dsp:cNvSpPr/>
      </dsp:nvSpPr>
      <dsp:spPr>
        <a:xfrm>
          <a:off x="587450" y="1002"/>
          <a:ext cx="1787755" cy="590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Hardness</a:t>
          </a:r>
          <a:r>
            <a:rPr lang="fr-BE" sz="1800" kern="1200" dirty="0"/>
            <a:t> </a:t>
          </a:r>
        </a:p>
      </dsp:txBody>
      <dsp:txXfrm>
        <a:off x="616289" y="29841"/>
        <a:ext cx="1730077" cy="533087"/>
      </dsp:txXfrm>
    </dsp:sp>
    <dsp:sp modelId="{4124E783-FB32-4D1F-AB3B-65C518701CF3}">
      <dsp:nvSpPr>
        <dsp:cNvPr id="0" name=""/>
        <dsp:cNvSpPr/>
      </dsp:nvSpPr>
      <dsp:spPr>
        <a:xfrm rot="5400000">
          <a:off x="4771121" y="-1681750"/>
          <a:ext cx="475112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~0,2 µm for a </a:t>
          </a:r>
          <a:r>
            <a:rPr lang="fr-BE" sz="1300" kern="1200" dirty="0" err="1"/>
            <a:t>substrate</a:t>
          </a:r>
          <a:r>
            <a:rPr lang="fr-BE" sz="1300" kern="1200" dirty="0"/>
            <a:t> of </a:t>
          </a:r>
          <a:r>
            <a:rPr lang="fr-BE" sz="1300" kern="1200" dirty="0" err="1"/>
            <a:t>similar</a:t>
          </a:r>
          <a:r>
            <a:rPr lang="fr-BE" sz="1300" kern="1200" dirty="0"/>
            <a:t> </a:t>
          </a:r>
          <a:r>
            <a:rPr lang="fr-BE" sz="1300" kern="1200" dirty="0" err="1"/>
            <a:t>roughness</a:t>
          </a:r>
          <a:endParaRPr lang="fr-BE" sz="1300" kern="1200" dirty="0"/>
        </a:p>
      </dsp:txBody>
      <dsp:txXfrm rot="-5400000">
        <a:off x="2375206" y="737358"/>
        <a:ext cx="5243751" cy="428726"/>
      </dsp:txXfrm>
    </dsp:sp>
    <dsp:sp modelId="{66982FDE-0BAC-4955-B221-26119252F108}">
      <dsp:nvSpPr>
        <dsp:cNvPr id="0" name=""/>
        <dsp:cNvSpPr/>
      </dsp:nvSpPr>
      <dsp:spPr>
        <a:xfrm>
          <a:off x="587450" y="654770"/>
          <a:ext cx="1787755" cy="5939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Roughness</a:t>
          </a:r>
          <a:r>
            <a:rPr lang="fr-BE" sz="1800" kern="1200" dirty="0"/>
            <a:t> </a:t>
          </a:r>
        </a:p>
      </dsp:txBody>
      <dsp:txXfrm>
        <a:off x="616442" y="683762"/>
        <a:ext cx="1729771" cy="535919"/>
      </dsp:txXfrm>
    </dsp:sp>
    <dsp:sp modelId="{1A7307B8-053F-46B7-A362-66E0CB3EAD50}">
      <dsp:nvSpPr>
        <dsp:cNvPr id="0" name=""/>
        <dsp:cNvSpPr/>
      </dsp:nvSpPr>
      <dsp:spPr>
        <a:xfrm rot="5400000">
          <a:off x="4797068" y="-1046246"/>
          <a:ext cx="42321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TWI: 11 for C-17 </a:t>
          </a:r>
          <a:r>
            <a:rPr lang="fr-BE" sz="1300" kern="1200" dirty="0" err="1"/>
            <a:t>wheels</a:t>
          </a:r>
          <a:r>
            <a:rPr lang="fr-BE" sz="1300" kern="1200" dirty="0"/>
            <a:t> (</a:t>
          </a:r>
          <a:r>
            <a:rPr lang="fr-BE" sz="1300" kern="1200" dirty="0" err="1"/>
            <a:t>very</a:t>
          </a:r>
          <a:r>
            <a:rPr lang="fr-BE" sz="1300" kern="1200" dirty="0"/>
            <a:t> </a:t>
          </a:r>
          <a:r>
            <a:rPr lang="fr-BE" sz="1300" kern="1200" dirty="0" err="1"/>
            <a:t>harsh</a:t>
          </a:r>
          <a:r>
            <a:rPr lang="fr-BE" sz="1300" kern="1200" dirty="0"/>
            <a:t>)</a:t>
          </a:r>
        </a:p>
      </dsp:txBody>
      <dsp:txXfrm rot="-5400000">
        <a:off x="2375205" y="1396277"/>
        <a:ext cx="5246284" cy="381898"/>
      </dsp:txXfrm>
    </dsp:sp>
    <dsp:sp modelId="{30BEABD3-59CF-43EB-8676-9795B3975F3C}">
      <dsp:nvSpPr>
        <dsp:cNvPr id="0" name=""/>
        <dsp:cNvSpPr/>
      </dsp:nvSpPr>
      <dsp:spPr>
        <a:xfrm>
          <a:off x="587450" y="1311676"/>
          <a:ext cx="1787755" cy="551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Wear </a:t>
          </a:r>
          <a:r>
            <a:rPr lang="fr-BE" sz="1800" kern="1200" dirty="0" err="1"/>
            <a:t>resistance</a:t>
          </a:r>
          <a:endParaRPr lang="fr-BE" sz="1800" kern="1200" dirty="0"/>
        </a:p>
      </dsp:txBody>
      <dsp:txXfrm>
        <a:off x="614352" y="1338578"/>
        <a:ext cx="1733951" cy="497294"/>
      </dsp:txXfrm>
    </dsp:sp>
    <dsp:sp modelId="{42488B4D-DC1C-4895-AA74-74EB7C1B55C9}">
      <dsp:nvSpPr>
        <dsp:cNvPr id="0" name=""/>
        <dsp:cNvSpPr/>
      </dsp:nvSpPr>
      <dsp:spPr>
        <a:xfrm rot="5400000">
          <a:off x="4691722" y="-311493"/>
          <a:ext cx="63390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Excellent : first damage </a:t>
          </a:r>
          <a:r>
            <a:rPr lang="fr-BE" sz="1300" kern="1200" dirty="0" err="1"/>
            <a:t>only</a:t>
          </a:r>
          <a:r>
            <a:rPr lang="fr-BE" sz="1300" kern="1200" dirty="0"/>
            <a:t> </a:t>
          </a:r>
          <a:r>
            <a:rPr lang="fr-BE" sz="1300" kern="1200" dirty="0" err="1"/>
            <a:t>after</a:t>
          </a:r>
          <a:r>
            <a:rPr lang="fr-BE" sz="1300" kern="1200" dirty="0"/>
            <a:t> 30N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No </a:t>
          </a:r>
          <a:r>
            <a:rPr lang="fr-BE" sz="1300" kern="1200" dirty="0" err="1"/>
            <a:t>scaling</a:t>
          </a:r>
          <a:r>
            <a:rPr lang="fr-BE" sz="1300" kern="1200" dirty="0"/>
            <a:t> or spallation</a:t>
          </a:r>
        </a:p>
      </dsp:txBody>
      <dsp:txXfrm rot="-5400000">
        <a:off x="2375205" y="2035969"/>
        <a:ext cx="5235999" cy="572019"/>
      </dsp:txXfrm>
    </dsp:sp>
    <dsp:sp modelId="{0D1015E7-3DD0-4B25-B1D4-404177EE0F91}">
      <dsp:nvSpPr>
        <dsp:cNvPr id="0" name=""/>
        <dsp:cNvSpPr/>
      </dsp:nvSpPr>
      <dsp:spPr>
        <a:xfrm>
          <a:off x="587450" y="1925778"/>
          <a:ext cx="1787755" cy="792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Scratch </a:t>
          </a:r>
          <a:r>
            <a:rPr lang="fr-BE" sz="1800" kern="1200" dirty="0" err="1"/>
            <a:t>resistance</a:t>
          </a:r>
          <a:endParaRPr lang="fr-BE" sz="1800" kern="1200" dirty="0"/>
        </a:p>
      </dsp:txBody>
      <dsp:txXfrm>
        <a:off x="626132" y="1964460"/>
        <a:ext cx="1710391" cy="715035"/>
      </dsp:txXfrm>
    </dsp:sp>
    <dsp:sp modelId="{40919CB3-191E-41E2-ADE7-96AD57F89CB5}">
      <dsp:nvSpPr>
        <dsp:cNvPr id="0" name=""/>
        <dsp:cNvSpPr/>
      </dsp:nvSpPr>
      <dsp:spPr>
        <a:xfrm rot="5400000">
          <a:off x="4747064" y="474725"/>
          <a:ext cx="52322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Passable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dirty="0"/>
            <a:t>Corrosion </a:t>
          </a:r>
          <a:r>
            <a:rPr lang="fr-BE" sz="1300" kern="1200" dirty="0" err="1"/>
            <a:t>potential</a:t>
          </a:r>
          <a:r>
            <a:rPr lang="fr-BE" sz="1300" kern="1200" dirty="0"/>
            <a:t> </a:t>
          </a:r>
          <a:r>
            <a:rPr lang="fr-BE" sz="1300" kern="1200" dirty="0" err="1"/>
            <a:t>around</a:t>
          </a:r>
          <a:r>
            <a:rPr lang="fr-BE" sz="1300" kern="1200" dirty="0"/>
            <a:t> -0,3V Vs Ag/</a:t>
          </a:r>
          <a:r>
            <a:rPr lang="fr-BE" sz="1300" kern="1200" dirty="0" err="1"/>
            <a:t>AgCl</a:t>
          </a:r>
          <a:r>
            <a:rPr lang="fr-BE" sz="1300" kern="1200" dirty="0"/>
            <a:t> (KCl </a:t>
          </a:r>
          <a:r>
            <a:rPr lang="fr-BE" sz="1300" kern="1200" dirty="0" err="1"/>
            <a:t>sat’d</a:t>
          </a:r>
          <a:r>
            <a:rPr lang="fr-BE" sz="1300" kern="1200" dirty="0"/>
            <a:t>)</a:t>
          </a:r>
        </a:p>
      </dsp:txBody>
      <dsp:txXfrm rot="-5400000">
        <a:off x="2375205" y="2872126"/>
        <a:ext cx="5241402" cy="472142"/>
      </dsp:txXfrm>
    </dsp:sp>
    <dsp:sp modelId="{39DAFA65-D66B-4664-8712-1FD4A7B0927B}">
      <dsp:nvSpPr>
        <dsp:cNvPr id="0" name=""/>
        <dsp:cNvSpPr/>
      </dsp:nvSpPr>
      <dsp:spPr>
        <a:xfrm>
          <a:off x="587450" y="2781180"/>
          <a:ext cx="1787755" cy="654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Corrosion  </a:t>
          </a:r>
          <a:r>
            <a:rPr lang="fr-BE" sz="1800" kern="1200" dirty="0" err="1"/>
            <a:t>resistance</a:t>
          </a:r>
          <a:endParaRPr lang="fr-BE" sz="1800" kern="1200" dirty="0"/>
        </a:p>
      </dsp:txBody>
      <dsp:txXfrm>
        <a:off x="619377" y="2813107"/>
        <a:ext cx="1723901" cy="590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DCC6D-65DD-4FF5-8F7A-322E5C4AF0DB}">
      <dsp:nvSpPr>
        <dsp:cNvPr id="0" name=""/>
        <dsp:cNvSpPr/>
      </dsp:nvSpPr>
      <dsp:spPr>
        <a:xfrm rot="5400000">
          <a:off x="4864206" y="-2419499"/>
          <a:ext cx="34182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1150 hv100</a:t>
          </a:r>
        </a:p>
      </dsp:txBody>
      <dsp:txXfrm rot="-5400000">
        <a:off x="2401648" y="59746"/>
        <a:ext cx="5250257" cy="308452"/>
      </dsp:txXfrm>
    </dsp:sp>
    <dsp:sp modelId="{AE11F64D-DEE3-4DDD-A3FA-0C5446AAB03B}">
      <dsp:nvSpPr>
        <dsp:cNvPr id="0" name=""/>
        <dsp:cNvSpPr/>
      </dsp:nvSpPr>
      <dsp:spPr>
        <a:xfrm>
          <a:off x="561008" y="331"/>
          <a:ext cx="1840638" cy="427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Hardness</a:t>
          </a:r>
          <a:r>
            <a:rPr lang="fr-BE" sz="1600" kern="1200" dirty="0"/>
            <a:t> </a:t>
          </a:r>
        </a:p>
      </dsp:txBody>
      <dsp:txXfrm>
        <a:off x="581866" y="21189"/>
        <a:ext cx="1798922" cy="385566"/>
      </dsp:txXfrm>
    </dsp:sp>
    <dsp:sp modelId="{1A7307B8-053F-46B7-A362-66E0CB3EAD50}">
      <dsp:nvSpPr>
        <dsp:cNvPr id="0" name=""/>
        <dsp:cNvSpPr/>
      </dsp:nvSpPr>
      <dsp:spPr>
        <a:xfrm rot="5400000">
          <a:off x="4864206" y="-1947404"/>
          <a:ext cx="34182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TWI: 6 for C-17 </a:t>
          </a:r>
          <a:r>
            <a:rPr lang="fr-BE" sz="1400" kern="1200" dirty="0" err="1"/>
            <a:t>wheels</a:t>
          </a:r>
          <a:r>
            <a:rPr lang="fr-BE" sz="1400" kern="1200" dirty="0"/>
            <a:t> (</a:t>
          </a:r>
          <a:r>
            <a:rPr lang="fr-BE" sz="1400" kern="1200" dirty="0" err="1"/>
            <a:t>very</a:t>
          </a:r>
          <a:r>
            <a:rPr lang="fr-BE" sz="1400" kern="1200" dirty="0"/>
            <a:t> </a:t>
          </a:r>
          <a:r>
            <a:rPr lang="fr-BE" sz="1400" kern="1200" dirty="0" err="1"/>
            <a:t>harsh</a:t>
          </a:r>
          <a:r>
            <a:rPr lang="fr-BE" sz="1400" kern="1200" dirty="0"/>
            <a:t>)</a:t>
          </a:r>
        </a:p>
      </dsp:txBody>
      <dsp:txXfrm rot="-5400000">
        <a:off x="2401648" y="531841"/>
        <a:ext cx="5250257" cy="308452"/>
      </dsp:txXfrm>
    </dsp:sp>
    <dsp:sp modelId="{30BEABD3-59CF-43EB-8676-9795B3975F3C}">
      <dsp:nvSpPr>
        <dsp:cNvPr id="0" name=""/>
        <dsp:cNvSpPr/>
      </dsp:nvSpPr>
      <dsp:spPr>
        <a:xfrm>
          <a:off x="561008" y="472426"/>
          <a:ext cx="1840638" cy="427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Wear </a:t>
          </a:r>
          <a:r>
            <a:rPr lang="fr-BE" sz="1600" kern="1200" dirty="0" err="1"/>
            <a:t>resistance</a:t>
          </a:r>
          <a:endParaRPr lang="fr-BE" sz="1600" kern="1200" dirty="0"/>
        </a:p>
      </dsp:txBody>
      <dsp:txXfrm>
        <a:off x="581866" y="493284"/>
        <a:ext cx="1798922" cy="385566"/>
      </dsp:txXfrm>
    </dsp:sp>
    <dsp:sp modelId="{42488B4D-DC1C-4895-AA74-74EB7C1B55C9}">
      <dsp:nvSpPr>
        <dsp:cNvPr id="0" name=""/>
        <dsp:cNvSpPr/>
      </dsp:nvSpPr>
      <dsp:spPr>
        <a:xfrm rot="5400000">
          <a:off x="4676623" y="-1240830"/>
          <a:ext cx="716992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Still</a:t>
          </a:r>
          <a:r>
            <a:rPr lang="fr-BE" sz="1400" kern="1200" dirty="0"/>
            <a:t> no </a:t>
          </a:r>
          <a:r>
            <a:rPr lang="fr-BE" sz="1400" kern="1200" dirty="0" err="1"/>
            <a:t>scaling</a:t>
          </a:r>
          <a:r>
            <a:rPr lang="fr-BE" sz="1400" kern="1200" dirty="0"/>
            <a:t> or spallation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First damage at </a:t>
          </a:r>
          <a:r>
            <a:rPr lang="fr-BE" sz="1400" kern="1200" dirty="0" err="1"/>
            <a:t>slightly</a:t>
          </a:r>
          <a:r>
            <a:rPr lang="fr-BE" sz="1400" kern="1200" dirty="0"/>
            <a:t> </a:t>
          </a:r>
          <a:r>
            <a:rPr lang="fr-BE" sz="1400" kern="1200" dirty="0" err="1"/>
            <a:t>lower</a:t>
          </a:r>
          <a:r>
            <a:rPr lang="fr-BE" sz="1400" kern="1200" dirty="0"/>
            <a:t> </a:t>
          </a:r>
          <a:r>
            <a:rPr lang="fr-BE" sz="1400" kern="1200" dirty="0" err="1"/>
            <a:t>load</a:t>
          </a:r>
          <a:endParaRPr lang="fr-BE" sz="1400" kern="1200" dirty="0"/>
        </a:p>
      </dsp:txBody>
      <dsp:txXfrm rot="-5400000">
        <a:off x="2401648" y="1069146"/>
        <a:ext cx="5231943" cy="646990"/>
      </dsp:txXfrm>
    </dsp:sp>
    <dsp:sp modelId="{0D1015E7-3DD0-4B25-B1D4-404177EE0F91}">
      <dsp:nvSpPr>
        <dsp:cNvPr id="0" name=""/>
        <dsp:cNvSpPr/>
      </dsp:nvSpPr>
      <dsp:spPr>
        <a:xfrm>
          <a:off x="561008" y="944521"/>
          <a:ext cx="1840638" cy="89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Scratch </a:t>
          </a:r>
          <a:r>
            <a:rPr lang="fr-BE" sz="1600" kern="1200" dirty="0" err="1"/>
            <a:t>resistance</a:t>
          </a:r>
          <a:endParaRPr lang="fr-BE" sz="1600" kern="1200" dirty="0"/>
        </a:p>
      </dsp:txBody>
      <dsp:txXfrm>
        <a:off x="604759" y="988272"/>
        <a:ext cx="1753136" cy="808738"/>
      </dsp:txXfrm>
    </dsp:sp>
    <dsp:sp modelId="{40919CB3-191E-41E2-ADE7-96AD57F89CB5}">
      <dsp:nvSpPr>
        <dsp:cNvPr id="0" name=""/>
        <dsp:cNvSpPr/>
      </dsp:nvSpPr>
      <dsp:spPr>
        <a:xfrm rot="5400000">
          <a:off x="4864206" y="-534256"/>
          <a:ext cx="34182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Improved</a:t>
          </a:r>
          <a:r>
            <a:rPr lang="fr-BE" sz="1400" kern="1200" dirty="0"/>
            <a:t> corrosion </a:t>
          </a:r>
          <a:r>
            <a:rPr lang="fr-BE" sz="1400" kern="1200" dirty="0" err="1"/>
            <a:t>resistance</a:t>
          </a:r>
          <a:r>
            <a:rPr lang="fr-BE" sz="1400" kern="1200" dirty="0"/>
            <a:t> but </a:t>
          </a:r>
          <a:r>
            <a:rPr lang="fr-BE" sz="1400" kern="1200" dirty="0" err="1"/>
            <a:t>lowered</a:t>
          </a:r>
          <a:r>
            <a:rPr lang="fr-BE" sz="1400" kern="1200" dirty="0"/>
            <a:t> </a:t>
          </a:r>
          <a:r>
            <a:rPr lang="fr-BE" sz="1400" kern="1200" dirty="0" err="1"/>
            <a:t>salt</a:t>
          </a:r>
          <a:r>
            <a:rPr lang="fr-BE" sz="1400" kern="1200" dirty="0"/>
            <a:t> spray </a:t>
          </a:r>
          <a:r>
            <a:rPr lang="fr-BE" sz="1400" kern="1200" dirty="0" err="1"/>
            <a:t>resistance</a:t>
          </a:r>
          <a:endParaRPr lang="fr-BE" sz="1400" kern="1200" dirty="0"/>
        </a:p>
      </dsp:txBody>
      <dsp:txXfrm rot="-5400000">
        <a:off x="2401648" y="1944989"/>
        <a:ext cx="5250257" cy="308452"/>
      </dsp:txXfrm>
    </dsp:sp>
    <dsp:sp modelId="{39DAFA65-D66B-4664-8712-1FD4A7B0927B}">
      <dsp:nvSpPr>
        <dsp:cNvPr id="0" name=""/>
        <dsp:cNvSpPr/>
      </dsp:nvSpPr>
      <dsp:spPr>
        <a:xfrm>
          <a:off x="561008" y="1885574"/>
          <a:ext cx="1840638" cy="427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Corrosion  </a:t>
          </a:r>
          <a:r>
            <a:rPr lang="fr-BE" sz="1600" kern="1200" dirty="0" err="1"/>
            <a:t>resistance</a:t>
          </a:r>
          <a:endParaRPr lang="fr-BE" sz="1600" kern="1200" dirty="0"/>
        </a:p>
      </dsp:txBody>
      <dsp:txXfrm>
        <a:off x="581866" y="1906432"/>
        <a:ext cx="1798922" cy="385566"/>
      </dsp:txXfrm>
    </dsp:sp>
    <dsp:sp modelId="{3AE1D0C4-A688-436D-9782-8BC0E0D5B793}">
      <dsp:nvSpPr>
        <dsp:cNvPr id="0" name=""/>
        <dsp:cNvSpPr/>
      </dsp:nvSpPr>
      <dsp:spPr>
        <a:xfrm rot="5400000">
          <a:off x="4864206" y="-62161"/>
          <a:ext cx="34182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Crystallization</a:t>
          </a:r>
          <a:r>
            <a:rPr lang="fr-BE" sz="1400" kern="1200" dirty="0"/>
            <a:t> of Ni and Ni</a:t>
          </a:r>
          <a:r>
            <a:rPr lang="fr-BE" sz="1400" kern="1200" baseline="-25000" dirty="0"/>
            <a:t>3</a:t>
          </a:r>
          <a:r>
            <a:rPr lang="fr-BE" sz="1400" kern="1200" baseline="0" dirty="0"/>
            <a:t>B (hard) phases</a:t>
          </a:r>
          <a:endParaRPr lang="fr-BE" sz="1400" kern="1200" dirty="0"/>
        </a:p>
      </dsp:txBody>
      <dsp:txXfrm rot="-5400000">
        <a:off x="2401648" y="2417084"/>
        <a:ext cx="5250257" cy="308452"/>
      </dsp:txXfrm>
    </dsp:sp>
    <dsp:sp modelId="{762A89E0-8BFE-4F26-92D1-EB62D3D070B0}">
      <dsp:nvSpPr>
        <dsp:cNvPr id="0" name=""/>
        <dsp:cNvSpPr/>
      </dsp:nvSpPr>
      <dsp:spPr>
        <a:xfrm>
          <a:off x="561008" y="2357668"/>
          <a:ext cx="1840638" cy="427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Structure </a:t>
          </a:r>
        </a:p>
      </dsp:txBody>
      <dsp:txXfrm>
        <a:off x="581866" y="2378526"/>
        <a:ext cx="1798922" cy="385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F91F0-E79A-4BF8-89DD-F9F1B8B2EDED}">
      <dsp:nvSpPr>
        <dsp:cNvPr id="0" name=""/>
        <dsp:cNvSpPr/>
      </dsp:nvSpPr>
      <dsp:spPr>
        <a:xfrm>
          <a:off x="0" y="398225"/>
          <a:ext cx="369105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67" tIns="499872" rIns="2864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 err="1">
              <a:solidFill>
                <a:schemeClr val="tx1"/>
              </a:solidFill>
            </a:rPr>
            <a:t>Stabilization</a:t>
          </a:r>
          <a:r>
            <a:rPr lang="fr-BE" sz="1800" kern="1200" dirty="0">
              <a:solidFill>
                <a:schemeClr val="tx1"/>
              </a:solidFill>
            </a:rPr>
            <a:t> by </a:t>
          </a:r>
          <a:r>
            <a:rPr lang="fr-BE" sz="1800" kern="1200" dirty="0" err="1">
              <a:solidFill>
                <a:schemeClr val="tx1"/>
              </a:solidFill>
            </a:rPr>
            <a:t>adjustment</a:t>
          </a:r>
          <a:r>
            <a:rPr lang="fr-BE" sz="1800" kern="1200" dirty="0">
              <a:solidFill>
                <a:schemeClr val="tx1"/>
              </a:solidFill>
            </a:rPr>
            <a:t> of </a:t>
          </a:r>
          <a:r>
            <a:rPr lang="fr-BE" sz="1800" kern="1200" dirty="0" err="1">
              <a:solidFill>
                <a:schemeClr val="tx1"/>
              </a:solidFill>
            </a:rPr>
            <a:t>plating</a:t>
          </a:r>
          <a:r>
            <a:rPr lang="fr-BE" sz="1800" kern="1200" dirty="0">
              <a:solidFill>
                <a:schemeClr val="tx1"/>
              </a:solidFill>
            </a:rPr>
            <a:t> </a:t>
          </a:r>
          <a:r>
            <a:rPr lang="fr-BE" sz="1800" kern="1200" dirty="0" err="1">
              <a:solidFill>
                <a:schemeClr val="tx1"/>
              </a:solidFill>
            </a:rPr>
            <a:t>parameters</a:t>
          </a:r>
          <a:endParaRPr lang="fr-BE" sz="1800" kern="1200" dirty="0">
            <a:solidFill>
              <a:schemeClr val="tx1"/>
            </a:solidFill>
          </a:endParaRPr>
        </a:p>
      </dsp:txBody>
      <dsp:txXfrm>
        <a:off x="0" y="398225"/>
        <a:ext cx="3691054" cy="1134000"/>
      </dsp:txXfrm>
    </dsp:sp>
    <dsp:sp modelId="{240EEDF7-7502-472F-9536-F60987096FCB}">
      <dsp:nvSpPr>
        <dsp:cNvPr id="0" name=""/>
        <dsp:cNvSpPr/>
      </dsp:nvSpPr>
      <dsp:spPr>
        <a:xfrm>
          <a:off x="184552" y="43985"/>
          <a:ext cx="2583737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59" tIns="0" rIns="976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tx1"/>
              </a:solidFill>
            </a:rPr>
            <a:t>Complete absence of </a:t>
          </a:r>
          <a:r>
            <a:rPr lang="fr-BE" sz="1800" kern="1200" dirty="0" err="1">
              <a:solidFill>
                <a:schemeClr val="tx1"/>
              </a:solidFill>
            </a:rPr>
            <a:t>stabilizing</a:t>
          </a:r>
          <a:r>
            <a:rPr lang="fr-BE" sz="1800" kern="1200" dirty="0">
              <a:solidFill>
                <a:schemeClr val="tx1"/>
              </a:solidFill>
            </a:rPr>
            <a:t> agent</a:t>
          </a:r>
        </a:p>
      </dsp:txBody>
      <dsp:txXfrm>
        <a:off x="219137" y="78570"/>
        <a:ext cx="2514567" cy="639310"/>
      </dsp:txXfrm>
    </dsp:sp>
    <dsp:sp modelId="{BD04EF85-3811-437C-8446-ED23FA115DD8}">
      <dsp:nvSpPr>
        <dsp:cNvPr id="0" name=""/>
        <dsp:cNvSpPr/>
      </dsp:nvSpPr>
      <dsp:spPr>
        <a:xfrm>
          <a:off x="0" y="2016065"/>
          <a:ext cx="369105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67" tIns="499872" rIns="2864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 dirty="0">
              <a:solidFill>
                <a:schemeClr val="tx1"/>
              </a:solidFill>
            </a:rPr>
            <a:t>Investigation of </a:t>
          </a:r>
          <a:r>
            <a:rPr lang="fr-BE" sz="1800" kern="1200" dirty="0" err="1">
              <a:solidFill>
                <a:schemeClr val="tx1"/>
              </a:solidFill>
            </a:rPr>
            <a:t>several</a:t>
          </a:r>
          <a:r>
            <a:rPr lang="fr-BE" sz="1800" kern="1200" dirty="0">
              <a:solidFill>
                <a:schemeClr val="tx1"/>
              </a:solidFill>
            </a:rPr>
            <a:t> </a:t>
          </a:r>
          <a:r>
            <a:rPr lang="fr-BE" sz="1800" kern="1200" dirty="0" err="1">
              <a:solidFill>
                <a:schemeClr val="tx1"/>
              </a:solidFill>
            </a:rPr>
            <a:t>metallic</a:t>
          </a:r>
          <a:r>
            <a:rPr lang="fr-BE" sz="1800" kern="1200" dirty="0">
              <a:solidFill>
                <a:schemeClr val="tx1"/>
              </a:solidFill>
            </a:rPr>
            <a:t> cations</a:t>
          </a:r>
        </a:p>
      </dsp:txBody>
      <dsp:txXfrm>
        <a:off x="0" y="2016065"/>
        <a:ext cx="3691054" cy="1134000"/>
      </dsp:txXfrm>
    </dsp:sp>
    <dsp:sp modelId="{64997FCE-33E9-49AB-8A56-86F91CA72398}">
      <dsp:nvSpPr>
        <dsp:cNvPr id="0" name=""/>
        <dsp:cNvSpPr/>
      </dsp:nvSpPr>
      <dsp:spPr>
        <a:xfrm>
          <a:off x="184552" y="1661825"/>
          <a:ext cx="2583737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59" tIns="0" rIns="976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tx1"/>
              </a:solidFill>
            </a:rPr>
            <a:t>Substitution of lead by a non-</a:t>
          </a:r>
          <a:r>
            <a:rPr lang="fr-BE" sz="1800" kern="1200" dirty="0" err="1">
              <a:solidFill>
                <a:schemeClr val="tx1"/>
              </a:solidFill>
            </a:rPr>
            <a:t>toxic</a:t>
          </a:r>
          <a:r>
            <a:rPr lang="fr-BE" sz="1800" kern="1200" dirty="0">
              <a:solidFill>
                <a:schemeClr val="tx1"/>
              </a:solidFill>
            </a:rPr>
            <a:t> </a:t>
          </a:r>
          <a:r>
            <a:rPr lang="fr-BE" sz="1800" kern="1200" dirty="0" err="1">
              <a:solidFill>
                <a:schemeClr val="tx1"/>
              </a:solidFill>
            </a:rPr>
            <a:t>stabilizer</a:t>
          </a:r>
          <a:endParaRPr lang="fr-BE" sz="1800" kern="1200" dirty="0">
            <a:solidFill>
              <a:schemeClr val="tx1"/>
            </a:solidFill>
          </a:endParaRPr>
        </a:p>
      </dsp:txBody>
      <dsp:txXfrm>
        <a:off x="219137" y="1696410"/>
        <a:ext cx="2514567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86042-2EF1-42A3-AB8A-FAC05D99D44D}">
      <dsp:nvSpPr>
        <dsp:cNvPr id="0" name=""/>
        <dsp:cNvSpPr/>
      </dsp:nvSpPr>
      <dsp:spPr>
        <a:xfrm>
          <a:off x="783309" y="2299"/>
          <a:ext cx="3125141" cy="8089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Removal of </a:t>
          </a:r>
          <a:r>
            <a:rPr lang="fr-BE" sz="2000" kern="1200" dirty="0" err="1"/>
            <a:t>heavy</a:t>
          </a:r>
          <a:r>
            <a:rPr lang="fr-BE" sz="2000" kern="1200" dirty="0"/>
            <a:t> </a:t>
          </a:r>
          <a:r>
            <a:rPr lang="fr-BE" sz="2000" kern="1200" dirty="0" err="1"/>
            <a:t>metal</a:t>
          </a:r>
          <a:r>
            <a:rPr lang="fr-BE" sz="2000" kern="1200" dirty="0"/>
            <a:t> </a:t>
          </a:r>
          <a:r>
            <a:rPr lang="fr-BE" sz="2000" kern="1200" dirty="0" err="1"/>
            <a:t>stabilizer</a:t>
          </a:r>
          <a:endParaRPr lang="fr-BE" sz="2000" kern="1200" dirty="0"/>
        </a:p>
      </dsp:txBody>
      <dsp:txXfrm>
        <a:off x="807002" y="25992"/>
        <a:ext cx="3077755" cy="761545"/>
      </dsp:txXfrm>
    </dsp:sp>
    <dsp:sp modelId="{05CD496D-14C3-4E7C-9C67-86871F7AC9EA}">
      <dsp:nvSpPr>
        <dsp:cNvPr id="0" name=""/>
        <dsp:cNvSpPr/>
      </dsp:nvSpPr>
      <dsp:spPr>
        <a:xfrm rot="5400000">
          <a:off x="2297439" y="858440"/>
          <a:ext cx="96881" cy="993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B5FD-3B3F-49CD-866B-B8672A8D4343}">
      <dsp:nvSpPr>
        <dsp:cNvPr id="0" name=""/>
        <dsp:cNvSpPr/>
      </dsp:nvSpPr>
      <dsp:spPr>
        <a:xfrm>
          <a:off x="783309" y="1004993"/>
          <a:ext cx="3125141" cy="10917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Modification of </a:t>
          </a:r>
          <a:r>
            <a:rPr lang="fr-BE" sz="1800" kern="1200" dirty="0" err="1"/>
            <a:t>plating</a:t>
          </a:r>
          <a:r>
            <a:rPr lang="fr-BE" sz="1800" kern="1200" dirty="0"/>
            <a:t> conditions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100" kern="1200" dirty="0"/>
            <a:t>pH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100" kern="1200" dirty="0" err="1"/>
            <a:t>Complexing</a:t>
          </a:r>
          <a:r>
            <a:rPr lang="fr-BE" sz="1100" kern="1200" dirty="0"/>
            <a:t> agent</a:t>
          </a:r>
        </a:p>
      </dsp:txBody>
      <dsp:txXfrm>
        <a:off x="815286" y="1036970"/>
        <a:ext cx="3061187" cy="1027829"/>
      </dsp:txXfrm>
    </dsp:sp>
    <dsp:sp modelId="{02C053C4-3ADA-495A-86A3-A49B5E944B57}">
      <dsp:nvSpPr>
        <dsp:cNvPr id="0" name=""/>
        <dsp:cNvSpPr/>
      </dsp:nvSpPr>
      <dsp:spPr>
        <a:xfrm rot="5400000">
          <a:off x="2296208" y="2146448"/>
          <a:ext cx="99343" cy="993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2E94F-F7CB-4CC8-B0E7-101D32FBD988}">
      <dsp:nvSpPr>
        <dsp:cNvPr id="0" name=""/>
        <dsp:cNvSpPr/>
      </dsp:nvSpPr>
      <dsp:spPr>
        <a:xfrm>
          <a:off x="783309" y="2295463"/>
          <a:ext cx="3125141" cy="10917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Use of </a:t>
          </a:r>
          <a:r>
            <a:rPr lang="fr-BE" sz="1800" kern="1200" dirty="0" err="1"/>
            <a:t>experimental</a:t>
          </a:r>
          <a:r>
            <a:rPr lang="fr-BE" sz="1800" kern="1200" dirty="0"/>
            <a:t> design to </a:t>
          </a:r>
          <a:r>
            <a:rPr lang="fr-BE" sz="1800" kern="1200" dirty="0" err="1"/>
            <a:t>determine</a:t>
          </a:r>
          <a:r>
            <a:rPr lang="fr-BE" sz="1800" kern="1200" dirty="0"/>
            <a:t> </a:t>
          </a:r>
          <a:r>
            <a:rPr lang="fr-BE" sz="1800" kern="1200" dirty="0" err="1"/>
            <a:t>working</a:t>
          </a:r>
          <a:r>
            <a:rPr lang="fr-BE" sz="1800" kern="1200" dirty="0"/>
            <a:t> conditions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100" kern="1200" dirty="0" err="1"/>
            <a:t>Factorial</a:t>
          </a:r>
          <a:r>
            <a:rPr lang="fr-BE" sz="1100" kern="1200" dirty="0"/>
            <a:t> design </a:t>
          </a:r>
          <a:r>
            <a:rPr lang="fr-BE" sz="1100" kern="1200" dirty="0" err="1"/>
            <a:t>with</a:t>
          </a:r>
          <a:r>
            <a:rPr lang="fr-BE" sz="1100" kern="1200" dirty="0"/>
            <a:t> central point.</a:t>
          </a:r>
        </a:p>
      </dsp:txBody>
      <dsp:txXfrm>
        <a:off x="815286" y="2327440"/>
        <a:ext cx="3061187" cy="1027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5749-4C02-4912-84E4-E43F92F6BE29}" type="datetimeFigureOut">
              <a:rPr lang="fr-BE" smtClean="0"/>
              <a:t>28/02/2020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781D-2D48-4F00-BDEF-02EEDA9F0C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39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A96973A-4A46-4748-811D-3909BB180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678C1-9B35-448F-9153-DD146E3EF56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5123" name="Rectangle 1026">
            <a:extLst>
              <a:ext uri="{FF2B5EF4-FFF2-40B4-BE49-F238E27FC236}">
                <a16:creationId xmlns:a16="http://schemas.microsoft.com/office/drawing/2014/main" id="{F46BB9FD-1669-493C-8D4F-7B4403DCE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1027">
            <a:extLst>
              <a:ext uri="{FF2B5EF4-FFF2-40B4-BE49-F238E27FC236}">
                <a16:creationId xmlns:a16="http://schemas.microsoft.com/office/drawing/2014/main" id="{30095106-0FFB-4D15-9D2B-299745CAD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</p:txBody>
      </p:sp>
      <p:sp>
        <p:nvSpPr>
          <p:cNvPr id="5125" name="Footer Placeholder 1">
            <a:extLst>
              <a:ext uri="{FF2B5EF4-FFF2-40B4-BE49-F238E27FC236}">
                <a16:creationId xmlns:a16="http://schemas.microsoft.com/office/drawing/2014/main" id="{E572C1CF-3236-4112-AA68-29F280666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>
            <a:extLst>
              <a:ext uri="{FF2B5EF4-FFF2-40B4-BE49-F238E27FC236}">
                <a16:creationId xmlns:a16="http://schemas.microsoft.com/office/drawing/2014/main" id="{C939AD16-B56E-40F9-8AAC-12A79F8D5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notes 2">
            <a:extLst>
              <a:ext uri="{FF2B5EF4-FFF2-40B4-BE49-F238E27FC236}">
                <a16:creationId xmlns:a16="http://schemas.microsoft.com/office/drawing/2014/main" id="{45E57CC1-D80D-439B-813C-5384EC09F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/>
          </a:p>
        </p:txBody>
      </p:sp>
      <p:sp>
        <p:nvSpPr>
          <p:cNvPr id="47108" name="Espace réservé du numéro de diapositive 3">
            <a:extLst>
              <a:ext uri="{FF2B5EF4-FFF2-40B4-BE49-F238E27FC236}">
                <a16:creationId xmlns:a16="http://schemas.microsoft.com/office/drawing/2014/main" id="{66E269FC-D9B6-44BE-B573-DC2CABC41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367FB0-FD2D-4A0F-832A-E032FA8AF344}" type="slidenum">
              <a:rPr lang="fr-BE" altLang="fr-FR" smtClean="0">
                <a:latin typeface="Calibri" panose="020F0502020204030204" pitchFamily="34" charset="0"/>
              </a:rPr>
              <a:pPr/>
              <a:t>22</a:t>
            </a:fld>
            <a:endParaRPr lang="fr-BE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2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E5CF3BE-D881-43B7-863E-AC8BCA7F8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2B5E0A-4836-4A6D-9FD8-0E7B4AAF57BA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C217FEF-615B-4CAB-80C8-6593B0641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DFA2924-575F-4E85-AF68-5A7A8F51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900">
                <a:latin typeface="Arial" panose="020B0604020202020204" pitchFamily="34" charset="0"/>
              </a:rPr>
              <a:t>Enter speaker notes here.</a:t>
            </a:r>
          </a:p>
          <a:p>
            <a:endParaRPr lang="en-US" altLang="en-US"/>
          </a:p>
        </p:txBody>
      </p:sp>
      <p:sp>
        <p:nvSpPr>
          <p:cNvPr id="66565" name="Footer Placeholder 1">
            <a:extLst>
              <a:ext uri="{FF2B5EF4-FFF2-40B4-BE49-F238E27FC236}">
                <a16:creationId xmlns:a16="http://schemas.microsoft.com/office/drawing/2014/main" id="{F962F498-67DB-4671-8E69-1527102C7E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5700713"/>
            <a:ext cx="1666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sciences_microscope_large.jpg"/>
          <p:cNvPicPr>
            <a:picLocks noChangeAspect="1"/>
          </p:cNvPicPr>
          <p:nvPr/>
        </p:nvPicPr>
        <p:blipFill>
          <a:blip r:embed="rId4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888" y="511175"/>
            <a:ext cx="67357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Médecine et Pharmacie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625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archi_large4.jpg"/>
          <p:cNvPicPr>
            <a:picLocks noChangeAspect="1"/>
          </p:cNvPicPr>
          <p:nvPr/>
        </p:nvPicPr>
        <p:blipFill>
          <a:blip r:embed="rId3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15938"/>
            <a:ext cx="67246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Supérieur d’Architecture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7725" y="5657850"/>
            <a:ext cx="914400" cy="914400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6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25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28F7-72EB-47C5-A272-8C88858A5A1F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1CF973-9FA5-4536-ACAC-CC6217038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775E82-33E7-479C-9BFE-FAA37B793A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8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9EBA-30C2-40F6-B131-945E840909C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D92D438-3A43-4348-BE53-565423C6D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31B0EB8-FD86-4DDE-80B7-8AAF004F89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6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373140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53D5-7F25-4680-B1F1-DF16465BA74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C02310-6307-4B94-8B4D-B52EB9F80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09779A-697A-49D7-BC27-C6E38F2885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5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418509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358424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D36E-1E74-41F4-8873-37275DE8B7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3CF8C8-3407-44C8-99C1-F2A9DD94A0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35BBDC-75F2-41BE-A915-6EBF63748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9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FDE0-66D0-4368-AA1C-0E880F369AD1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934E18-232C-42B6-8F31-43D06EEEAC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854552-FAA7-4630-9EA4-AE0BDBCB2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159511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étudiante_large.jpg"/>
          <p:cNvPicPr>
            <a:picLocks noChangeAspect="1"/>
          </p:cNvPicPr>
          <p:nvPr/>
        </p:nvPicPr>
        <p:blipFill>
          <a:blip r:embed="rId4" cstate="email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519113"/>
            <a:ext cx="67008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Polytechnique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504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183857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1050" y="2058988"/>
            <a:ext cx="6407150" cy="1470025"/>
          </a:xfrm>
        </p:spPr>
        <p:txBody>
          <a:bodyPr/>
          <a:lstStyle>
            <a:lvl1pPr algn="r">
              <a:defRPr>
                <a:solidFill>
                  <a:srgbClr val="3A70D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14763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470650"/>
            <a:ext cx="2608262" cy="47625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45791" dir="2021404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0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539207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53987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53987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2250" y="64706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0075" y="6288088"/>
            <a:ext cx="519271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415960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28F7-72EB-47C5-A272-8C88858A5A1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</p:spTree>
    <p:extLst>
      <p:ext uri="{BB962C8B-B14F-4D97-AF65-F5344CB8AC3E}">
        <p14:creationId xmlns:p14="http://schemas.microsoft.com/office/powerpoint/2010/main" val="1341875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4C4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9EBA-30C2-40F6-B131-945E840909C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446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4C4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53D5-7F25-4680-B1F1-DF16465BA74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906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600" b="1">
                <a:solidFill>
                  <a:srgbClr val="A6A6A6"/>
                </a:solidFill>
                <a:latin typeface="Arial" charset="0"/>
              </a:rPr>
              <a:t>Université de Mons</a:t>
            </a:r>
            <a:endParaRPr lang="fr-BE" sz="1600" b="1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FDE0-66D0-4368-AA1C-0E880F369AD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6010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7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psych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5210175"/>
            <a:ext cx="9636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passage_long.jpg"/>
          <p:cNvPicPr>
            <a:picLocks noChangeAspect="1"/>
          </p:cNvPicPr>
          <p:nvPr/>
        </p:nvPicPr>
        <p:blipFill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52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materia_nova_large2.jpg"/>
          <p:cNvPicPr>
            <a:picLocks noChangeAspect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050" y="514350"/>
            <a:ext cx="670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des Sciences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Image 12" descr="scienc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5557838"/>
            <a:ext cx="1252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110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eii_classe_large2.jpg"/>
          <p:cNvPicPr>
            <a:picLocks noChangeAspect="1"/>
          </p:cNvPicPr>
          <p:nvPr/>
        </p:nvPicPr>
        <p:blipFill>
          <a:blip r:embed="rId3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12763"/>
            <a:ext cx="67246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Traduction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et d’Interprétation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5734050"/>
            <a:ext cx="828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38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warocq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534025"/>
            <a:ext cx="119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warocque_etudiants_large.jpg"/>
          <p:cNvPicPr>
            <a:picLocks noChangeAspect="1"/>
          </p:cNvPicPr>
          <p:nvPr/>
        </p:nvPicPr>
        <p:blipFill>
          <a:blip r:embed="rId4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506413"/>
            <a:ext cx="67056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Warocqué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d’Economie et de Gestion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537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sciences du lang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5457825"/>
            <a:ext cx="1589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phonétique_analyse_large.jpg"/>
          <p:cNvPicPr>
            <a:picLocks noChangeAspect="1"/>
          </p:cNvPicPr>
          <p:nvPr/>
        </p:nvPicPr>
        <p:blipFill>
          <a:blip r:embed="rId4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515938"/>
            <a:ext cx="6705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du Langage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00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5503863"/>
            <a:ext cx="9620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sciences_etudiants_large.jpg"/>
          <p:cNvPicPr>
            <a:picLocks noChangeAspect="1"/>
          </p:cNvPicPr>
          <p:nvPr/>
        </p:nvPicPr>
        <p:blipFill>
          <a:blip r:embed="rId4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6734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Juridiques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575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shs.jpg"/>
          <p:cNvPicPr>
            <a:picLocks noChangeAspect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08000"/>
            <a:ext cx="67437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sh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5381625"/>
            <a:ext cx="1020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57425" y="447675"/>
            <a:ext cx="4933950" cy="157162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Humaines et Sociales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395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6HT&amp;SE | Chennai | March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671A3-B7E8-4484-B990-367D9A05702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870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673" r:id="rId24"/>
    <p:sldLayoutId id="2147483674" r:id="rId25"/>
    <p:sldLayoutId id="2147483675" r:id="rId26"/>
    <p:sldLayoutId id="2147483677" r:id="rId27"/>
    <p:sldLayoutId id="2147483702" r:id="rId2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45.jpe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7.jpeg"/><Relationship Id="rId12" Type="http://schemas.microsoft.com/office/2007/relationships/hdphoto" Target="../media/hdphoto2.wdp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11" Type="http://schemas.openxmlformats.org/officeDocument/2006/relationships/image" Target="../media/image50.png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C90757F-1979-4998-B36C-17CFC677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108" y="2389188"/>
            <a:ext cx="6800850" cy="996443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Electroless nickel-boron coatings,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can it replace hard chrome?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DA76D86-20CF-44BF-A64A-012609FF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578" y="3381330"/>
            <a:ext cx="4229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</a:rPr>
              <a:t>Véronique Vitry</a:t>
            </a:r>
            <a:r>
              <a:rPr lang="en-US" altLang="en-US" kern="0" baseline="30000" dirty="0">
                <a:solidFill>
                  <a:schemeClr val="tx1"/>
                </a:solidFill>
              </a:rPr>
              <a:t>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fr-BE" sz="2400" kern="0" dirty="0">
                <a:solidFill>
                  <a:schemeClr val="tx1"/>
                </a:solidFill>
              </a:rPr>
              <a:t>Luiza BONIN</a:t>
            </a:r>
            <a:r>
              <a:rPr lang="en-US" altLang="en-US" sz="2400" kern="0" baseline="30000" dirty="0">
                <a:solidFill>
                  <a:schemeClr val="tx1"/>
                </a:solidFill>
              </a:rPr>
              <a:t>2</a:t>
            </a:r>
            <a:r>
              <a:rPr lang="fr-BE" sz="2400" kern="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BE" sz="2400" kern="0" dirty="0">
                <a:solidFill>
                  <a:schemeClr val="tx1"/>
                </a:solidFill>
              </a:rPr>
              <a:t>Muslum YUNACTI</a:t>
            </a:r>
            <a:r>
              <a:rPr lang="en-US" altLang="en-US" sz="2400" kern="0" baseline="30000" dirty="0">
                <a:solidFill>
                  <a:schemeClr val="tx1"/>
                </a:solidFill>
              </a:rPr>
              <a:t>1</a:t>
            </a:r>
            <a:r>
              <a:rPr lang="fr-BE" sz="2400" kern="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BE" sz="2400" kern="0" dirty="0">
                <a:solidFill>
                  <a:schemeClr val="tx1"/>
                </a:solidFill>
              </a:rPr>
              <a:t>Alexandre MEGRET</a:t>
            </a:r>
            <a:r>
              <a:rPr lang="en-US" altLang="en-US" sz="2400" kern="0" baseline="30000" dirty="0">
                <a:solidFill>
                  <a:schemeClr val="tx1"/>
                </a:solidFill>
              </a:rPr>
              <a:t>1</a:t>
            </a:r>
            <a:r>
              <a:rPr lang="fr-BE" sz="2400" kern="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fr-BE" sz="2400" kern="0" dirty="0">
                <a:solidFill>
                  <a:schemeClr val="tx1"/>
                </a:solidFill>
              </a:rPr>
              <a:t>Fabienne DELAUNOIS</a:t>
            </a:r>
            <a:r>
              <a:rPr lang="en-US" altLang="en-US" sz="2400" kern="0" baseline="30000" dirty="0">
                <a:solidFill>
                  <a:schemeClr val="tx1"/>
                </a:solidFill>
              </a:rPr>
              <a:t>1</a:t>
            </a:r>
            <a:endParaRPr lang="fr-BE" sz="2400" kern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2800" kern="0" baseline="30000" dirty="0">
                <a:solidFill>
                  <a:schemeClr val="tx1"/>
                </a:solidFill>
              </a:rPr>
              <a:t>1</a:t>
            </a:r>
            <a:r>
              <a:rPr lang="en-US" altLang="en-US" sz="2800" kern="0" baseline="0" dirty="0">
                <a:solidFill>
                  <a:schemeClr val="tx1"/>
                </a:solidFill>
              </a:rPr>
              <a:t>UMONS – POLYTECH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2800" kern="0" baseline="30000" dirty="0">
                <a:solidFill>
                  <a:schemeClr val="tx1"/>
                </a:solidFill>
              </a:rPr>
              <a:t>2</a:t>
            </a:r>
            <a:r>
              <a:rPr lang="en-US" altLang="en-US" sz="2800" kern="0" dirty="0">
                <a:solidFill>
                  <a:schemeClr val="tx1"/>
                </a:solidFill>
              </a:rPr>
              <a:t>GENT University </a:t>
            </a:r>
            <a:endParaRPr lang="en-US" altLang="en-US" sz="2800" kern="0" baseline="0" dirty="0">
              <a:solidFill>
                <a:schemeClr val="tx1"/>
              </a:solidFill>
            </a:endParaRPr>
          </a:p>
        </p:txBody>
      </p:sp>
      <p:pic>
        <p:nvPicPr>
          <p:cNvPr id="4100" name="Picture 2" descr="http://pedagogique-heaj.be/coursdid/itineraire/itiner7.jpg">
            <a:extLst>
              <a:ext uri="{FF2B5EF4-FFF2-40B4-BE49-F238E27FC236}">
                <a16:creationId xmlns:a16="http://schemas.microsoft.com/office/drawing/2014/main" id="{33EEB118-2E27-4B28-872B-5A1AA25B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563143"/>
            <a:ext cx="22987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www.globalview.be/pictures/big/A_23170.jpg">
            <a:extLst>
              <a:ext uri="{FF2B5EF4-FFF2-40B4-BE49-F238E27FC236}">
                <a16:creationId xmlns:a16="http://schemas.microsoft.com/office/drawing/2014/main" id="{C9E045BE-79AF-4437-9FE4-C01E81BC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78" y="3831719"/>
            <a:ext cx="24368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E:\Fabienne\Data\Images\Pôle_matériaux\materials2.png">
            <a:extLst>
              <a:ext uri="{FF2B5EF4-FFF2-40B4-BE49-F238E27FC236}">
                <a16:creationId xmlns:a16="http://schemas.microsoft.com/office/drawing/2014/main" id="{EF186960-D46B-4269-8B1B-1927E94D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81" y="5608637"/>
            <a:ext cx="29527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1131DE-102F-44DE-B2E0-3792F1649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731" y="143075"/>
            <a:ext cx="1658760" cy="22522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2361AC-F54F-4CA9-B7AA-CA310838E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" y="1159487"/>
            <a:ext cx="1772626" cy="1772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FR" sz="4000" dirty="0"/>
              <a:t>Standard electroless nickel-</a:t>
            </a:r>
            <a:r>
              <a:rPr lang="fr-FR" sz="4000" dirty="0" err="1"/>
              <a:t>boron</a:t>
            </a:r>
            <a:endParaRPr lang="fr-BE" sz="40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2073288-FF1D-4A2E-9635-A277BC58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3972"/>
            <a:ext cx="8229600" cy="5022192"/>
          </a:xfrm>
        </p:spPr>
        <p:txBody>
          <a:bodyPr/>
          <a:lstStyle/>
          <a:p>
            <a:pPr marL="0" indent="0"/>
            <a:r>
              <a:rPr lang="fr-BE" sz="2400" dirty="0">
                <a:solidFill>
                  <a:schemeClr val="tx1"/>
                </a:solidFill>
              </a:rPr>
              <a:t>Issues </a:t>
            </a:r>
            <a:r>
              <a:rPr lang="fr-BE" sz="2400" dirty="0" err="1">
                <a:solidFill>
                  <a:schemeClr val="tx1"/>
                </a:solidFill>
              </a:rPr>
              <a:t>with</a:t>
            </a:r>
            <a:r>
              <a:rPr lang="fr-BE" sz="2400" dirty="0">
                <a:solidFill>
                  <a:schemeClr val="tx1"/>
                </a:solidFill>
              </a:rPr>
              <a:t> standard electroless nickel-</a:t>
            </a:r>
            <a:r>
              <a:rPr lang="fr-BE" sz="2400" dirty="0" err="1">
                <a:solidFill>
                  <a:schemeClr val="tx1"/>
                </a:solidFill>
              </a:rPr>
              <a:t>boron</a:t>
            </a:r>
            <a:r>
              <a:rPr lang="fr-BE" sz="2400" dirty="0">
                <a:solidFill>
                  <a:schemeClr val="tx1"/>
                </a:solidFill>
              </a:rPr>
              <a:t>: </a:t>
            </a:r>
            <a:r>
              <a:rPr lang="fr-BE" sz="2400" dirty="0" err="1">
                <a:solidFill>
                  <a:schemeClr val="tx1"/>
                </a:solidFill>
              </a:rPr>
              <a:t>stabilizer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that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contains</a:t>
            </a:r>
            <a:r>
              <a:rPr lang="fr-BE" sz="2400" dirty="0">
                <a:solidFill>
                  <a:schemeClr val="tx1"/>
                </a:solidFill>
              </a:rPr>
              <a:t> lead (or </a:t>
            </a:r>
            <a:r>
              <a:rPr lang="fr-BE" sz="2400" dirty="0" err="1">
                <a:solidFill>
                  <a:schemeClr val="tx1"/>
                </a:solidFill>
              </a:rPr>
              <a:t>worse</a:t>
            </a:r>
            <a:r>
              <a:rPr lang="fr-BE" sz="2400" dirty="0">
                <a:solidFill>
                  <a:schemeClr val="tx1"/>
                </a:solidFill>
              </a:rPr>
              <a:t>, thallium).</a:t>
            </a:r>
          </a:p>
          <a:p>
            <a:pPr marL="0" indent="0"/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 Must be </a:t>
            </a:r>
            <a:r>
              <a:rPr lang="fr-BE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replaced</a:t>
            </a:r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 by more </a:t>
            </a:r>
            <a:r>
              <a:rPr lang="fr-BE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environmentally</a:t>
            </a:r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 </a:t>
            </a:r>
            <a:r>
              <a:rPr lang="fr-BE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friendly</a:t>
            </a:r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 </a:t>
            </a:r>
            <a:r>
              <a:rPr lang="fr-BE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element</a:t>
            </a:r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 to </a:t>
            </a:r>
            <a:r>
              <a:rPr lang="fr-BE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ensure</a:t>
            </a:r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 process </a:t>
            </a:r>
            <a:r>
              <a:rPr lang="fr-BE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sustainability</a:t>
            </a:r>
            <a:r>
              <a:rPr lang="fr-BE" sz="2400" dirty="0">
                <a:solidFill>
                  <a:schemeClr val="tx1"/>
                </a:solidFill>
                <a:sym typeface="Wingdings 3" panose="05040102010807070707" pitchFamily="18" charset="2"/>
              </a:rPr>
              <a:t> </a:t>
            </a:r>
            <a:endParaRPr lang="fr-BE" sz="2400" dirty="0">
              <a:solidFill>
                <a:schemeClr val="tx1"/>
              </a:solidFill>
            </a:endParaRPr>
          </a:p>
          <a:p>
            <a:r>
              <a:rPr lang="fr-BE" sz="2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D4E784A-1AC0-4F5A-B296-2E62B07AA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03909"/>
              </p:ext>
            </p:extLst>
          </p:nvPr>
        </p:nvGraphicFramePr>
        <p:xfrm>
          <a:off x="319900" y="3052497"/>
          <a:ext cx="3482666" cy="339771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76423">
                  <a:extLst>
                    <a:ext uri="{9D8B030D-6E8A-4147-A177-3AD203B41FA5}">
                      <a16:colId xmlns:a16="http://schemas.microsoft.com/office/drawing/2014/main" val="3446162668"/>
                    </a:ext>
                  </a:extLst>
                </a:gridCol>
                <a:gridCol w="806243">
                  <a:extLst>
                    <a:ext uri="{9D8B030D-6E8A-4147-A177-3AD203B41FA5}">
                      <a16:colId xmlns:a16="http://schemas.microsoft.com/office/drawing/2014/main" val="811613193"/>
                    </a:ext>
                  </a:extLst>
                </a:gridCol>
              </a:tblGrid>
              <a:tr h="406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Constituents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Bath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2286611620"/>
                  </a:ext>
                </a:extLst>
              </a:tr>
              <a:tr h="406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Nickel chloride, g/l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24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1467561506"/>
                  </a:ext>
                </a:extLst>
              </a:tr>
              <a:tr h="51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Sodium hydroxide, g/l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39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2090379142"/>
                  </a:ext>
                </a:extLst>
              </a:tr>
              <a:tr h="51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Sodium borohydride, g/l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0.602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1891676853"/>
                  </a:ext>
                </a:extLst>
              </a:tr>
              <a:tr h="51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Ethylene diamine, g/l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59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2797328895"/>
                  </a:ext>
                </a:extLst>
              </a:tr>
              <a:tr h="51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Lead tungstate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0.021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62984667"/>
                  </a:ext>
                </a:extLst>
              </a:tr>
              <a:tr h="51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marL="51425" marR="5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95±1</a:t>
                      </a:r>
                      <a:endParaRPr lang="fr-BE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5" marR="51425" marT="0" marB="0"/>
                </a:tc>
                <a:extLst>
                  <a:ext uri="{0D108BD9-81ED-4DB2-BD59-A6C34878D82A}">
                    <a16:rowId xmlns:a16="http://schemas.microsoft.com/office/drawing/2014/main" val="425890882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B487D01-26C1-4F4C-B44A-F817F4F871CC}"/>
              </a:ext>
            </a:extLst>
          </p:cNvPr>
          <p:cNvSpPr/>
          <p:nvPr/>
        </p:nvSpPr>
        <p:spPr>
          <a:xfrm>
            <a:off x="339414" y="5426805"/>
            <a:ext cx="3463151" cy="530341"/>
          </a:xfrm>
          <a:prstGeom prst="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 : angle droit à deux pointes 9">
            <a:extLst>
              <a:ext uri="{FF2B5EF4-FFF2-40B4-BE49-F238E27FC236}">
                <a16:creationId xmlns:a16="http://schemas.microsoft.com/office/drawing/2014/main" id="{69E90D25-BD7D-4B07-883A-6DE7073D36D4}"/>
              </a:ext>
            </a:extLst>
          </p:cNvPr>
          <p:cNvSpPr/>
          <p:nvPr/>
        </p:nvSpPr>
        <p:spPr>
          <a:xfrm rot="8100000">
            <a:off x="4354521" y="4054412"/>
            <a:ext cx="720000" cy="720000"/>
          </a:xfrm>
          <a:prstGeom prst="leftUp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1FFA7990-3E51-4D46-808D-FAA04E4D0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740289"/>
              </p:ext>
            </p:extLst>
          </p:nvPr>
        </p:nvGraphicFramePr>
        <p:xfrm>
          <a:off x="4938596" y="2806236"/>
          <a:ext cx="3691054" cy="319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4543E7C-2C7F-4119-8736-00BB71A81378}"/>
              </a:ext>
            </a:extLst>
          </p:cNvPr>
          <p:cNvSpPr/>
          <p:nvPr/>
        </p:nvSpPr>
        <p:spPr>
          <a:xfrm rot="1555048">
            <a:off x="4002027" y="4389710"/>
            <a:ext cx="210904" cy="14370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046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7111CC-6CF1-42BE-8E8A-7557E2E9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15141"/>
            <a:ext cx="82296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BE" sz="3200" dirty="0" err="1"/>
              <a:t>Purely</a:t>
            </a:r>
            <a:r>
              <a:rPr lang="fr-BE" sz="3200" dirty="0"/>
              <a:t> </a:t>
            </a:r>
            <a:r>
              <a:rPr lang="fr-BE" sz="3200" dirty="0" err="1"/>
              <a:t>binary</a:t>
            </a:r>
            <a:r>
              <a:rPr lang="fr-BE" sz="3200" dirty="0"/>
              <a:t> electroless nickel-</a:t>
            </a:r>
            <a:r>
              <a:rPr lang="fr-BE" sz="3200" dirty="0" err="1"/>
              <a:t>boron</a:t>
            </a:r>
            <a:r>
              <a:rPr lang="fr-BE" sz="3200" dirty="0"/>
              <a:t> (</a:t>
            </a:r>
            <a:r>
              <a:rPr lang="fr-BE" sz="3200" dirty="0" err="1"/>
              <a:t>NiB</a:t>
            </a:r>
            <a:r>
              <a:rPr lang="fr-BE" sz="3200" dirty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00B3F-60B6-4412-ADAE-1A16F60B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8850" y="6548321"/>
            <a:ext cx="6400800" cy="276225"/>
          </a:xfrm>
        </p:spPr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03B92D0-7CF0-40B6-9209-B53B0054A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529"/>
              </p:ext>
            </p:extLst>
          </p:nvPr>
        </p:nvGraphicFramePr>
        <p:xfrm>
          <a:off x="-397952" y="805115"/>
          <a:ext cx="469176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432EBEB-4BF4-4044-BA37-6C92CA88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6" y="5571434"/>
            <a:ext cx="4294601" cy="873971"/>
          </a:xfrm>
          <a:solidFill>
            <a:srgbClr val="00ABCC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accent1">
                <a:lumMod val="50000"/>
                <a:alpha val="90000"/>
              </a:schemeClr>
            </a:solidFill>
            <a:prstDash val="solid"/>
          </a:ln>
          <a:effectLst/>
        </p:spPr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r>
              <a:rPr lang="fr-BE" sz="1600" dirty="0" err="1">
                <a:solidFill>
                  <a:schemeClr val="tx1"/>
                </a:solidFill>
              </a:rPr>
              <a:t>Investigated</a:t>
            </a:r>
            <a:r>
              <a:rPr lang="fr-BE" sz="1600" dirty="0">
                <a:solidFill>
                  <a:schemeClr val="tx1"/>
                </a:solidFill>
              </a:rPr>
              <a:t> </a:t>
            </a:r>
            <a:r>
              <a:rPr lang="fr-BE" sz="1600" dirty="0" err="1">
                <a:solidFill>
                  <a:schemeClr val="tx1"/>
                </a:solidFill>
              </a:rPr>
              <a:t>responses</a:t>
            </a:r>
            <a:r>
              <a:rPr lang="fr-BE" sz="1600" dirty="0">
                <a:solidFill>
                  <a:schemeClr val="tx1"/>
                </a:solidFill>
              </a:rPr>
              <a:t>:</a:t>
            </a:r>
          </a:p>
          <a:p>
            <a:r>
              <a:rPr lang="fr-BE" sz="1600" dirty="0" err="1">
                <a:solidFill>
                  <a:schemeClr val="tx1"/>
                </a:solidFill>
              </a:rPr>
              <a:t>Thickness</a:t>
            </a:r>
            <a:r>
              <a:rPr lang="fr-BE" sz="1600" dirty="0">
                <a:solidFill>
                  <a:schemeClr val="tx1"/>
                </a:solidFill>
              </a:rPr>
              <a:t> = </a:t>
            </a:r>
            <a:r>
              <a:rPr lang="fr-BE" sz="1600" dirty="0" err="1">
                <a:solidFill>
                  <a:schemeClr val="tx1"/>
                </a:solidFill>
              </a:rPr>
              <a:t>productivity</a:t>
            </a:r>
            <a:endParaRPr lang="fr-BE" sz="1600" dirty="0">
              <a:solidFill>
                <a:schemeClr val="tx1"/>
              </a:solidFill>
            </a:endParaRPr>
          </a:p>
          <a:p>
            <a:r>
              <a:rPr lang="fr-BE" sz="1600" dirty="0" err="1">
                <a:solidFill>
                  <a:schemeClr val="tx1"/>
                </a:solidFill>
              </a:rPr>
              <a:t>Roughness</a:t>
            </a:r>
            <a:r>
              <a:rPr lang="fr-BE" sz="1600" dirty="0">
                <a:solidFill>
                  <a:schemeClr val="tx1"/>
                </a:solidFill>
              </a:rPr>
              <a:t> = image of bath </a:t>
            </a:r>
            <a:r>
              <a:rPr lang="fr-BE" sz="1600" dirty="0" err="1">
                <a:solidFill>
                  <a:schemeClr val="tx1"/>
                </a:solidFill>
              </a:rPr>
              <a:t>stability</a:t>
            </a:r>
            <a:endParaRPr lang="fr-BE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4E40073-6B7E-4984-A043-6AD954857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36933"/>
              </p:ext>
            </p:extLst>
          </p:nvPr>
        </p:nvGraphicFramePr>
        <p:xfrm>
          <a:off x="251016" y="4177759"/>
          <a:ext cx="4294601" cy="133940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50208">
                  <a:extLst>
                    <a:ext uri="{9D8B030D-6E8A-4147-A177-3AD203B41FA5}">
                      <a16:colId xmlns:a16="http://schemas.microsoft.com/office/drawing/2014/main" val="3965929611"/>
                    </a:ext>
                  </a:extLst>
                </a:gridCol>
                <a:gridCol w="850247">
                  <a:extLst>
                    <a:ext uri="{9D8B030D-6E8A-4147-A177-3AD203B41FA5}">
                      <a16:colId xmlns:a16="http://schemas.microsoft.com/office/drawing/2014/main" val="808877059"/>
                    </a:ext>
                  </a:extLst>
                </a:gridCol>
                <a:gridCol w="945283">
                  <a:extLst>
                    <a:ext uri="{9D8B030D-6E8A-4147-A177-3AD203B41FA5}">
                      <a16:colId xmlns:a16="http://schemas.microsoft.com/office/drawing/2014/main" val="1521804540"/>
                    </a:ext>
                  </a:extLst>
                </a:gridCol>
                <a:gridCol w="848863">
                  <a:extLst>
                    <a:ext uri="{9D8B030D-6E8A-4147-A177-3AD203B41FA5}">
                      <a16:colId xmlns:a16="http://schemas.microsoft.com/office/drawing/2014/main" val="2412520620"/>
                    </a:ext>
                  </a:extLst>
                </a:gridCol>
              </a:tblGrid>
              <a:tr h="430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Factors  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Low level (−1)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Central level (0)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High level (+1)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77872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Sodium hydroxide (g.L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fr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</a:rPr>
                        <a:t>120</a:t>
                      </a:r>
                      <a:endParaRPr lang="fr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</a:rPr>
                        <a:t>140</a:t>
                      </a:r>
                      <a:endParaRPr lang="fr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</a:rPr>
                        <a:t>160</a:t>
                      </a:r>
                      <a:endParaRPr lang="fr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6130391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Ethylenediamine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fr-BE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g.L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baseline="0" dirty="0">
                          <a:effectLst/>
                        </a:rPr>
                        <a:t>)</a:t>
                      </a:r>
                      <a:endParaRPr lang="fr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>
                          <a:effectLst/>
                        </a:rPr>
                        <a:t>120</a:t>
                      </a:r>
                      <a:endParaRPr lang="fr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</a:rPr>
                        <a:t>140</a:t>
                      </a:r>
                      <a:endParaRPr lang="fr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</a:rPr>
                        <a:t>160</a:t>
                      </a:r>
                      <a:endParaRPr lang="fr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7846590"/>
                  </a:ext>
                </a:extLst>
              </a:tr>
            </a:tbl>
          </a:graphicData>
        </a:graphic>
      </p:graphicFrame>
      <p:pic>
        <p:nvPicPr>
          <p:cNvPr id="10" name="Image 9" descr="\\umons.ac.be\users\532192\Desktop\artigos\sem stabilizer\Fig. 1.jpg">
            <a:extLst>
              <a:ext uri="{FF2B5EF4-FFF2-40B4-BE49-F238E27FC236}">
                <a16:creationId xmlns:a16="http://schemas.microsoft.com/office/drawing/2014/main" id="{AED6D4F6-6475-4D10-8A14-BA8F9698A7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787160"/>
            <a:ext cx="3713356" cy="2291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1ABF219-CD9D-46BA-B7E9-525BBA021566}"/>
              </a:ext>
            </a:extLst>
          </p:cNvPr>
          <p:cNvSpPr/>
          <p:nvPr/>
        </p:nvSpPr>
        <p:spPr>
          <a:xfrm>
            <a:off x="4570898" y="787160"/>
            <a:ext cx="948846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50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5DCE18D-CBD9-4449-AA1D-187FB4D2A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17935"/>
              </p:ext>
            </p:extLst>
          </p:nvPr>
        </p:nvGraphicFramePr>
        <p:xfrm>
          <a:off x="4640894" y="3304345"/>
          <a:ext cx="4311252" cy="17468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7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1543147145"/>
                    </a:ext>
                  </a:extLst>
                </a:gridCol>
                <a:gridCol w="116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fr-BE" sz="1400" dirty="0"/>
                        <a:t>Component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aseline="0" dirty="0"/>
                        <a:t>Compound 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 err="1"/>
                        <a:t>Quantity</a:t>
                      </a:r>
                      <a:r>
                        <a:rPr lang="fr-BE" sz="14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BE" sz="1400" u="none" strike="noStrike" cap="none" normalizeH="0" baseline="0" noProof="0" dirty="0" err="1">
                          <a:ln>
                            <a:noFill/>
                          </a:ln>
                          <a:effectLst/>
                        </a:rPr>
                        <a:t>Metallic</a:t>
                      </a:r>
                      <a:r>
                        <a:rPr kumimoji="0" lang="fr-BE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ions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NiCl</a:t>
                      </a:r>
                      <a:r>
                        <a:rPr lang="fr-BE" sz="1400" baseline="-25000" dirty="0"/>
                        <a:t>2</a:t>
                      </a:r>
                      <a:r>
                        <a:rPr lang="fr-BE" sz="1400" dirty="0"/>
                        <a:t>·6H</a:t>
                      </a:r>
                      <a:r>
                        <a:rPr lang="fr-BE" sz="1400" baseline="-25000" dirty="0"/>
                        <a:t>2</a:t>
                      </a:r>
                      <a:r>
                        <a:rPr lang="fr-BE" sz="1400" dirty="0"/>
                        <a:t>O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g/L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Reducing agent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u="none" strike="noStrike" kern="1200" baseline="0" dirty="0"/>
                        <a:t>NaBH</a:t>
                      </a:r>
                      <a:r>
                        <a:rPr lang="fr-BE" sz="1400" u="none" strike="noStrike" kern="1200" baseline="-25000" dirty="0"/>
                        <a:t>4</a:t>
                      </a:r>
                      <a:endParaRPr lang="fr-B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BE" sz="14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0,602 g/L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Complexing</a:t>
                      </a: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agent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u="none" strike="noStrike" kern="1200" baseline="0" dirty="0"/>
                        <a:t>NH</a:t>
                      </a:r>
                      <a:r>
                        <a:rPr lang="fr-BE" sz="1400" u="none" strike="noStrike" kern="1200" baseline="-25000" dirty="0"/>
                        <a:t>2</a:t>
                      </a:r>
                      <a:r>
                        <a:rPr lang="fr-BE" sz="1400" u="none" strike="noStrike" kern="1200" baseline="0" dirty="0"/>
                        <a:t>CH</a:t>
                      </a:r>
                      <a:r>
                        <a:rPr lang="fr-BE" sz="1400" u="none" strike="noStrike" kern="1200" baseline="-25000" dirty="0"/>
                        <a:t>2 </a:t>
                      </a:r>
                      <a:r>
                        <a:rPr lang="fr-BE" sz="1400" u="none" strike="noStrike" kern="1200" baseline="0" dirty="0"/>
                        <a:t>CH</a:t>
                      </a:r>
                      <a:r>
                        <a:rPr lang="fr-BE" sz="1400" u="none" strike="noStrike" kern="1200" baseline="-25000" dirty="0"/>
                        <a:t>2</a:t>
                      </a:r>
                      <a:r>
                        <a:rPr lang="fr-BE" sz="1400" u="none" strike="noStrike" kern="1200" baseline="0" dirty="0"/>
                        <a:t>NH</a:t>
                      </a:r>
                      <a:r>
                        <a:rPr lang="fr-BE" sz="1400" u="none" strike="noStrike" kern="1200" baseline="-25000" dirty="0"/>
                        <a:t>2  </a:t>
                      </a:r>
                      <a:r>
                        <a:rPr lang="fr-BE" sz="1400" u="none" strike="noStrike" kern="1200" baseline="0" dirty="0"/>
                        <a:t>(ED)</a:t>
                      </a:r>
                      <a:endParaRPr lang="fr-B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g/L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Stabilizer</a:t>
                      </a:r>
                      <a:r>
                        <a:rPr kumimoji="0" lang="fr-BE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fr-B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pH adjuster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u="none" strike="noStrike" kern="1200" baseline="0" dirty="0" err="1"/>
                        <a:t>NaOH</a:t>
                      </a:r>
                      <a:endParaRPr lang="fr-B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120g/L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4E7E3B68-AE65-490A-B95F-B3B7EEC22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97182"/>
              </p:ext>
            </p:extLst>
          </p:nvPr>
        </p:nvGraphicFramePr>
        <p:xfrm>
          <a:off x="5011867" y="5410949"/>
          <a:ext cx="3809448" cy="93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41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2" grpId="0" animBg="1"/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38871"/>
              </p:ext>
            </p:extLst>
          </p:nvPr>
        </p:nvGraphicFramePr>
        <p:xfrm>
          <a:off x="167269" y="868156"/>
          <a:ext cx="8229600" cy="319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3200" dirty="0" err="1"/>
              <a:t>Purely</a:t>
            </a:r>
            <a:r>
              <a:rPr lang="fr-BE" sz="3200" dirty="0"/>
              <a:t> </a:t>
            </a:r>
            <a:r>
              <a:rPr lang="fr-BE" sz="3200" dirty="0" err="1"/>
              <a:t>binary</a:t>
            </a:r>
            <a:r>
              <a:rPr lang="fr-BE" sz="3200" dirty="0"/>
              <a:t> electroless nickel-</a:t>
            </a:r>
            <a:r>
              <a:rPr lang="fr-BE" sz="3200" dirty="0" err="1"/>
              <a:t>boron</a:t>
            </a:r>
            <a:r>
              <a:rPr lang="fr-BE" sz="3200" dirty="0"/>
              <a:t> (</a:t>
            </a:r>
            <a:r>
              <a:rPr lang="fr-BE" sz="3200" dirty="0" err="1"/>
              <a:t>NiB</a:t>
            </a:r>
            <a:r>
              <a:rPr lang="fr-BE" sz="3200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BF6F2-6048-4C38-8948-EA15955729D8}"/>
              </a:ext>
            </a:extLst>
          </p:cNvPr>
          <p:cNvSpPr/>
          <p:nvPr/>
        </p:nvSpPr>
        <p:spPr>
          <a:xfrm>
            <a:off x="839144" y="4338938"/>
            <a:ext cx="228824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/>
              <a:t>Can be explained by modifications of the  growth mode due to the absence of heavy metal stabilizers.</a:t>
            </a:r>
          </a:p>
          <a:p>
            <a:r>
              <a:rPr lang="en-US" sz="1500" dirty="0"/>
              <a:t>Their presence in the coating limits lateral growth of </a:t>
            </a:r>
            <a:r>
              <a:rPr lang="en-US" sz="1500" dirty="0" err="1"/>
              <a:t>NiB</a:t>
            </a:r>
            <a:r>
              <a:rPr lang="en-US" sz="1500" dirty="0"/>
              <a:t>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AC8EC4C-E858-454A-B496-E6382A5084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835"/>
          <a:stretch/>
        </p:blipFill>
        <p:spPr bwMode="auto">
          <a:xfrm>
            <a:off x="3639774" y="4478221"/>
            <a:ext cx="5504226" cy="2069243"/>
          </a:xfrm>
          <a:prstGeom prst="rect">
            <a:avLst/>
          </a:prstGeom>
          <a:noFill/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713CFC6-3A83-4E71-8AA2-22ABFFDED6B7}"/>
              </a:ext>
            </a:extLst>
          </p:cNvPr>
          <p:cNvCxnSpPr/>
          <p:nvPr/>
        </p:nvCxnSpPr>
        <p:spPr>
          <a:xfrm>
            <a:off x="5216103" y="6388187"/>
            <a:ext cx="10656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068F1BA-D646-4450-8538-5E15AF63934B}"/>
              </a:ext>
            </a:extLst>
          </p:cNvPr>
          <p:cNvCxnSpPr/>
          <p:nvPr/>
        </p:nvCxnSpPr>
        <p:spPr>
          <a:xfrm>
            <a:off x="7968096" y="6388187"/>
            <a:ext cx="10656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59175BB-D6E0-47F0-86DF-E1D64983DBA7}"/>
              </a:ext>
            </a:extLst>
          </p:cNvPr>
          <p:cNvSpPr txBox="1"/>
          <p:nvPr/>
        </p:nvSpPr>
        <p:spPr bwMode="auto">
          <a:xfrm>
            <a:off x="5407356" y="6041939"/>
            <a:ext cx="68312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fontAlgn="base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fontAlgn="base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>
                <a:cs typeface="Arial" charset="0"/>
              </a:defRPr>
            </a:lvl4pPr>
            <a:lvl5pPr marL="990600" indent="-1714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>
                <a:cs typeface="Arial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BE" sz="1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50µm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1C1A182-5145-496C-9D06-1E4AE2575BA1}"/>
              </a:ext>
            </a:extLst>
          </p:cNvPr>
          <p:cNvSpPr txBox="1"/>
          <p:nvPr/>
        </p:nvSpPr>
        <p:spPr bwMode="auto">
          <a:xfrm>
            <a:off x="8199711" y="6019792"/>
            <a:ext cx="68312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fontAlgn="base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fontAlgn="base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>
                <a:cs typeface="Arial" charset="0"/>
              </a:defRPr>
            </a:lvl4pPr>
            <a:lvl5pPr marL="990600" indent="-1714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>
                <a:cs typeface="Arial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BE" sz="1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20µm</a:t>
            </a:r>
          </a:p>
        </p:txBody>
      </p:sp>
      <p:sp>
        <p:nvSpPr>
          <p:cNvPr id="2" name="Flèche : courbe vers le haut 1">
            <a:extLst>
              <a:ext uri="{FF2B5EF4-FFF2-40B4-BE49-F238E27FC236}">
                <a16:creationId xmlns:a16="http://schemas.microsoft.com/office/drawing/2014/main" id="{11D6B7C3-161B-45A2-AFFA-1F831F39CA3F}"/>
              </a:ext>
            </a:extLst>
          </p:cNvPr>
          <p:cNvSpPr/>
          <p:nvPr/>
        </p:nvSpPr>
        <p:spPr>
          <a:xfrm rot="5400000">
            <a:off x="-688465" y="3777175"/>
            <a:ext cx="2288243" cy="57677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1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12954"/>
              </p:ext>
            </p:extLst>
          </p:nvPr>
        </p:nvGraphicFramePr>
        <p:xfrm>
          <a:off x="400050" y="906656"/>
          <a:ext cx="8229600" cy="343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3200" dirty="0" err="1"/>
              <a:t>Purely</a:t>
            </a:r>
            <a:r>
              <a:rPr lang="fr-BE" sz="3200" dirty="0"/>
              <a:t> </a:t>
            </a:r>
            <a:r>
              <a:rPr lang="fr-BE" sz="3200" dirty="0" err="1"/>
              <a:t>binary</a:t>
            </a:r>
            <a:r>
              <a:rPr lang="fr-BE" sz="3200" dirty="0"/>
              <a:t> electroless nickel-</a:t>
            </a:r>
            <a:r>
              <a:rPr lang="fr-BE" sz="3200" dirty="0" err="1"/>
              <a:t>boron</a:t>
            </a:r>
            <a:r>
              <a:rPr lang="fr-BE" sz="3200" dirty="0"/>
              <a:t> (</a:t>
            </a:r>
            <a:r>
              <a:rPr lang="fr-BE" sz="3200" dirty="0" err="1"/>
              <a:t>NiB</a:t>
            </a:r>
            <a:r>
              <a:rPr lang="fr-BE" sz="3200" dirty="0"/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CBD8DA-DB6E-4857-A16E-F9359C051E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175" y="4427870"/>
            <a:ext cx="2926080" cy="2068906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270AD1D2-AE72-4F5A-969E-C3C0D9C584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3" y="4649827"/>
            <a:ext cx="2308021" cy="1729477"/>
          </a:xfrm>
          <a:prstGeom prst="rect">
            <a:avLst/>
          </a:prstGeom>
          <a:noFill/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A91E9C2-E3EC-4FD8-B689-D40E54434DCA}"/>
              </a:ext>
            </a:extLst>
          </p:cNvPr>
          <p:cNvGrpSpPr/>
          <p:nvPr/>
        </p:nvGrpSpPr>
        <p:grpSpPr>
          <a:xfrm>
            <a:off x="2400884" y="4520504"/>
            <a:ext cx="3662291" cy="1883638"/>
            <a:chOff x="1113078" y="162373"/>
            <a:chExt cx="5941712" cy="296862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54AAB0C-5501-44CA-9602-F80D4DF59BFB}"/>
                </a:ext>
              </a:extLst>
            </p:cNvPr>
            <p:cNvGrpSpPr/>
            <p:nvPr/>
          </p:nvGrpSpPr>
          <p:grpSpPr>
            <a:xfrm>
              <a:off x="2228368" y="162373"/>
              <a:ext cx="4826422" cy="2968620"/>
              <a:chOff x="3555878" y="2882030"/>
              <a:chExt cx="4826422" cy="296862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FB6E8958-2EC6-452B-8D2C-9C3CD7C261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58090" y="3728168"/>
                <a:ext cx="2185863" cy="2122482"/>
              </a:xfrm>
              <a:prstGeom prst="ellipse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E08762E6-D828-4042-9D04-8A1254EE48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3585783" y="3638247"/>
                <a:ext cx="2153183" cy="2212993"/>
              </a:xfrm>
              <a:prstGeom prst="ellipse">
                <a:avLst/>
              </a:prstGeom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4840E25-0B12-46A9-A3F0-F2B7A0BAF2B3}"/>
                  </a:ext>
                </a:extLst>
              </p:cNvPr>
              <p:cNvSpPr txBox="1"/>
              <p:nvPr/>
            </p:nvSpPr>
            <p:spPr>
              <a:xfrm>
                <a:off x="4108090" y="2882030"/>
                <a:ext cx="2048722" cy="61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dirty="0">
                    <a:solidFill>
                      <a:srgbClr val="C00000"/>
                    </a:solidFill>
                    <a:latin typeface="+mn-lt"/>
                  </a:rPr>
                  <a:t>168h</a:t>
                </a:r>
                <a:endParaRPr lang="fr-BE" sz="15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EF1868B-FCAE-4570-A8EE-542F9ACE72B0}"/>
                  </a:ext>
                </a:extLst>
              </p:cNvPr>
              <p:cNvSpPr txBox="1"/>
              <p:nvPr/>
            </p:nvSpPr>
            <p:spPr>
              <a:xfrm>
                <a:off x="6333576" y="2882030"/>
                <a:ext cx="2048724" cy="61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dirty="0">
                    <a:solidFill>
                      <a:srgbClr val="C00000"/>
                    </a:solidFill>
                    <a:latin typeface="+mn-lt"/>
                  </a:rPr>
                  <a:t>240h</a:t>
                </a:r>
                <a:endParaRPr lang="fr-BE" sz="1500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23B3C5C-D48C-4234-9987-568845FE1D44}"/>
                </a:ext>
              </a:extLst>
            </p:cNvPr>
            <p:cNvSpPr txBox="1"/>
            <p:nvPr/>
          </p:nvSpPr>
          <p:spPr>
            <a:xfrm>
              <a:off x="1113078" y="716366"/>
              <a:ext cx="2206483" cy="61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err="1">
                  <a:solidFill>
                    <a:srgbClr val="C00000"/>
                  </a:solidFill>
                  <a:latin typeface="+mn-lt"/>
                </a:rPr>
                <a:t>NiB</a:t>
              </a:r>
              <a:endParaRPr lang="fr-BE" sz="1500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7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57227"/>
              </p:ext>
            </p:extLst>
          </p:nvPr>
        </p:nvGraphicFramePr>
        <p:xfrm>
          <a:off x="485078" y="1440727"/>
          <a:ext cx="8229600" cy="198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3200" dirty="0" err="1"/>
              <a:t>Purely</a:t>
            </a:r>
            <a:r>
              <a:rPr lang="fr-BE" sz="3200" dirty="0"/>
              <a:t> </a:t>
            </a:r>
            <a:r>
              <a:rPr lang="fr-BE" sz="3200" dirty="0" err="1"/>
              <a:t>binary</a:t>
            </a:r>
            <a:r>
              <a:rPr lang="fr-BE" sz="3200" dirty="0"/>
              <a:t> electroless nickel-</a:t>
            </a:r>
            <a:r>
              <a:rPr lang="fr-BE" sz="3200" dirty="0" err="1"/>
              <a:t>boron</a:t>
            </a:r>
            <a:r>
              <a:rPr lang="fr-BE" sz="3200" dirty="0"/>
              <a:t> (</a:t>
            </a:r>
            <a:r>
              <a:rPr lang="fr-BE" sz="3200" dirty="0" err="1"/>
              <a:t>NiB</a:t>
            </a:r>
            <a:r>
              <a:rPr lang="fr-BE" sz="3200" dirty="0"/>
              <a:t>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28677EA-A16D-486B-BD60-04238069C62F}"/>
              </a:ext>
            </a:extLst>
          </p:cNvPr>
          <p:cNvSpPr/>
          <p:nvPr/>
        </p:nvSpPr>
        <p:spPr>
          <a:xfrm>
            <a:off x="1059366" y="779929"/>
            <a:ext cx="7081024" cy="505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heat</a:t>
            </a:r>
            <a:r>
              <a:rPr lang="fr-BE" dirty="0"/>
              <a:t> </a:t>
            </a:r>
            <a:r>
              <a:rPr lang="fr-BE" dirty="0" err="1"/>
              <a:t>treatment</a:t>
            </a:r>
            <a:r>
              <a:rPr lang="fr-BE" dirty="0"/>
              <a:t> (</a:t>
            </a:r>
            <a:r>
              <a:rPr lang="fr-BE" dirty="0" err="1"/>
              <a:t>modified</a:t>
            </a:r>
            <a:r>
              <a:rPr lang="fr-BE" dirty="0"/>
              <a:t> </a:t>
            </a:r>
            <a:r>
              <a:rPr lang="fr-BE" dirty="0" err="1"/>
              <a:t>properties</a:t>
            </a:r>
            <a:r>
              <a:rPr lang="fr-BE" dirty="0"/>
              <a:t> </a:t>
            </a:r>
            <a:r>
              <a:rPr lang="fr-BE" dirty="0" err="1"/>
              <a:t>only</a:t>
            </a:r>
            <a:r>
              <a:rPr lang="fr-BE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113FD0-CEEE-4B8F-BB51-2154C3479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555" y="3532219"/>
            <a:ext cx="4135902" cy="2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7111CC-6CF1-42BE-8E8A-7557E2E9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15141"/>
            <a:ext cx="82296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BE" sz="3200" dirty="0" err="1"/>
              <a:t>Alternate</a:t>
            </a:r>
            <a:r>
              <a:rPr lang="fr-BE" sz="3200" dirty="0"/>
              <a:t> </a:t>
            </a:r>
            <a:r>
              <a:rPr lang="fr-BE" sz="3200" dirty="0" err="1"/>
              <a:t>stabilizer</a:t>
            </a:r>
            <a:endParaRPr lang="fr-BE" sz="3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00B3F-60B6-4412-ADAE-1A16F60B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8850" y="6548321"/>
            <a:ext cx="6400800" cy="276225"/>
          </a:xfrm>
        </p:spPr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FF758A-3DD8-49AA-AAB1-2157B061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2392"/>
            <a:ext cx="8229600" cy="5153772"/>
          </a:xfrm>
        </p:spPr>
        <p:txBody>
          <a:bodyPr/>
          <a:lstStyle/>
          <a:p>
            <a:pPr marL="0" indent="0"/>
            <a:r>
              <a:rPr lang="fr-BE" sz="2400" dirty="0">
                <a:solidFill>
                  <a:schemeClr val="tx1"/>
                </a:solidFill>
              </a:rPr>
              <a:t>Investigation of </a:t>
            </a:r>
            <a:r>
              <a:rPr lang="fr-BE" sz="2400" dirty="0" err="1">
                <a:solidFill>
                  <a:schemeClr val="tx1"/>
                </a:solidFill>
              </a:rPr>
              <a:t>stabilizing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activity</a:t>
            </a:r>
            <a:r>
              <a:rPr lang="fr-BE" sz="2400" dirty="0">
                <a:solidFill>
                  <a:schemeClr val="tx1"/>
                </a:solidFill>
              </a:rPr>
              <a:t> by </a:t>
            </a:r>
            <a:r>
              <a:rPr lang="fr-BE" sz="2400" dirty="0" err="1">
                <a:solidFill>
                  <a:schemeClr val="tx1"/>
                </a:solidFill>
              </a:rPr>
              <a:t>measurement</a:t>
            </a:r>
            <a:r>
              <a:rPr lang="fr-BE" sz="2400" dirty="0">
                <a:solidFill>
                  <a:schemeClr val="tx1"/>
                </a:solidFill>
              </a:rPr>
              <a:t> of </a:t>
            </a:r>
            <a:r>
              <a:rPr lang="fr-BE" sz="2400" dirty="0" err="1">
                <a:solidFill>
                  <a:schemeClr val="tx1"/>
                </a:solidFill>
              </a:rPr>
              <a:t>deposition</a:t>
            </a:r>
            <a:r>
              <a:rPr lang="fr-BE" sz="2400" dirty="0">
                <a:solidFill>
                  <a:schemeClr val="tx1"/>
                </a:solidFill>
              </a:rPr>
              <a:t> rate for </a:t>
            </a:r>
            <a:r>
              <a:rPr lang="fr-BE" sz="2400" dirty="0" err="1">
                <a:solidFill>
                  <a:schemeClr val="tx1"/>
                </a:solidFill>
              </a:rPr>
              <a:t>various</a:t>
            </a:r>
            <a:r>
              <a:rPr lang="fr-BE" sz="2400" dirty="0">
                <a:solidFill>
                  <a:schemeClr val="tx1"/>
                </a:solidFill>
              </a:rPr>
              <a:t> concentrations of the </a:t>
            </a:r>
            <a:r>
              <a:rPr lang="fr-BE" sz="2400" dirty="0" err="1">
                <a:solidFill>
                  <a:schemeClr val="tx1"/>
                </a:solidFill>
              </a:rPr>
              <a:t>potential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stabilizer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C7B8B5-F038-4D63-8D64-988565FA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20" y="1809013"/>
            <a:ext cx="4246618" cy="25523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79284B-F8DD-4F5E-82F4-585E6056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38" y="1868801"/>
            <a:ext cx="3460652" cy="274190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02FC6F6-2884-4ABA-9F86-FAF8F9463C46}"/>
              </a:ext>
            </a:extLst>
          </p:cNvPr>
          <p:cNvGrpSpPr/>
          <p:nvPr/>
        </p:nvGrpSpPr>
        <p:grpSpPr>
          <a:xfrm>
            <a:off x="2025282" y="4511088"/>
            <a:ext cx="4888865" cy="2037066"/>
            <a:chOff x="2025282" y="4511088"/>
            <a:chExt cx="4888865" cy="2037066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BF2A68F-DDB2-45FF-BA84-7F2D97359F34}"/>
                </a:ext>
              </a:extLst>
            </p:cNvPr>
            <p:cNvSpPr/>
            <p:nvPr/>
          </p:nvSpPr>
          <p:spPr>
            <a:xfrm rot="18900000">
              <a:off x="2025282" y="4511088"/>
              <a:ext cx="2037066" cy="2037066"/>
            </a:xfrm>
            <a:custGeom>
              <a:avLst/>
              <a:gdLst>
                <a:gd name="connsiteX0" fmla="*/ 0 w 2037065"/>
                <a:gd name="connsiteY0" fmla="*/ 712973 h 2037065"/>
                <a:gd name="connsiteX1" fmla="*/ 1018533 w 2037065"/>
                <a:gd name="connsiteY1" fmla="*/ 0 h 2037065"/>
                <a:gd name="connsiteX2" fmla="*/ 2037065 w 2037065"/>
                <a:gd name="connsiteY2" fmla="*/ 712973 h 2037065"/>
                <a:gd name="connsiteX3" fmla="*/ 1527799 w 2037065"/>
                <a:gd name="connsiteY3" fmla="*/ 712973 h 2037065"/>
                <a:gd name="connsiteX4" fmla="*/ 1527799 w 2037065"/>
                <a:gd name="connsiteY4" fmla="*/ 2037065 h 2037065"/>
                <a:gd name="connsiteX5" fmla="*/ 509266 w 2037065"/>
                <a:gd name="connsiteY5" fmla="*/ 2037065 h 2037065"/>
                <a:gd name="connsiteX6" fmla="*/ 509266 w 2037065"/>
                <a:gd name="connsiteY6" fmla="*/ 712973 h 2037065"/>
                <a:gd name="connsiteX7" fmla="*/ 0 w 2037065"/>
                <a:gd name="connsiteY7" fmla="*/ 712973 h 203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065" h="2037065">
                  <a:moveTo>
                    <a:pt x="712973" y="2037065"/>
                  </a:moveTo>
                  <a:lnTo>
                    <a:pt x="0" y="1018532"/>
                  </a:lnTo>
                  <a:lnTo>
                    <a:pt x="712973" y="0"/>
                  </a:lnTo>
                  <a:lnTo>
                    <a:pt x="712973" y="509266"/>
                  </a:lnTo>
                  <a:lnTo>
                    <a:pt x="2037065" y="509266"/>
                  </a:lnTo>
                  <a:lnTo>
                    <a:pt x="2037065" y="1527799"/>
                  </a:lnTo>
                  <a:lnTo>
                    <a:pt x="712973" y="1527799"/>
                  </a:lnTo>
                  <a:lnTo>
                    <a:pt x="712973" y="203706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91615" tIns="644394" rIns="135128" bIns="6443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900" kern="1200" dirty="0"/>
                <a:t>No  </a:t>
              </a:r>
              <a:r>
                <a:rPr lang="fr-BE" sz="1900" kern="1200" dirty="0" err="1"/>
                <a:t>stabilizing</a:t>
              </a:r>
              <a:r>
                <a:rPr lang="fr-BE" sz="1900" kern="1200" dirty="0"/>
                <a:t> power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548955B0-6B44-4D6E-9938-20CB418578BB}"/>
                </a:ext>
              </a:extLst>
            </p:cNvPr>
            <p:cNvSpPr/>
            <p:nvPr/>
          </p:nvSpPr>
          <p:spPr>
            <a:xfrm rot="2700000">
              <a:off x="4877082" y="4511088"/>
              <a:ext cx="2037065" cy="2037065"/>
            </a:xfrm>
            <a:custGeom>
              <a:avLst/>
              <a:gdLst>
                <a:gd name="connsiteX0" fmla="*/ 0 w 2037065"/>
                <a:gd name="connsiteY0" fmla="*/ 712973 h 2037065"/>
                <a:gd name="connsiteX1" fmla="*/ 1018533 w 2037065"/>
                <a:gd name="connsiteY1" fmla="*/ 0 h 2037065"/>
                <a:gd name="connsiteX2" fmla="*/ 2037065 w 2037065"/>
                <a:gd name="connsiteY2" fmla="*/ 712973 h 2037065"/>
                <a:gd name="connsiteX3" fmla="*/ 1527799 w 2037065"/>
                <a:gd name="connsiteY3" fmla="*/ 712973 h 2037065"/>
                <a:gd name="connsiteX4" fmla="*/ 1527799 w 2037065"/>
                <a:gd name="connsiteY4" fmla="*/ 2037065 h 2037065"/>
                <a:gd name="connsiteX5" fmla="*/ 509266 w 2037065"/>
                <a:gd name="connsiteY5" fmla="*/ 2037065 h 2037065"/>
                <a:gd name="connsiteX6" fmla="*/ 509266 w 2037065"/>
                <a:gd name="connsiteY6" fmla="*/ 712973 h 2037065"/>
                <a:gd name="connsiteX7" fmla="*/ 0 w 2037065"/>
                <a:gd name="connsiteY7" fmla="*/ 712973 h 203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065" h="2037065">
                  <a:moveTo>
                    <a:pt x="1324092" y="0"/>
                  </a:moveTo>
                  <a:lnTo>
                    <a:pt x="2037065" y="1018533"/>
                  </a:lnTo>
                  <a:lnTo>
                    <a:pt x="1324092" y="2037065"/>
                  </a:lnTo>
                  <a:lnTo>
                    <a:pt x="1324092" y="1527799"/>
                  </a:lnTo>
                  <a:lnTo>
                    <a:pt x="0" y="1527799"/>
                  </a:lnTo>
                  <a:lnTo>
                    <a:pt x="0" y="509266"/>
                  </a:lnTo>
                  <a:lnTo>
                    <a:pt x="1324092" y="509266"/>
                  </a:lnTo>
                  <a:lnTo>
                    <a:pt x="1324092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5128" tIns="644394" rIns="491614" bIns="64439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900" kern="1200" dirty="0" err="1"/>
                <a:t>Potential</a:t>
              </a:r>
              <a:r>
                <a:rPr lang="fr-BE" sz="1900" kern="1200" dirty="0"/>
                <a:t> </a:t>
              </a:r>
              <a:r>
                <a:rPr lang="fr-BE" sz="1900" kern="1200" dirty="0" err="1"/>
                <a:t>stabilizer</a:t>
              </a:r>
              <a:endParaRPr lang="fr-BE" sz="1900" kern="1200" dirty="0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32DFC7EA-79B2-4275-91CB-7DD7B8992532}"/>
              </a:ext>
            </a:extLst>
          </p:cNvPr>
          <p:cNvSpPr txBox="1"/>
          <p:nvPr/>
        </p:nvSpPr>
        <p:spPr bwMode="auto">
          <a:xfrm>
            <a:off x="6990743" y="4551285"/>
            <a:ext cx="1775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eaLnBrk="1" hangingPunct="1">
              <a:spcBef>
                <a:spcPct val="20000"/>
              </a:spcBef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eaLnBrk="1" hangingPunct="1">
              <a:spcBef>
                <a:spcPct val="20000"/>
              </a:spcBef>
              <a:buClr>
                <a:srgbClr val="C44C4C"/>
              </a:buClr>
              <a:buFont typeface="Wingdings" pitchFamily="2" charset="2"/>
              <a:buChar char="§"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ea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>
                <a:latin typeface="+mn-lt"/>
              </a:defRPr>
            </a:lvl4pPr>
            <a:lvl5pPr marL="990600" indent="-171450" eaLnBrk="1" hangingPunct="1">
              <a:spcBef>
                <a:spcPct val="20000"/>
              </a:spcBef>
              <a:buFont typeface="Wingdings" pitchFamily="2" charset="2"/>
              <a:buChar char="§"/>
              <a:defRPr lang="fr-BE" sz="16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fr-BE" dirty="0" err="1"/>
              <a:t>Among</a:t>
            </a:r>
            <a:r>
              <a:rPr lang="fr-BE" dirty="0"/>
              <a:t> candidates, best </a:t>
            </a:r>
            <a:r>
              <a:rPr lang="fr-BE" dirty="0" err="1"/>
              <a:t>response</a:t>
            </a:r>
            <a:r>
              <a:rPr lang="fr-BE" dirty="0"/>
              <a:t> for Bi, Sn</a:t>
            </a:r>
          </a:p>
        </p:txBody>
      </p:sp>
    </p:spTree>
    <p:extLst>
      <p:ext uri="{BB962C8B-B14F-4D97-AF65-F5344CB8AC3E}">
        <p14:creationId xmlns:p14="http://schemas.microsoft.com/office/powerpoint/2010/main" val="305597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166061"/>
              </p:ext>
            </p:extLst>
          </p:nvPr>
        </p:nvGraphicFramePr>
        <p:xfrm>
          <a:off x="167269" y="868155"/>
          <a:ext cx="8229600" cy="324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3200" dirty="0"/>
              <a:t>Nickel-</a:t>
            </a:r>
            <a:r>
              <a:rPr lang="fr-BE" sz="3200" dirty="0" err="1"/>
              <a:t>boron</a:t>
            </a:r>
            <a:r>
              <a:rPr lang="fr-BE" sz="3200" dirty="0"/>
              <a:t> </a:t>
            </a:r>
            <a:r>
              <a:rPr lang="fr-BE" sz="3200" dirty="0" err="1"/>
              <a:t>with</a:t>
            </a:r>
            <a:r>
              <a:rPr lang="fr-BE" sz="3200" dirty="0"/>
              <a:t> Bi as </a:t>
            </a:r>
            <a:r>
              <a:rPr lang="fr-BE" sz="3200" dirty="0" err="1"/>
              <a:t>stabilizer</a:t>
            </a:r>
            <a:endParaRPr lang="fr-BE" sz="3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6E1BA5-BD02-44FE-91AC-DE4DEED41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60622"/>
            <a:ext cx="3010486" cy="23639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A8829A4-8DAA-4C3E-92EB-C8588ABE2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18" y="4260622"/>
            <a:ext cx="3477380" cy="22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7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21456"/>
              </p:ext>
            </p:extLst>
          </p:nvPr>
        </p:nvGraphicFramePr>
        <p:xfrm>
          <a:off x="-383790" y="839052"/>
          <a:ext cx="6866971" cy="295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3200" dirty="0"/>
              <a:t>Nickel-</a:t>
            </a:r>
            <a:r>
              <a:rPr lang="fr-BE" sz="3200" dirty="0" err="1"/>
              <a:t>boron</a:t>
            </a:r>
            <a:r>
              <a:rPr lang="fr-BE" sz="3200" dirty="0"/>
              <a:t> </a:t>
            </a:r>
            <a:r>
              <a:rPr lang="fr-BE" sz="3200" dirty="0" err="1"/>
              <a:t>with</a:t>
            </a:r>
            <a:r>
              <a:rPr lang="fr-BE" sz="3200" dirty="0"/>
              <a:t> Sn as a </a:t>
            </a:r>
            <a:r>
              <a:rPr lang="fr-BE" sz="3200" dirty="0" err="1"/>
              <a:t>stabilizer</a:t>
            </a:r>
            <a:endParaRPr lang="fr-BE" sz="3200" dirty="0"/>
          </a:p>
        </p:txBody>
      </p:sp>
      <p:grpSp>
        <p:nvGrpSpPr>
          <p:cNvPr id="7" name="Groupe 1">
            <a:extLst>
              <a:ext uri="{FF2B5EF4-FFF2-40B4-BE49-F238E27FC236}">
                <a16:creationId xmlns:a16="http://schemas.microsoft.com/office/drawing/2014/main" id="{904ED964-81D2-4152-86BD-CB79E38DD6EC}"/>
              </a:ext>
            </a:extLst>
          </p:cNvPr>
          <p:cNvGrpSpPr>
            <a:grpSpLocks/>
          </p:cNvGrpSpPr>
          <p:nvPr/>
        </p:nvGrpSpPr>
        <p:grpSpPr bwMode="auto">
          <a:xfrm>
            <a:off x="19556" y="4285407"/>
            <a:ext cx="9111846" cy="2237246"/>
            <a:chOff x="0" y="1618297"/>
            <a:chExt cx="12149911" cy="2981702"/>
          </a:xfrm>
        </p:grpSpPr>
        <p:grpSp>
          <p:nvGrpSpPr>
            <p:cNvPr id="8" name="Groupe 39">
              <a:extLst>
                <a:ext uri="{FF2B5EF4-FFF2-40B4-BE49-F238E27FC236}">
                  <a16:creationId xmlns:a16="http://schemas.microsoft.com/office/drawing/2014/main" id="{AA6925FD-361F-4AD3-93DF-C633B96886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89911" y="1629933"/>
              <a:ext cx="3960000" cy="2970066"/>
              <a:chOff x="1401968" y="5159562"/>
              <a:chExt cx="4571882" cy="3428912"/>
            </a:xfrm>
          </p:grpSpPr>
          <p:pic>
            <p:nvPicPr>
              <p:cNvPr id="23" name="Image 64">
                <a:extLst>
                  <a:ext uri="{FF2B5EF4-FFF2-40B4-BE49-F238E27FC236}">
                    <a16:creationId xmlns:a16="http://schemas.microsoft.com/office/drawing/2014/main" id="{0BA4AF41-10BE-4DCA-A195-5548C0631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968" y="5159562"/>
                <a:ext cx="4571882" cy="342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e 65">
                <a:extLst>
                  <a:ext uri="{FF2B5EF4-FFF2-40B4-BE49-F238E27FC236}">
                    <a16:creationId xmlns:a16="http://schemas.microsoft.com/office/drawing/2014/main" id="{51A3B666-BAD6-49AF-A840-CD2E4B123E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1443" y="7859864"/>
                <a:ext cx="1415787" cy="717524"/>
                <a:chOff x="4411443" y="7859864"/>
                <a:chExt cx="1415787" cy="71752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3D18348-7AA6-47EF-8E10-AE4F59849244}"/>
                    </a:ext>
                  </a:extLst>
                </p:cNvPr>
                <p:cNvSpPr/>
                <p:nvPr/>
              </p:nvSpPr>
              <p:spPr>
                <a:xfrm>
                  <a:off x="5343341" y="8419840"/>
                  <a:ext cx="483889" cy="15754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BE" sz="1500"/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F3372E9C-104A-4EDB-AD78-00EFF8D2B0EE}"/>
                    </a:ext>
                  </a:extLst>
                </p:cNvPr>
                <p:cNvSpPr txBox="1"/>
                <p:nvPr/>
              </p:nvSpPr>
              <p:spPr>
                <a:xfrm>
                  <a:off x="4411443" y="7859864"/>
                  <a:ext cx="877964" cy="51519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fr-FR" sz="788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15.0</a:t>
                  </a:r>
                  <a:r>
                    <a:rPr lang="el-GR" sz="788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μ</a:t>
                  </a:r>
                  <a:r>
                    <a:rPr lang="fr-FR" sz="788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m </a:t>
                  </a:r>
                  <a:r>
                    <a:rPr lang="fr-BE" sz="788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µm</a:t>
                  </a:r>
                  <a:endParaRPr lang="fr-BE" sz="450" dirty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grpSp>
          <p:nvGrpSpPr>
            <p:cNvPr id="9" name="Groupe 40">
              <a:extLst>
                <a:ext uri="{FF2B5EF4-FFF2-40B4-BE49-F238E27FC236}">
                  <a16:creationId xmlns:a16="http://schemas.microsoft.com/office/drawing/2014/main" id="{F575A444-E704-4720-9CE7-7D709564E9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94956" y="1629932"/>
              <a:ext cx="3960000" cy="2950662"/>
              <a:chOff x="3748821" y="1678152"/>
              <a:chExt cx="4571882" cy="3406511"/>
            </a:xfrm>
          </p:grpSpPr>
          <p:pic>
            <p:nvPicPr>
              <p:cNvPr id="17" name="Image 58">
                <a:extLst>
                  <a:ext uri="{FF2B5EF4-FFF2-40B4-BE49-F238E27FC236}">
                    <a16:creationId xmlns:a16="http://schemas.microsoft.com/office/drawing/2014/main" id="{66FDE6C3-7151-422E-9EEF-13355533A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49"/>
              <a:stretch>
                <a:fillRect/>
              </a:stretch>
            </p:blipFill>
            <p:spPr bwMode="auto">
              <a:xfrm rot="10800000">
                <a:off x="3748821" y="1678152"/>
                <a:ext cx="4571882" cy="3153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oupe 59">
                <a:extLst>
                  <a:ext uri="{FF2B5EF4-FFF2-40B4-BE49-F238E27FC236}">
                    <a16:creationId xmlns:a16="http://schemas.microsoft.com/office/drawing/2014/main" id="{32F19035-BF5D-4566-92F5-99889BBEA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8821" y="4271427"/>
                <a:ext cx="4571882" cy="813236"/>
                <a:chOff x="3748821" y="4271427"/>
                <a:chExt cx="4571882" cy="813236"/>
              </a:xfrm>
            </p:grpSpPr>
            <p:pic>
              <p:nvPicPr>
                <p:cNvPr id="19" name="Image 60">
                  <a:extLst>
                    <a:ext uri="{FF2B5EF4-FFF2-40B4-BE49-F238E27FC236}">
                      <a16:creationId xmlns:a16="http://schemas.microsoft.com/office/drawing/2014/main" id="{E9DA500E-03CF-4343-A3DC-F572CBB80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2635"/>
                <a:stretch>
                  <a:fillRect/>
                </a:stretch>
              </p:blipFill>
              <p:spPr bwMode="auto">
                <a:xfrm>
                  <a:off x="3748821" y="4832105"/>
                  <a:ext cx="4571882" cy="252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" name="Groupe 61">
                  <a:extLst>
                    <a:ext uri="{FF2B5EF4-FFF2-40B4-BE49-F238E27FC236}">
                      <a16:creationId xmlns:a16="http://schemas.microsoft.com/office/drawing/2014/main" id="{09C7AD8E-2122-4546-8E88-366485AB57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4377" y="4271427"/>
                  <a:ext cx="879797" cy="786082"/>
                  <a:chOff x="12121298" y="4297567"/>
                  <a:chExt cx="879797" cy="786082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25C9D531-42D6-45AE-9B2B-5847C31EDBD7}"/>
                      </a:ext>
                    </a:extLst>
                  </p:cNvPr>
                  <p:cNvSpPr/>
                  <p:nvPr/>
                </p:nvSpPr>
                <p:spPr>
                  <a:xfrm>
                    <a:off x="12415056" y="4929765"/>
                    <a:ext cx="482056" cy="153884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BE" sz="1500"/>
                  </a:p>
                </p:txBody>
              </p:sp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64969C75-99CB-4AB0-A409-F77930D2AA28}"/>
                      </a:ext>
                    </a:extLst>
                  </p:cNvPr>
                  <p:cNvSpPr txBox="1"/>
                  <p:nvPr/>
                </p:nvSpPr>
                <p:spPr>
                  <a:xfrm>
                    <a:off x="12121298" y="4297567"/>
                    <a:ext cx="879797" cy="5151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15.0</a:t>
                    </a:r>
                    <a:r>
                      <a:rPr lang="el-GR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μ</a:t>
                    </a:r>
                    <a:r>
                      <a:rPr lang="fr-FR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m </a:t>
                    </a:r>
                    <a:r>
                      <a:rPr lang="fr-BE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µm</a:t>
                    </a:r>
                    <a:endParaRPr lang="fr-BE" sz="450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p:txBody>
              </p:sp>
            </p:grpSp>
          </p:grpSp>
        </p:grpSp>
        <p:grpSp>
          <p:nvGrpSpPr>
            <p:cNvPr id="10" name="Groupe 41">
              <a:extLst>
                <a:ext uri="{FF2B5EF4-FFF2-40B4-BE49-F238E27FC236}">
                  <a16:creationId xmlns:a16="http://schemas.microsoft.com/office/drawing/2014/main" id="{D3A75A69-7CC6-4850-9304-3568802874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1618297"/>
              <a:ext cx="3959999" cy="2973303"/>
              <a:chOff x="-918601" y="1678151"/>
              <a:chExt cx="4571884" cy="3432652"/>
            </a:xfrm>
          </p:grpSpPr>
          <p:pic>
            <p:nvPicPr>
              <p:cNvPr id="11" name="Image 46">
                <a:extLst>
                  <a:ext uri="{FF2B5EF4-FFF2-40B4-BE49-F238E27FC236}">
                    <a16:creationId xmlns:a16="http://schemas.microsoft.com/office/drawing/2014/main" id="{4A8CE275-DCF3-4000-98FB-A296F7921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46"/>
              <a:stretch>
                <a:fillRect/>
              </a:stretch>
            </p:blipFill>
            <p:spPr bwMode="auto">
              <a:xfrm>
                <a:off x="-918599" y="1678151"/>
                <a:ext cx="4571882" cy="318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e 53">
                <a:extLst>
                  <a:ext uri="{FF2B5EF4-FFF2-40B4-BE49-F238E27FC236}">
                    <a16:creationId xmlns:a16="http://schemas.microsoft.com/office/drawing/2014/main" id="{624C840C-EB8C-4261-9D51-99049499BD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918601" y="4381991"/>
                <a:ext cx="4571882" cy="728812"/>
                <a:chOff x="3748821" y="4355851"/>
                <a:chExt cx="4571882" cy="728812"/>
              </a:xfrm>
            </p:grpSpPr>
            <p:pic>
              <p:nvPicPr>
                <p:cNvPr id="13" name="Image 54">
                  <a:extLst>
                    <a:ext uri="{FF2B5EF4-FFF2-40B4-BE49-F238E27FC236}">
                      <a16:creationId xmlns:a16="http://schemas.microsoft.com/office/drawing/2014/main" id="{75787800-D669-4B98-9208-5D7B3E040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2635"/>
                <a:stretch>
                  <a:fillRect/>
                </a:stretch>
              </p:blipFill>
              <p:spPr bwMode="auto">
                <a:xfrm>
                  <a:off x="3748821" y="4832105"/>
                  <a:ext cx="4571882" cy="252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" name="Groupe 55">
                  <a:extLst>
                    <a:ext uri="{FF2B5EF4-FFF2-40B4-BE49-F238E27FC236}">
                      <a16:creationId xmlns:a16="http://schemas.microsoft.com/office/drawing/2014/main" id="{F1166564-2CC2-4D03-8351-5F977F912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70206" y="4355851"/>
                  <a:ext cx="1010597" cy="701775"/>
                  <a:chOff x="11887127" y="4381991"/>
                  <a:chExt cx="1010597" cy="701775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860AC27-76DB-41F1-AFFC-9D8806BDFE3F}"/>
                      </a:ext>
                    </a:extLst>
                  </p:cNvPr>
                  <p:cNvSpPr/>
                  <p:nvPr/>
                </p:nvSpPr>
                <p:spPr>
                  <a:xfrm>
                    <a:off x="12421167" y="4928049"/>
                    <a:ext cx="476557" cy="15571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BE" sz="1500"/>
                  </a:p>
                </p:txBody>
              </p:sp>
              <p:sp>
                <p:nvSpPr>
                  <p:cNvPr id="16" name="ZoneTexte 15">
                    <a:extLst>
                      <a:ext uri="{FF2B5EF4-FFF2-40B4-BE49-F238E27FC236}">
                        <a16:creationId xmlns:a16="http://schemas.microsoft.com/office/drawing/2014/main" id="{F23ECDA3-F4DE-47AC-8F7B-32061D4B052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87127" y="4381991"/>
                    <a:ext cx="810147" cy="5151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15.0</a:t>
                    </a:r>
                    <a:r>
                      <a:rPr lang="el-GR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μ</a:t>
                    </a:r>
                    <a:r>
                      <a:rPr lang="fr-FR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m </a:t>
                    </a:r>
                    <a:r>
                      <a:rPr lang="fr-BE" sz="788" dirty="0">
                        <a:solidFill>
                          <a:schemeClr val="bg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µm</a:t>
                    </a:r>
                    <a:endParaRPr lang="fr-BE" sz="450" dirty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p:txBody>
              </p:sp>
            </p:grpSp>
          </p:grpSp>
        </p:grpSp>
      </p:grpSp>
      <p:sp>
        <p:nvSpPr>
          <p:cNvPr id="27" name="Rectangle 28">
            <a:extLst>
              <a:ext uri="{FF2B5EF4-FFF2-40B4-BE49-F238E27FC236}">
                <a16:creationId xmlns:a16="http://schemas.microsoft.com/office/drawing/2014/main" id="{AE91DE03-75EE-4FFD-ABEE-36B41AE27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272" y="387940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808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cs typeface="Calibri" panose="020F0502020204030204" pitchFamily="34" charset="0"/>
              </a:rPr>
              <a:t>Mid Sn</a:t>
            </a:r>
            <a:endParaRPr lang="fr-BE" altLang="fr-FR" sz="18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2E1AAFEF-F95E-403E-83A2-6D0E4CB0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799" y="3879405"/>
            <a:ext cx="904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808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cs typeface="Calibri" panose="020F0502020204030204" pitchFamily="34" charset="0"/>
              </a:rPr>
              <a:t>High Sn</a:t>
            </a:r>
            <a:endParaRPr lang="fr-BE" altLang="fr-FR" sz="18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4A7765CB-16F3-4976-A17E-8A326956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262" y="3882976"/>
            <a:ext cx="846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808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cs typeface="Calibri" panose="020F0502020204030204" pitchFamily="34" charset="0"/>
              </a:rPr>
              <a:t>Low Sn </a:t>
            </a:r>
            <a:endParaRPr lang="fr-BE" altLang="fr-FR" sz="18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">
            <a:extLst>
              <a:ext uri="{FF2B5EF4-FFF2-40B4-BE49-F238E27FC236}">
                <a16:creationId xmlns:a16="http://schemas.microsoft.com/office/drawing/2014/main" id="{4061E4DA-6660-4AD1-B66D-B7E65F3C0AA4}"/>
              </a:ext>
            </a:extLst>
          </p:cNvPr>
          <p:cNvCxnSpPr/>
          <p:nvPr/>
        </p:nvCxnSpPr>
        <p:spPr>
          <a:xfrm>
            <a:off x="224343" y="5841554"/>
            <a:ext cx="0" cy="19407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5">
            <a:extLst>
              <a:ext uri="{FF2B5EF4-FFF2-40B4-BE49-F238E27FC236}">
                <a16:creationId xmlns:a16="http://schemas.microsoft.com/office/drawing/2014/main" id="{5269AC85-9B15-44AB-86DD-3BDFF7661868}"/>
              </a:ext>
            </a:extLst>
          </p:cNvPr>
          <p:cNvCxnSpPr/>
          <p:nvPr/>
        </p:nvCxnSpPr>
        <p:spPr>
          <a:xfrm>
            <a:off x="3471177" y="5753448"/>
            <a:ext cx="0" cy="19407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Image 23">
            <a:extLst>
              <a:ext uri="{FF2B5EF4-FFF2-40B4-BE49-F238E27FC236}">
                <a16:creationId xmlns:a16="http://schemas.microsoft.com/office/drawing/2014/main" id="{D3C3E3F4-CCF1-489C-A316-A09E94BD8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91" y="1279316"/>
            <a:ext cx="2970610" cy="22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444B74C-7347-421E-9A3A-821D10D45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07" t="40826" b="29019"/>
          <a:stretch/>
        </p:blipFill>
        <p:spPr>
          <a:xfrm>
            <a:off x="2815770" y="5147255"/>
            <a:ext cx="1726605" cy="1513760"/>
          </a:xfrm>
          <a:prstGeom prst="rect">
            <a:avLst/>
          </a:prstGeom>
        </p:spPr>
      </p:pic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420143"/>
              </p:ext>
            </p:extLst>
          </p:nvPr>
        </p:nvGraphicFramePr>
        <p:xfrm>
          <a:off x="-351692" y="797329"/>
          <a:ext cx="7301132" cy="353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4000" dirty="0"/>
              <a:t>Nickel-</a:t>
            </a:r>
            <a:r>
              <a:rPr lang="fr-BE" sz="4000" dirty="0" err="1"/>
              <a:t>boron</a:t>
            </a:r>
            <a:r>
              <a:rPr lang="fr-BE" sz="4000" dirty="0"/>
              <a:t> </a:t>
            </a:r>
            <a:r>
              <a:rPr lang="fr-BE" sz="4000" dirty="0" err="1"/>
              <a:t>with</a:t>
            </a:r>
            <a:r>
              <a:rPr lang="fr-BE" sz="4000" dirty="0"/>
              <a:t> Sn as a </a:t>
            </a:r>
            <a:r>
              <a:rPr lang="fr-BE" sz="4000" dirty="0" err="1"/>
              <a:t>stabilizer</a:t>
            </a:r>
            <a:endParaRPr lang="fr-BE" sz="4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0E82C9-9826-42D6-BF77-5625743EA4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81" t="12342" r="34216"/>
          <a:stretch/>
        </p:blipFill>
        <p:spPr>
          <a:xfrm>
            <a:off x="6481721" y="3649278"/>
            <a:ext cx="2170808" cy="2995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F5C144-1770-4BF1-921D-45F2B0A0E9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528" t="11409"/>
          <a:stretch/>
        </p:blipFill>
        <p:spPr>
          <a:xfrm>
            <a:off x="6584823" y="779929"/>
            <a:ext cx="2101977" cy="29959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CDFBE1-D238-4350-97D6-3725AFE02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07" t="71363" b="1"/>
          <a:stretch/>
        </p:blipFill>
        <p:spPr>
          <a:xfrm>
            <a:off x="4688563" y="5147254"/>
            <a:ext cx="1702190" cy="1417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BF95CD5-740F-4EAB-A42E-D59847B01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41" t="7932" b="59905"/>
          <a:stretch/>
        </p:blipFill>
        <p:spPr>
          <a:xfrm>
            <a:off x="994683" y="5057682"/>
            <a:ext cx="1778480" cy="16340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EA94F9-9B85-49F6-9B8D-746A948F9B28}"/>
              </a:ext>
            </a:extLst>
          </p:cNvPr>
          <p:cNvSpPr txBox="1"/>
          <p:nvPr/>
        </p:nvSpPr>
        <p:spPr bwMode="auto">
          <a:xfrm>
            <a:off x="1375864" y="4419820"/>
            <a:ext cx="4724676" cy="7274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eaLnBrk="1" hangingPunct="1">
              <a:spcBef>
                <a:spcPct val="20000"/>
              </a:spcBef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eaLnBrk="1" hangingPunct="1">
              <a:spcBef>
                <a:spcPct val="20000"/>
              </a:spcBef>
              <a:buClr>
                <a:srgbClr val="C44C4C"/>
              </a:buClr>
              <a:buFont typeface="Wingdings" pitchFamily="2" charset="2"/>
              <a:buChar char="§"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ea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>
                <a:latin typeface="+mn-lt"/>
              </a:defRPr>
            </a:lvl4pPr>
            <a:lvl5pPr marL="990600" indent="-171450" eaLnBrk="1" hangingPunct="1">
              <a:spcBef>
                <a:spcPct val="20000"/>
              </a:spcBef>
              <a:buFont typeface="Wingdings" pitchFamily="2" charset="2"/>
              <a:buChar char="§"/>
              <a:defRPr lang="fr-BE" sz="16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fr-BE" sz="1600" dirty="0"/>
              <a:t>ASTM B117-07a (NSS)</a:t>
            </a:r>
          </a:p>
          <a:p>
            <a:r>
              <a:rPr lang="fr-BE" sz="1600" dirty="0"/>
              <a:t>168 h 		240 h		500 h  </a:t>
            </a:r>
          </a:p>
        </p:txBody>
      </p:sp>
    </p:spTree>
    <p:extLst>
      <p:ext uri="{BB962C8B-B14F-4D97-AF65-F5344CB8AC3E}">
        <p14:creationId xmlns:p14="http://schemas.microsoft.com/office/powerpoint/2010/main" val="142300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47DA97-319B-4B1D-82C6-E63887E8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296"/>
            <a:ext cx="8229600" cy="4817868"/>
          </a:xfrm>
        </p:spPr>
        <p:txBody>
          <a:bodyPr/>
          <a:lstStyle/>
          <a:p>
            <a:r>
              <a:rPr lang="fr-BE" dirty="0" err="1">
                <a:solidFill>
                  <a:schemeClr val="tx1"/>
                </a:solidFill>
              </a:rPr>
              <a:t>Morphology</a:t>
            </a:r>
            <a:endParaRPr lang="fr-BE" dirty="0">
              <a:solidFill>
                <a:schemeClr val="tx1"/>
              </a:solidFill>
            </a:endParaRP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Bi or no </a:t>
            </a:r>
            <a:r>
              <a:rPr lang="fr-BE" sz="2800" dirty="0" err="1">
                <a:solidFill>
                  <a:schemeClr val="tx1"/>
                </a:solidFill>
              </a:rPr>
              <a:t>stabilizer</a:t>
            </a:r>
            <a:r>
              <a:rPr lang="fr-BE" sz="2800" dirty="0">
                <a:solidFill>
                  <a:schemeClr val="tx1"/>
                </a:solidFill>
              </a:rPr>
              <a:t> </a:t>
            </a:r>
            <a:br>
              <a:rPr lang="fr-BE" sz="2800" dirty="0">
                <a:solidFill>
                  <a:schemeClr val="tx1"/>
                </a:solidFill>
              </a:rPr>
            </a:b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no or </a:t>
            </a: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nearly</a:t>
            </a: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 no </a:t>
            </a:r>
            <a:b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</a:b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features</a:t>
            </a:r>
            <a:endParaRPr lang="fr-BE" sz="2800" dirty="0">
              <a:solidFill>
                <a:schemeClr val="tx1"/>
              </a:solidFill>
              <a:sym typeface="Wingdings 3" panose="05040102010807070707" pitchFamily="18" charset="2"/>
            </a:endParaRP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Pb, Sn, Tl</a:t>
            </a:r>
            <a:b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</a:b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</a:t>
            </a: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cauliflower</a:t>
            </a: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 like </a:t>
            </a:r>
            <a:b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</a:b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texture, </a:t>
            </a: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finer</a:t>
            </a: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 </a:t>
            </a: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when</a:t>
            </a:r>
            <a:b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</a:b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stabilizer</a:t>
            </a:r>
            <a: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  <a:t> content </a:t>
            </a:r>
            <a:br>
              <a:rPr lang="fr-BE" sz="2800" dirty="0">
                <a:solidFill>
                  <a:schemeClr val="tx1"/>
                </a:solidFill>
                <a:sym typeface="Wingdings 3" panose="05040102010807070707" pitchFamily="18" charset="2"/>
              </a:rPr>
            </a:br>
            <a:r>
              <a:rPr lang="fr-BE" sz="2800" dirty="0" err="1">
                <a:solidFill>
                  <a:schemeClr val="tx1"/>
                </a:solidFill>
                <a:sym typeface="Wingdings 3" panose="05040102010807070707" pitchFamily="18" charset="2"/>
              </a:rPr>
              <a:t>increases</a:t>
            </a:r>
            <a:endParaRPr lang="fr-BE" sz="2800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158BB7-5A09-4884-9B76-12BE6DE1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/>
              <a:t>Summary</a:t>
            </a:r>
            <a:r>
              <a:rPr lang="fr-BE" sz="3200" dirty="0"/>
              <a:t> of </a:t>
            </a:r>
            <a:r>
              <a:rPr lang="fr-BE" sz="3200" dirty="0" err="1"/>
              <a:t>properties</a:t>
            </a:r>
            <a:r>
              <a:rPr lang="fr-BE" sz="3200" dirty="0"/>
              <a:t> of </a:t>
            </a:r>
            <a:r>
              <a:rPr lang="fr-BE" sz="3200" dirty="0" err="1"/>
              <a:t>various</a:t>
            </a:r>
            <a:r>
              <a:rPr lang="fr-BE" sz="3200" dirty="0"/>
              <a:t> </a:t>
            </a:r>
            <a:r>
              <a:rPr lang="fr-BE" sz="3200" dirty="0" err="1"/>
              <a:t>NiB</a:t>
            </a:r>
            <a:r>
              <a:rPr lang="fr-BE" sz="3200" dirty="0"/>
              <a:t> </a:t>
            </a:r>
            <a:r>
              <a:rPr lang="fr-BE" sz="3200" dirty="0" err="1"/>
              <a:t>coatings</a:t>
            </a:r>
            <a:endParaRPr lang="fr-BE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9E95E9-5706-4DA1-8022-B8D44CED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6HT&amp;SE | Chennai | March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FEB16A-6C0C-4C2C-82B6-90DA27C0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1" r="39965"/>
          <a:stretch/>
        </p:blipFill>
        <p:spPr>
          <a:xfrm>
            <a:off x="4030394" y="1308296"/>
            <a:ext cx="5113606" cy="5208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1414B0-A930-44B1-9A58-271F07FC1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" t="11083" r="40977" b="1068"/>
          <a:stretch/>
        </p:blipFill>
        <p:spPr>
          <a:xfrm>
            <a:off x="4290646" y="1126897"/>
            <a:ext cx="4853354" cy="54742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C5C4EF-8B12-4F03-8CC8-2EC7495A9606}"/>
              </a:ext>
            </a:extLst>
          </p:cNvPr>
          <p:cNvSpPr txBox="1"/>
          <p:nvPr/>
        </p:nvSpPr>
        <p:spPr bwMode="auto">
          <a:xfrm>
            <a:off x="225083" y="5438715"/>
            <a:ext cx="6745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FontTx/>
              <a:buNone/>
              <a:def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eaLnBrk="1" hangingPunct="1">
              <a:spcBef>
                <a:spcPct val="20000"/>
              </a:spcBef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eaLnBrk="1" hangingPunct="1">
              <a:spcBef>
                <a:spcPct val="20000"/>
              </a:spcBef>
              <a:buClr>
                <a:srgbClr val="C44C4C"/>
              </a:buClr>
              <a:buFont typeface="Wingdings" pitchFamily="2" charset="2"/>
              <a:buChar char="§"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ea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>
                <a:latin typeface="+mn-lt"/>
              </a:defRPr>
            </a:lvl4pPr>
            <a:lvl5pPr marL="990600" indent="-171450" eaLnBrk="1" hangingPunct="1">
              <a:spcBef>
                <a:spcPct val="20000"/>
              </a:spcBef>
              <a:buFont typeface="Wingdings" pitchFamily="2" charset="2"/>
              <a:buChar char="§"/>
              <a:defRPr lang="fr-BE" sz="16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9pPr>
          </a:lstStyle>
          <a:p>
            <a:pPr marL="0" indent="0"/>
            <a:r>
              <a:rPr lang="fr-BE" dirty="0" err="1"/>
              <a:t>Confirmed</a:t>
            </a:r>
            <a:r>
              <a:rPr lang="fr-BE" dirty="0"/>
              <a:t> by cross </a:t>
            </a:r>
            <a:br>
              <a:rPr lang="fr-BE" dirty="0"/>
            </a:br>
            <a:r>
              <a:rPr lang="fr-BE" dirty="0"/>
              <a:t>section </a:t>
            </a:r>
            <a:r>
              <a:rPr lang="fr-BE" dirty="0" err="1"/>
              <a:t>observaiton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22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260E34-FD92-4A99-BB79-4637DFD2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Hard chrome has interesting properties and has been used for wear and corrosion protection of materials for decades.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</a:rPr>
              <a:t>However, it suffers from several drawbacks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cathode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Bad throwing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Toxicity: standard hard chrome is made from hex-chrome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baths, which is carcinogenic. Cr(VI) cannot decompose in nature, it thus can accumulate in dangerous quantities via the food chain if it ends up in drinking water or wastewater.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Regulations: due to Cr(VI) toxicity, several laws in different parts of the law that have or will soon be taking effect, severely restrict or prohibit the use of Cr(VI)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451CD1-6644-4265-869B-F99C7EC4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replace hard chrome?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6EAD3CB-5978-431D-A3A9-31A0A370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4B90AF-605F-44D4-9FFD-3675E2CC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00" t="75301" r="57950" b="20228"/>
          <a:stretch/>
        </p:blipFill>
        <p:spPr>
          <a:xfrm>
            <a:off x="6006905" y="2941272"/>
            <a:ext cx="1463040" cy="7737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E9C10C-4B51-4CF5-AB36-A1C4F90C6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6" t="26360" r="63701" b="61002"/>
          <a:stretch/>
        </p:blipFill>
        <p:spPr>
          <a:xfrm>
            <a:off x="8057869" y="2166422"/>
            <a:ext cx="864207" cy="17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9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47DA97-319B-4B1D-82C6-E63887E8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chemeClr val="tx1"/>
                </a:solidFill>
              </a:rPr>
              <a:t>Rougher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coatings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when</a:t>
            </a:r>
            <a:r>
              <a:rPr lang="fr-BE" sz="2400" dirty="0">
                <a:solidFill>
                  <a:schemeClr val="tx1"/>
                </a:solidFill>
              </a:rPr>
              <a:t> Sn </a:t>
            </a:r>
            <a:r>
              <a:rPr lang="fr-BE" sz="2400" dirty="0" err="1">
                <a:solidFill>
                  <a:schemeClr val="tx1"/>
                </a:solidFill>
              </a:rPr>
              <a:t>is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used</a:t>
            </a:r>
            <a:r>
              <a:rPr lang="fr-BE" sz="24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1"/>
                </a:solidFill>
              </a:rPr>
              <a:t>Presence of </a:t>
            </a:r>
            <a:r>
              <a:rPr lang="fr-BE" sz="2400" dirty="0" err="1">
                <a:solidFill>
                  <a:schemeClr val="tx1"/>
                </a:solidFill>
              </a:rPr>
              <a:t>co-deposited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stabilizer</a:t>
            </a:r>
            <a:r>
              <a:rPr lang="fr-BE" sz="2400" dirty="0">
                <a:solidFill>
                  <a:schemeClr val="tx1"/>
                </a:solidFill>
              </a:rPr>
              <a:t> leads to </a:t>
            </a:r>
            <a:r>
              <a:rPr lang="fr-BE" sz="2400" dirty="0" err="1">
                <a:solidFill>
                  <a:schemeClr val="tx1"/>
                </a:solidFill>
              </a:rPr>
              <a:t>hardness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increase</a:t>
            </a:r>
            <a:endParaRPr lang="fr-BE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158BB7-5A09-4884-9B76-12BE6DE1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/>
              <a:t>Summary</a:t>
            </a:r>
            <a:r>
              <a:rPr lang="fr-BE" sz="3200" dirty="0"/>
              <a:t> of </a:t>
            </a:r>
            <a:r>
              <a:rPr lang="fr-BE" sz="3200" dirty="0" err="1"/>
              <a:t>properties</a:t>
            </a:r>
            <a:r>
              <a:rPr lang="fr-BE" sz="3200" dirty="0"/>
              <a:t> of </a:t>
            </a:r>
            <a:r>
              <a:rPr lang="fr-BE" sz="3200" dirty="0" err="1"/>
              <a:t>various</a:t>
            </a:r>
            <a:r>
              <a:rPr lang="fr-BE" sz="3200" dirty="0"/>
              <a:t> </a:t>
            </a:r>
            <a:r>
              <a:rPr lang="fr-BE" sz="3200" dirty="0" err="1"/>
              <a:t>NiB</a:t>
            </a:r>
            <a:r>
              <a:rPr lang="fr-BE" sz="3200" dirty="0"/>
              <a:t> </a:t>
            </a:r>
            <a:r>
              <a:rPr lang="fr-BE" sz="3200" dirty="0" err="1"/>
              <a:t>coatings</a:t>
            </a:r>
            <a:endParaRPr lang="fr-BE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9E95E9-5706-4DA1-8022-B8D44CED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6HT&amp;SE | Chennai | March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0BDDC4-719F-4767-AF59-1754F3C28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6" t="15453" r="14497" b="26690"/>
          <a:stretch/>
        </p:blipFill>
        <p:spPr>
          <a:xfrm>
            <a:off x="2672860" y="2713160"/>
            <a:ext cx="6471140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158BB7-5A09-4884-9B76-12BE6DE1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/>
              <a:t>Summary</a:t>
            </a:r>
            <a:r>
              <a:rPr lang="fr-BE" sz="3200" dirty="0"/>
              <a:t> of </a:t>
            </a:r>
            <a:r>
              <a:rPr lang="fr-BE" sz="3200" dirty="0" err="1"/>
              <a:t>properties</a:t>
            </a:r>
            <a:r>
              <a:rPr lang="fr-BE" sz="3200" dirty="0"/>
              <a:t> of </a:t>
            </a:r>
            <a:r>
              <a:rPr lang="fr-BE" sz="3200" dirty="0" err="1"/>
              <a:t>various</a:t>
            </a:r>
            <a:r>
              <a:rPr lang="fr-BE" sz="3200" dirty="0"/>
              <a:t> </a:t>
            </a:r>
            <a:r>
              <a:rPr lang="fr-BE" sz="3200" dirty="0" err="1"/>
              <a:t>NiB</a:t>
            </a:r>
            <a:r>
              <a:rPr lang="fr-BE" sz="3200" dirty="0"/>
              <a:t> </a:t>
            </a:r>
            <a:r>
              <a:rPr lang="fr-BE" sz="3200" dirty="0" err="1"/>
              <a:t>coatings</a:t>
            </a:r>
            <a:endParaRPr lang="fr-BE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9E95E9-5706-4DA1-8022-B8D44CED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6HT&amp;SE | Chennai | March 2020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B944B8-44E9-4874-AF40-9EB4905E90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054" y="1417638"/>
            <a:ext cx="6772542" cy="46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1DE3A06E-7C1F-4419-938A-219BAE8A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6HT&amp;SE | Chennai | March 2020</a:t>
            </a:r>
            <a:endParaRPr lang="en-US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51F53F3B-F28A-4C5D-B221-0A06D33B9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68964"/>
              </p:ext>
            </p:extLst>
          </p:nvPr>
        </p:nvGraphicFramePr>
        <p:xfrm>
          <a:off x="196948" y="1467425"/>
          <a:ext cx="8666445" cy="49970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8770">
                  <a:extLst>
                    <a:ext uri="{9D8B030D-6E8A-4147-A177-3AD203B41FA5}">
                      <a16:colId xmlns:a16="http://schemas.microsoft.com/office/drawing/2014/main" val="3403803249"/>
                    </a:ext>
                  </a:extLst>
                </a:gridCol>
                <a:gridCol w="1175535">
                  <a:extLst>
                    <a:ext uri="{9D8B030D-6E8A-4147-A177-3AD203B41FA5}">
                      <a16:colId xmlns:a16="http://schemas.microsoft.com/office/drawing/2014/main" val="1797405348"/>
                    </a:ext>
                  </a:extLst>
                </a:gridCol>
                <a:gridCol w="1175535">
                  <a:extLst>
                    <a:ext uri="{9D8B030D-6E8A-4147-A177-3AD203B41FA5}">
                      <a16:colId xmlns:a16="http://schemas.microsoft.com/office/drawing/2014/main" val="3290544900"/>
                    </a:ext>
                  </a:extLst>
                </a:gridCol>
                <a:gridCol w="1175535">
                  <a:extLst>
                    <a:ext uri="{9D8B030D-6E8A-4147-A177-3AD203B41FA5}">
                      <a16:colId xmlns:a16="http://schemas.microsoft.com/office/drawing/2014/main" val="2818220862"/>
                    </a:ext>
                  </a:extLst>
                </a:gridCol>
                <a:gridCol w="1175535">
                  <a:extLst>
                    <a:ext uri="{9D8B030D-6E8A-4147-A177-3AD203B41FA5}">
                      <a16:colId xmlns:a16="http://schemas.microsoft.com/office/drawing/2014/main" val="92767226"/>
                    </a:ext>
                  </a:extLst>
                </a:gridCol>
                <a:gridCol w="1175535">
                  <a:extLst>
                    <a:ext uri="{9D8B030D-6E8A-4147-A177-3AD203B41FA5}">
                      <a16:colId xmlns:a16="http://schemas.microsoft.com/office/drawing/2014/main" val="2938038111"/>
                    </a:ext>
                  </a:extLst>
                </a:gridCol>
              </a:tblGrid>
              <a:tr h="446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NiB-Pb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NiB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NiB</a:t>
                      </a: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-Bi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NiB</a:t>
                      </a: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-Sn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 chrome</a:t>
                      </a:r>
                    </a:p>
                  </a:txBody>
                  <a:tcPr marL="68574" marR="68574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98500"/>
                  </a:ext>
                </a:extLst>
              </a:tr>
              <a:tr h="11395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fr-F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.% B </a:t>
                      </a:r>
                      <a:b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0.1 </a:t>
                      </a:r>
                      <a:r>
                        <a:rPr lang="fr-F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.% Pb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fr-BE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.% B </a:t>
                      </a: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fr-FR" altLang="fr-F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fr-FR" alt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.% B </a:t>
                      </a:r>
                      <a:br>
                        <a:rPr lang="fr-FR" alt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alt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~1 </a:t>
                      </a:r>
                      <a:r>
                        <a:rPr lang="fr-FR" altLang="fr-F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fr-FR" alt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Sn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18627"/>
                  </a:ext>
                </a:extLst>
              </a:tr>
              <a:tr h="754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section hardness hk50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847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51428" marR="514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839</a:t>
                      </a: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842</a:t>
                      </a: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750-1000</a:t>
                      </a:r>
                    </a:p>
                  </a:txBody>
                  <a:tcPr marL="51428" marR="5142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0460"/>
                  </a:ext>
                </a:extLst>
              </a:tr>
              <a:tr h="514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Roughness Ra (</a:t>
                      </a: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m)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51428" marR="514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0.3-0.5</a:t>
                      </a:r>
                    </a:p>
                  </a:txBody>
                  <a:tcPr marL="51428" marR="5142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75778"/>
                  </a:ext>
                </a:extLst>
              </a:tr>
              <a:tr h="754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load for first damage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51428" marR="5142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1428" marR="514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1428" marR="5142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34946"/>
                  </a:ext>
                </a:extLst>
              </a:tr>
              <a:tr h="514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Plating rate (</a:t>
                      </a: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m/h)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16.2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1428" marR="514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73483"/>
                  </a:ext>
                </a:extLst>
              </a:tr>
              <a:tr h="514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Corroded</a:t>
                      </a: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surface % </a:t>
                      </a: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21.1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51428" marR="5142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32.6</a:t>
                      </a:r>
                    </a:p>
                  </a:txBody>
                  <a:tcPr marL="51428" marR="514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17.6</a:t>
                      </a:r>
                      <a:endParaRPr lang="fr-B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1428" marR="5142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25951"/>
                  </a:ext>
                </a:extLst>
              </a:tr>
            </a:tbl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80038E09-CF92-490B-805A-A0CA6042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BE" sz="3200" dirty="0" err="1"/>
              <a:t>Summary</a:t>
            </a:r>
            <a:r>
              <a:rPr lang="fr-BE" sz="3200" dirty="0"/>
              <a:t> of </a:t>
            </a:r>
            <a:r>
              <a:rPr lang="fr-BE" sz="3200" dirty="0" err="1"/>
              <a:t>properties</a:t>
            </a:r>
            <a:r>
              <a:rPr lang="fr-BE" sz="3200" dirty="0"/>
              <a:t> of </a:t>
            </a:r>
            <a:r>
              <a:rPr lang="fr-BE" sz="3200" dirty="0" err="1"/>
              <a:t>various</a:t>
            </a:r>
            <a:r>
              <a:rPr lang="fr-BE" sz="3200" dirty="0"/>
              <a:t> </a:t>
            </a:r>
            <a:r>
              <a:rPr lang="fr-BE" sz="3200" dirty="0" err="1"/>
              <a:t>NiB</a:t>
            </a:r>
            <a:r>
              <a:rPr lang="fr-BE" sz="3200" dirty="0"/>
              <a:t> </a:t>
            </a:r>
            <a:r>
              <a:rPr lang="fr-BE" sz="3200" dirty="0" err="1"/>
              <a:t>coatings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217012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A46429A-EB83-480A-A76E-A106581FD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5613"/>
            <a:ext cx="7772400" cy="611187"/>
          </a:xfrm>
        </p:spPr>
        <p:txBody>
          <a:bodyPr/>
          <a:lstStyle/>
          <a:p>
            <a:r>
              <a:rPr lang="en-US" altLang="en-US" sz="3600" dirty="0"/>
              <a:t>Conclusions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3EB3E99-5DE0-4974-8C0B-FA7DEA1F3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62323"/>
              </p:ext>
            </p:extLst>
          </p:nvPr>
        </p:nvGraphicFramePr>
        <p:xfrm>
          <a:off x="0" y="1066800"/>
          <a:ext cx="9054790" cy="328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E85EA564-3E90-41AF-A123-24E50DFE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16407"/>
            <a:ext cx="883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 dirty="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Thank you for your attention</a:t>
            </a:r>
            <a:endParaRPr lang="en-US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16B6CA-DBE1-403C-A38E-F7A41383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6751" y="4998664"/>
            <a:ext cx="1850497" cy="184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463F31-AA10-4030-ABC4-1BA2205D39E5}"/>
              </a:ext>
            </a:extLst>
          </p:cNvPr>
          <p:cNvSpPr/>
          <p:nvPr/>
        </p:nvSpPr>
        <p:spPr>
          <a:xfrm>
            <a:off x="454412" y="4409518"/>
            <a:ext cx="8235176" cy="5891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Electroless nickel-</a:t>
            </a:r>
            <a:r>
              <a:rPr lang="fr-BE" dirty="0" err="1"/>
              <a:t>boron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an </a:t>
            </a:r>
            <a:r>
              <a:rPr lang="fr-BE" dirty="0" err="1"/>
              <a:t>interesting</a:t>
            </a:r>
            <a:r>
              <a:rPr lang="fr-BE" dirty="0"/>
              <a:t> alternative to hard chrome </a:t>
            </a:r>
            <a:r>
              <a:rPr lang="fr-BE" dirty="0" err="1"/>
              <a:t>plating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260E34-FD92-4A99-BB79-4637DFD2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737"/>
            <a:ext cx="8229600" cy="4708525"/>
          </a:xfrm>
        </p:spPr>
        <p:txBody>
          <a:bodyPr/>
          <a:lstStyle/>
          <a:p>
            <a:pPr marL="0" indent="0"/>
            <a:r>
              <a:rPr lang="en-US" sz="2000" dirty="0">
                <a:solidFill>
                  <a:schemeClr val="tx1"/>
                </a:solidFill>
              </a:rPr>
              <a:t>The properties of hard chrome are as follow: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Thickness : 20-700 µm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Hardness : 750-1000hv (can be higher for some specific processes)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Microcracked surface with moderate nodular texture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Roughness: = 0,3-0,5 µm on substrate with similar roughness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Corrosion resistance (NSS): No rust up to 48h, rust attack after more than 100h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Hardness decreases with heat treatment</a:t>
            </a:r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451CD1-6644-4265-869B-F99C7EC4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371"/>
          </a:xfrm>
        </p:spPr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aim</a:t>
            </a:r>
            <a:r>
              <a:rPr lang="fr-BE" dirty="0"/>
              <a:t> at?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6EAD3CB-5978-431D-A3A9-31A0A370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6HT&amp;SE | Chennai | March 2020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E982F1-3872-4230-9797-9169EAAA1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00" r="49985" b="33376"/>
          <a:stretch/>
        </p:blipFill>
        <p:spPr>
          <a:xfrm>
            <a:off x="3634740" y="4284029"/>
            <a:ext cx="3177540" cy="21259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3ACF9E-85FB-4CBB-B77F-1611D39CF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1" t="68116" r="25254" b="-138"/>
          <a:stretch/>
        </p:blipFill>
        <p:spPr>
          <a:xfrm>
            <a:off x="217170" y="4284029"/>
            <a:ext cx="3177540" cy="2125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944C2B-4827-4AC4-8FDC-EE775E550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75" t="-1254" r="33555" b="-1"/>
          <a:stretch/>
        </p:blipFill>
        <p:spPr>
          <a:xfrm>
            <a:off x="7112816" y="3654533"/>
            <a:ext cx="1814014" cy="27554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69600C-88EC-4A7D-BB44-F7A8A0336321}"/>
              </a:ext>
            </a:extLst>
          </p:cNvPr>
          <p:cNvSpPr txBox="1"/>
          <p:nvPr/>
        </p:nvSpPr>
        <p:spPr bwMode="auto">
          <a:xfrm>
            <a:off x="7112816" y="5611881"/>
            <a:ext cx="1814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eaLnBrk="1" hangingPunct="1">
              <a:spcBef>
                <a:spcPct val="20000"/>
              </a:spcBef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eaLnBrk="1" hangingPunct="1">
              <a:spcBef>
                <a:spcPct val="20000"/>
              </a:spcBef>
              <a:buClr>
                <a:srgbClr val="C44C4C"/>
              </a:buClr>
              <a:buFont typeface="Wingdings" pitchFamily="2" charset="2"/>
              <a:buChar char="§"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ea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>
                <a:latin typeface="+mn-lt"/>
              </a:defRPr>
            </a:lvl4pPr>
            <a:lvl5pPr marL="990600" indent="-171450" eaLnBrk="1" hangingPunct="1">
              <a:spcBef>
                <a:spcPct val="20000"/>
              </a:spcBef>
              <a:buFont typeface="Wingdings" pitchFamily="2" charset="2"/>
              <a:buChar char="§"/>
              <a:defRPr lang="fr-BE" sz="16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fr-BE" sz="1600" dirty="0"/>
              <a:t>Hard chrome  288h ASTM B117-07a (NSS) </a:t>
            </a:r>
          </a:p>
        </p:txBody>
      </p:sp>
    </p:spTree>
    <p:extLst>
      <p:ext uri="{BB962C8B-B14F-4D97-AF65-F5344CB8AC3E}">
        <p14:creationId xmlns:p14="http://schemas.microsoft.com/office/powerpoint/2010/main" val="40636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/>
          <a:lstStyle/>
          <a:p>
            <a:pPr marL="0" indent="0"/>
            <a:r>
              <a:rPr lang="fr-BE" sz="2000" dirty="0" err="1">
                <a:solidFill>
                  <a:schemeClr val="tx1"/>
                </a:solidFill>
              </a:rPr>
              <a:t>Electrochemical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plating</a:t>
            </a:r>
            <a:r>
              <a:rPr lang="fr-BE" sz="2000" dirty="0">
                <a:solidFill>
                  <a:schemeClr val="tx1"/>
                </a:solidFill>
              </a:rPr>
              <a:t> process: </a:t>
            </a:r>
            <a:r>
              <a:rPr lang="fr-BE" sz="2000" dirty="0" err="1">
                <a:solidFill>
                  <a:schemeClr val="tx1"/>
                </a:solidFill>
              </a:rPr>
              <a:t>reduction</a:t>
            </a:r>
            <a:r>
              <a:rPr lang="fr-BE" sz="2000" dirty="0">
                <a:solidFill>
                  <a:schemeClr val="tx1"/>
                </a:solidFill>
              </a:rPr>
              <a:t> of </a:t>
            </a:r>
            <a:r>
              <a:rPr lang="fr-BE" sz="2000" dirty="0" err="1">
                <a:solidFill>
                  <a:schemeClr val="tx1"/>
                </a:solidFill>
              </a:rPr>
              <a:t>metallic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salts</a:t>
            </a:r>
            <a:r>
              <a:rPr lang="fr-BE" sz="2000" dirty="0">
                <a:solidFill>
                  <a:schemeClr val="tx1"/>
                </a:solidFill>
              </a:rPr>
              <a:t> in </a:t>
            </a:r>
            <a:r>
              <a:rPr lang="fr-BE" sz="2000" dirty="0" err="1">
                <a:solidFill>
                  <a:schemeClr val="tx1"/>
                </a:solidFill>
              </a:rPr>
              <a:t>aqueous</a:t>
            </a:r>
            <a:r>
              <a:rPr lang="fr-BE" sz="2000" dirty="0">
                <a:solidFill>
                  <a:schemeClr val="tx1"/>
                </a:solidFill>
              </a:rPr>
              <a:t> solution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electroless nickel?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6HT&amp;SE | Chennai | March 2020</a:t>
            </a:r>
            <a:endParaRPr lang="fr-BE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81515204"/>
              </p:ext>
            </p:extLst>
          </p:nvPr>
        </p:nvGraphicFramePr>
        <p:xfrm>
          <a:off x="204788" y="1770856"/>
          <a:ext cx="8734424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315" y="4814458"/>
            <a:ext cx="1404000" cy="19215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514" y="4906494"/>
            <a:ext cx="1737374" cy="177338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24" y="4417659"/>
            <a:ext cx="2387592" cy="2094920"/>
          </a:xfrm>
          <a:prstGeom prst="rect">
            <a:avLst/>
          </a:prstGeom>
        </p:spPr>
      </p:pic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815E8E90-3CFC-4F7A-9270-DB1F8F0CD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923355"/>
              </p:ext>
            </p:extLst>
          </p:nvPr>
        </p:nvGraphicFramePr>
        <p:xfrm>
          <a:off x="5649780" y="4156889"/>
          <a:ext cx="3193696" cy="121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1792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/>
          <a:lstStyle/>
          <a:p>
            <a:pPr marL="0" indent="0"/>
            <a:r>
              <a:rPr lang="fr-BE" sz="2400" dirty="0">
                <a:solidFill>
                  <a:schemeClr val="tx1"/>
                </a:solidFill>
              </a:rPr>
              <a:t>4 </a:t>
            </a:r>
            <a:r>
              <a:rPr lang="fr-BE" sz="2400" dirty="0" err="1">
                <a:solidFill>
                  <a:schemeClr val="tx1"/>
                </a:solidFill>
              </a:rPr>
              <a:t>reducing</a:t>
            </a:r>
            <a:r>
              <a:rPr lang="fr-BE" sz="2400" dirty="0">
                <a:solidFill>
                  <a:schemeClr val="tx1"/>
                </a:solidFill>
              </a:rPr>
              <a:t> agents  for </a:t>
            </a:r>
            <a:r>
              <a:rPr lang="fr-BE" sz="2400" dirty="0" err="1">
                <a:solidFill>
                  <a:schemeClr val="tx1"/>
                </a:solidFill>
              </a:rPr>
              <a:t>several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err="1">
                <a:solidFill>
                  <a:schemeClr val="tx1"/>
                </a:solidFill>
              </a:rPr>
              <a:t>coatings</a:t>
            </a:r>
            <a:endParaRPr lang="fr-BE" sz="2400" dirty="0">
              <a:solidFill>
                <a:schemeClr val="tx1"/>
              </a:solidFill>
            </a:endParaRPr>
          </a:p>
          <a:p>
            <a:pPr marL="0" indent="0"/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/>
          <a:lstStyle/>
          <a:p>
            <a:r>
              <a:rPr lang="fr-BE" sz="3200" dirty="0"/>
              <a:t>The </a:t>
            </a:r>
            <a:r>
              <a:rPr lang="fr-BE" sz="3200" dirty="0" err="1"/>
              <a:t>various</a:t>
            </a:r>
            <a:r>
              <a:rPr lang="fr-BE" sz="3200" dirty="0"/>
              <a:t> electroless nickel </a:t>
            </a:r>
            <a:r>
              <a:rPr lang="fr-BE" sz="3200" dirty="0" err="1"/>
              <a:t>deposits</a:t>
            </a:r>
            <a:endParaRPr lang="fr-BE" sz="3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6HT&amp;SE | Chennai | March 2020</a:t>
            </a:r>
            <a:endParaRPr lang="fr-BE"/>
          </a:p>
        </p:txBody>
      </p:sp>
      <p:grpSp>
        <p:nvGrpSpPr>
          <p:cNvPr id="23" name="Groupe 22"/>
          <p:cNvGrpSpPr/>
          <p:nvPr/>
        </p:nvGrpSpPr>
        <p:grpSpPr>
          <a:xfrm>
            <a:off x="66102" y="972860"/>
            <a:ext cx="4716488" cy="1922290"/>
            <a:chOff x="125497" y="917971"/>
            <a:chExt cx="4716488" cy="1922290"/>
          </a:xfrm>
        </p:grpSpPr>
        <p:sp>
          <p:nvSpPr>
            <p:cNvPr id="21" name="Flèche gauche 20"/>
            <p:cNvSpPr/>
            <p:nvPr/>
          </p:nvSpPr>
          <p:spPr>
            <a:xfrm rot="1460238" flipV="1">
              <a:off x="1959659" y="1945172"/>
              <a:ext cx="1658260" cy="330298"/>
            </a:xfrm>
            <a:prstGeom prst="leftArrow">
              <a:avLst>
                <a:gd name="adj1" fmla="val 60000"/>
                <a:gd name="adj2" fmla="val 5411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grpSp>
          <p:nvGrpSpPr>
            <p:cNvPr id="11" name="Groupe 10"/>
            <p:cNvGrpSpPr/>
            <p:nvPr/>
          </p:nvGrpSpPr>
          <p:grpSpPr>
            <a:xfrm flipV="1">
              <a:off x="125497" y="917971"/>
              <a:ext cx="4716488" cy="1922290"/>
              <a:chOff x="3756596" y="1304078"/>
              <a:chExt cx="2790097" cy="2050349"/>
            </a:xfrm>
          </p:grpSpPr>
          <p:sp>
            <p:nvSpPr>
              <p:cNvPr id="12" name="Forme libre 11"/>
              <p:cNvSpPr/>
              <p:nvPr/>
            </p:nvSpPr>
            <p:spPr>
              <a:xfrm>
                <a:off x="3988939" y="2496106"/>
                <a:ext cx="1351327" cy="858321"/>
              </a:xfrm>
              <a:custGeom>
                <a:avLst/>
                <a:gdLst>
                  <a:gd name="connsiteX0" fmla="*/ 0 w 858321"/>
                  <a:gd name="connsiteY0" fmla="*/ 143056 h 858321"/>
                  <a:gd name="connsiteX1" fmla="*/ 143056 w 858321"/>
                  <a:gd name="connsiteY1" fmla="*/ 0 h 858321"/>
                  <a:gd name="connsiteX2" fmla="*/ 715265 w 858321"/>
                  <a:gd name="connsiteY2" fmla="*/ 0 h 858321"/>
                  <a:gd name="connsiteX3" fmla="*/ 858321 w 858321"/>
                  <a:gd name="connsiteY3" fmla="*/ 143056 h 858321"/>
                  <a:gd name="connsiteX4" fmla="*/ 858321 w 858321"/>
                  <a:gd name="connsiteY4" fmla="*/ 715265 h 858321"/>
                  <a:gd name="connsiteX5" fmla="*/ 715265 w 858321"/>
                  <a:gd name="connsiteY5" fmla="*/ 858321 h 858321"/>
                  <a:gd name="connsiteX6" fmla="*/ 143056 w 858321"/>
                  <a:gd name="connsiteY6" fmla="*/ 858321 h 858321"/>
                  <a:gd name="connsiteX7" fmla="*/ 0 w 858321"/>
                  <a:gd name="connsiteY7" fmla="*/ 715265 h 858321"/>
                  <a:gd name="connsiteX8" fmla="*/ 0 w 858321"/>
                  <a:gd name="connsiteY8" fmla="*/ 143056 h 8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21" h="858321">
                    <a:moveTo>
                      <a:pt x="0" y="143056"/>
                    </a:moveTo>
                    <a:cubicBezTo>
                      <a:pt x="0" y="64048"/>
                      <a:pt x="64048" y="0"/>
                      <a:pt x="143056" y="0"/>
                    </a:cubicBezTo>
                    <a:lnTo>
                      <a:pt x="715265" y="0"/>
                    </a:lnTo>
                    <a:cubicBezTo>
                      <a:pt x="794273" y="0"/>
                      <a:pt x="858321" y="64048"/>
                      <a:pt x="858321" y="143056"/>
                    </a:cubicBezTo>
                    <a:lnTo>
                      <a:pt x="858321" y="715265"/>
                    </a:lnTo>
                    <a:cubicBezTo>
                      <a:pt x="858321" y="794273"/>
                      <a:pt x="794273" y="858321"/>
                      <a:pt x="715265" y="858321"/>
                    </a:cubicBezTo>
                    <a:lnTo>
                      <a:pt x="143056" y="858321"/>
                    </a:lnTo>
                    <a:cubicBezTo>
                      <a:pt x="64048" y="858321"/>
                      <a:pt x="0" y="794273"/>
                      <a:pt x="0" y="715265"/>
                    </a:cubicBezTo>
                    <a:lnTo>
                      <a:pt x="0" y="143056"/>
                    </a:lnTo>
                    <a:close/>
                  </a:path>
                </a:pathLst>
              </a:custGeom>
              <a:noFill/>
              <a:ln w="57150">
                <a:solidFill>
                  <a:srgbClr val="F7D37C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55235" tIns="55235" rIns="55235" bIns="552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100" kern="1200"/>
              </a:p>
            </p:txBody>
          </p:sp>
          <p:sp>
            <p:nvSpPr>
              <p:cNvPr id="13" name="Flèche gauche 12"/>
              <p:cNvSpPr/>
              <p:nvPr/>
            </p:nvSpPr>
            <p:spPr>
              <a:xfrm rot="20700000">
                <a:off x="4978506" y="2351481"/>
                <a:ext cx="829827" cy="362642"/>
              </a:xfrm>
              <a:prstGeom prst="lef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4" name="Forme libre 13"/>
              <p:cNvSpPr/>
              <p:nvPr/>
            </p:nvSpPr>
            <p:spPr>
              <a:xfrm rot="10800000">
                <a:off x="5731288" y="2070226"/>
                <a:ext cx="815405" cy="652324"/>
              </a:xfrm>
              <a:custGeom>
                <a:avLst/>
                <a:gdLst>
                  <a:gd name="connsiteX0" fmla="*/ 0 w 815405"/>
                  <a:gd name="connsiteY0" fmla="*/ 65232 h 652324"/>
                  <a:gd name="connsiteX1" fmla="*/ 65232 w 815405"/>
                  <a:gd name="connsiteY1" fmla="*/ 0 h 652324"/>
                  <a:gd name="connsiteX2" fmla="*/ 750173 w 815405"/>
                  <a:gd name="connsiteY2" fmla="*/ 0 h 652324"/>
                  <a:gd name="connsiteX3" fmla="*/ 815405 w 815405"/>
                  <a:gd name="connsiteY3" fmla="*/ 65232 h 652324"/>
                  <a:gd name="connsiteX4" fmla="*/ 815405 w 815405"/>
                  <a:gd name="connsiteY4" fmla="*/ 587092 h 652324"/>
                  <a:gd name="connsiteX5" fmla="*/ 750173 w 815405"/>
                  <a:gd name="connsiteY5" fmla="*/ 652324 h 652324"/>
                  <a:gd name="connsiteX6" fmla="*/ 65232 w 815405"/>
                  <a:gd name="connsiteY6" fmla="*/ 652324 h 652324"/>
                  <a:gd name="connsiteX7" fmla="*/ 0 w 815405"/>
                  <a:gd name="connsiteY7" fmla="*/ 587092 h 652324"/>
                  <a:gd name="connsiteX8" fmla="*/ 0 w 815405"/>
                  <a:gd name="connsiteY8" fmla="*/ 65232 h 65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405" h="652324">
                    <a:moveTo>
                      <a:pt x="0" y="65232"/>
                    </a:moveTo>
                    <a:cubicBezTo>
                      <a:pt x="0" y="29205"/>
                      <a:pt x="29205" y="0"/>
                      <a:pt x="65232" y="0"/>
                    </a:cubicBezTo>
                    <a:lnTo>
                      <a:pt x="750173" y="0"/>
                    </a:lnTo>
                    <a:cubicBezTo>
                      <a:pt x="786200" y="0"/>
                      <a:pt x="815405" y="29205"/>
                      <a:pt x="815405" y="65232"/>
                    </a:cubicBezTo>
                    <a:lnTo>
                      <a:pt x="815405" y="587092"/>
                    </a:lnTo>
                    <a:cubicBezTo>
                      <a:pt x="815405" y="623119"/>
                      <a:pt x="786200" y="652324"/>
                      <a:pt x="750173" y="652324"/>
                    </a:cubicBezTo>
                    <a:lnTo>
                      <a:pt x="65232" y="652324"/>
                    </a:lnTo>
                    <a:cubicBezTo>
                      <a:pt x="29205" y="652324"/>
                      <a:pt x="0" y="623119"/>
                      <a:pt x="0" y="587092"/>
                    </a:cubicBezTo>
                    <a:lnTo>
                      <a:pt x="0" y="65232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57206" tIns="57206" rIns="57206" bIns="57206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Sodium hypophosphite (NaH</a:t>
                </a:r>
                <a:r>
                  <a:rPr lang="fr-FR" sz="1400" kern="1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sz="1400" kern="1200" dirty="0">
                    <a:solidFill>
                      <a:schemeClr val="tx1"/>
                    </a:solidFill>
                  </a:rPr>
                  <a:t>PO</a:t>
                </a:r>
                <a:r>
                  <a:rPr lang="fr-FR" sz="1400" kern="1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fr-FR" sz="1400" kern="12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5" name="Flèche gauche 14"/>
              <p:cNvSpPr/>
              <p:nvPr/>
            </p:nvSpPr>
            <p:spPr>
              <a:xfrm rot="17700000">
                <a:off x="4360187" y="1987555"/>
                <a:ext cx="902001" cy="235307"/>
              </a:xfrm>
              <a:prstGeom prst="lef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6" name="Forme libre 15"/>
              <p:cNvSpPr/>
              <p:nvPr/>
            </p:nvSpPr>
            <p:spPr>
              <a:xfrm rot="10800000">
                <a:off x="4682391" y="1317530"/>
                <a:ext cx="815405" cy="652324"/>
              </a:xfrm>
              <a:custGeom>
                <a:avLst/>
                <a:gdLst>
                  <a:gd name="connsiteX0" fmla="*/ 0 w 815405"/>
                  <a:gd name="connsiteY0" fmla="*/ 65232 h 652324"/>
                  <a:gd name="connsiteX1" fmla="*/ 65232 w 815405"/>
                  <a:gd name="connsiteY1" fmla="*/ 0 h 652324"/>
                  <a:gd name="connsiteX2" fmla="*/ 750173 w 815405"/>
                  <a:gd name="connsiteY2" fmla="*/ 0 h 652324"/>
                  <a:gd name="connsiteX3" fmla="*/ 815405 w 815405"/>
                  <a:gd name="connsiteY3" fmla="*/ 65232 h 652324"/>
                  <a:gd name="connsiteX4" fmla="*/ 815405 w 815405"/>
                  <a:gd name="connsiteY4" fmla="*/ 587092 h 652324"/>
                  <a:gd name="connsiteX5" fmla="*/ 750173 w 815405"/>
                  <a:gd name="connsiteY5" fmla="*/ 652324 h 652324"/>
                  <a:gd name="connsiteX6" fmla="*/ 65232 w 815405"/>
                  <a:gd name="connsiteY6" fmla="*/ 652324 h 652324"/>
                  <a:gd name="connsiteX7" fmla="*/ 0 w 815405"/>
                  <a:gd name="connsiteY7" fmla="*/ 587092 h 652324"/>
                  <a:gd name="connsiteX8" fmla="*/ 0 w 815405"/>
                  <a:gd name="connsiteY8" fmla="*/ 65232 h 65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405" h="652324">
                    <a:moveTo>
                      <a:pt x="0" y="65232"/>
                    </a:moveTo>
                    <a:cubicBezTo>
                      <a:pt x="0" y="29205"/>
                      <a:pt x="29205" y="0"/>
                      <a:pt x="65232" y="0"/>
                    </a:cubicBezTo>
                    <a:lnTo>
                      <a:pt x="750173" y="0"/>
                    </a:lnTo>
                    <a:cubicBezTo>
                      <a:pt x="786200" y="0"/>
                      <a:pt x="815405" y="29205"/>
                      <a:pt x="815405" y="65232"/>
                    </a:cubicBezTo>
                    <a:lnTo>
                      <a:pt x="815405" y="587092"/>
                    </a:lnTo>
                    <a:cubicBezTo>
                      <a:pt x="815405" y="623119"/>
                      <a:pt x="786200" y="652324"/>
                      <a:pt x="750173" y="652324"/>
                    </a:cubicBezTo>
                    <a:lnTo>
                      <a:pt x="65232" y="652324"/>
                    </a:lnTo>
                    <a:cubicBezTo>
                      <a:pt x="29205" y="652324"/>
                      <a:pt x="0" y="623119"/>
                      <a:pt x="0" y="587092"/>
                    </a:cubicBezTo>
                    <a:lnTo>
                      <a:pt x="0" y="65232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57206" tIns="57206" rIns="57206" bIns="57206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kern="1200" dirty="0"/>
                  <a:t>Sodium </a:t>
                </a:r>
                <a:r>
                  <a:rPr lang="fr-FR" sz="1600" kern="1200" dirty="0" err="1"/>
                  <a:t>borohydride</a:t>
                </a:r>
                <a:r>
                  <a:rPr lang="fr-FR" sz="1600" kern="1200" dirty="0"/>
                  <a:t> (NaBH</a:t>
                </a:r>
                <a:r>
                  <a:rPr lang="fr-FR" sz="1600" kern="1200" baseline="-25000" dirty="0"/>
                  <a:t>4</a:t>
                </a:r>
                <a:r>
                  <a:rPr lang="fr-FR" sz="1600" kern="1200" dirty="0"/>
                  <a:t>)</a:t>
                </a:r>
              </a:p>
            </p:txBody>
          </p:sp>
          <p:sp>
            <p:nvSpPr>
              <p:cNvPr id="17" name="Flèche gauche 16"/>
              <p:cNvSpPr/>
              <p:nvPr/>
            </p:nvSpPr>
            <p:spPr>
              <a:xfrm rot="14700000">
                <a:off x="3839464" y="1986201"/>
                <a:ext cx="849756" cy="244621"/>
              </a:xfrm>
              <a:prstGeom prst="lef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8" name="Forme libre 17"/>
              <p:cNvSpPr/>
              <p:nvPr/>
            </p:nvSpPr>
            <p:spPr>
              <a:xfrm rot="10800000">
                <a:off x="3756596" y="1317179"/>
                <a:ext cx="815405" cy="652324"/>
              </a:xfrm>
              <a:custGeom>
                <a:avLst/>
                <a:gdLst>
                  <a:gd name="connsiteX0" fmla="*/ 0 w 815405"/>
                  <a:gd name="connsiteY0" fmla="*/ 65232 h 652324"/>
                  <a:gd name="connsiteX1" fmla="*/ 65232 w 815405"/>
                  <a:gd name="connsiteY1" fmla="*/ 0 h 652324"/>
                  <a:gd name="connsiteX2" fmla="*/ 750173 w 815405"/>
                  <a:gd name="connsiteY2" fmla="*/ 0 h 652324"/>
                  <a:gd name="connsiteX3" fmla="*/ 815405 w 815405"/>
                  <a:gd name="connsiteY3" fmla="*/ 65232 h 652324"/>
                  <a:gd name="connsiteX4" fmla="*/ 815405 w 815405"/>
                  <a:gd name="connsiteY4" fmla="*/ 587092 h 652324"/>
                  <a:gd name="connsiteX5" fmla="*/ 750173 w 815405"/>
                  <a:gd name="connsiteY5" fmla="*/ 652324 h 652324"/>
                  <a:gd name="connsiteX6" fmla="*/ 65232 w 815405"/>
                  <a:gd name="connsiteY6" fmla="*/ 652324 h 652324"/>
                  <a:gd name="connsiteX7" fmla="*/ 0 w 815405"/>
                  <a:gd name="connsiteY7" fmla="*/ 587092 h 652324"/>
                  <a:gd name="connsiteX8" fmla="*/ 0 w 815405"/>
                  <a:gd name="connsiteY8" fmla="*/ 65232 h 65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405" h="652324">
                    <a:moveTo>
                      <a:pt x="0" y="65232"/>
                    </a:moveTo>
                    <a:cubicBezTo>
                      <a:pt x="0" y="29205"/>
                      <a:pt x="29205" y="0"/>
                      <a:pt x="65232" y="0"/>
                    </a:cubicBezTo>
                    <a:lnTo>
                      <a:pt x="750173" y="0"/>
                    </a:lnTo>
                    <a:cubicBezTo>
                      <a:pt x="786200" y="0"/>
                      <a:pt x="815405" y="29205"/>
                      <a:pt x="815405" y="65232"/>
                    </a:cubicBezTo>
                    <a:lnTo>
                      <a:pt x="815405" y="587092"/>
                    </a:lnTo>
                    <a:cubicBezTo>
                      <a:pt x="815405" y="623119"/>
                      <a:pt x="786200" y="652324"/>
                      <a:pt x="750173" y="652324"/>
                    </a:cubicBezTo>
                    <a:lnTo>
                      <a:pt x="65232" y="652324"/>
                    </a:lnTo>
                    <a:cubicBezTo>
                      <a:pt x="29205" y="652324"/>
                      <a:pt x="0" y="623119"/>
                      <a:pt x="0" y="587092"/>
                    </a:cubicBezTo>
                    <a:lnTo>
                      <a:pt x="0" y="65232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57206" tIns="57206" rIns="57206" bIns="57206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kern="1200" dirty="0"/>
                  <a:t>Amine-boranes (DMAB/TMAB)</a:t>
                </a:r>
              </a:p>
            </p:txBody>
          </p:sp>
          <p:sp>
            <p:nvSpPr>
              <p:cNvPr id="20" name="Forme libre 19"/>
              <p:cNvSpPr/>
              <p:nvPr/>
            </p:nvSpPr>
            <p:spPr>
              <a:xfrm rot="10800000">
                <a:off x="5645932" y="1304078"/>
                <a:ext cx="815404" cy="652324"/>
              </a:xfrm>
              <a:custGeom>
                <a:avLst/>
                <a:gdLst>
                  <a:gd name="connsiteX0" fmla="*/ 0 w 815405"/>
                  <a:gd name="connsiteY0" fmla="*/ 65232 h 652324"/>
                  <a:gd name="connsiteX1" fmla="*/ 65232 w 815405"/>
                  <a:gd name="connsiteY1" fmla="*/ 0 h 652324"/>
                  <a:gd name="connsiteX2" fmla="*/ 750173 w 815405"/>
                  <a:gd name="connsiteY2" fmla="*/ 0 h 652324"/>
                  <a:gd name="connsiteX3" fmla="*/ 815405 w 815405"/>
                  <a:gd name="connsiteY3" fmla="*/ 65232 h 652324"/>
                  <a:gd name="connsiteX4" fmla="*/ 815405 w 815405"/>
                  <a:gd name="connsiteY4" fmla="*/ 587092 h 652324"/>
                  <a:gd name="connsiteX5" fmla="*/ 750173 w 815405"/>
                  <a:gd name="connsiteY5" fmla="*/ 652324 h 652324"/>
                  <a:gd name="connsiteX6" fmla="*/ 65232 w 815405"/>
                  <a:gd name="connsiteY6" fmla="*/ 652324 h 652324"/>
                  <a:gd name="connsiteX7" fmla="*/ 0 w 815405"/>
                  <a:gd name="connsiteY7" fmla="*/ 587092 h 652324"/>
                  <a:gd name="connsiteX8" fmla="*/ 0 w 815405"/>
                  <a:gd name="connsiteY8" fmla="*/ 65232 h 65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405" h="652324">
                    <a:moveTo>
                      <a:pt x="0" y="65232"/>
                    </a:moveTo>
                    <a:cubicBezTo>
                      <a:pt x="0" y="29205"/>
                      <a:pt x="29205" y="0"/>
                      <a:pt x="65232" y="0"/>
                    </a:cubicBezTo>
                    <a:lnTo>
                      <a:pt x="750173" y="0"/>
                    </a:lnTo>
                    <a:cubicBezTo>
                      <a:pt x="786200" y="0"/>
                      <a:pt x="815405" y="29205"/>
                      <a:pt x="815405" y="65232"/>
                    </a:cubicBezTo>
                    <a:lnTo>
                      <a:pt x="815405" y="587092"/>
                    </a:lnTo>
                    <a:cubicBezTo>
                      <a:pt x="815405" y="623119"/>
                      <a:pt x="786200" y="652324"/>
                      <a:pt x="750173" y="652324"/>
                    </a:cubicBezTo>
                    <a:lnTo>
                      <a:pt x="65232" y="652324"/>
                    </a:lnTo>
                    <a:cubicBezTo>
                      <a:pt x="29205" y="652324"/>
                      <a:pt x="0" y="623119"/>
                      <a:pt x="0" y="587092"/>
                    </a:cubicBezTo>
                    <a:lnTo>
                      <a:pt x="0" y="65232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3876" tIns="83876" rIns="83876" bIns="83876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kern="1200" dirty="0"/>
                  <a:t>Hydrazine (NH</a:t>
                </a:r>
                <a:r>
                  <a:rPr lang="fr-FR" kern="1200" baseline="-25000" dirty="0"/>
                  <a:t>2</a:t>
                </a:r>
                <a:r>
                  <a:rPr lang="fr-FR" kern="1200" dirty="0"/>
                  <a:t>NH</a:t>
                </a:r>
                <a:r>
                  <a:rPr lang="fr-FR" kern="1200" baseline="-25000" dirty="0"/>
                  <a:t>2</a:t>
                </a:r>
                <a:r>
                  <a:rPr lang="fr-FR" kern="1200" dirty="0"/>
                  <a:t>)</a:t>
                </a:r>
              </a:p>
            </p:txBody>
          </p:sp>
        </p:grpSp>
      </p:grpSp>
      <p:sp>
        <p:nvSpPr>
          <p:cNvPr id="22" name="ZoneTexte 21"/>
          <p:cNvSpPr txBox="1"/>
          <p:nvPr/>
        </p:nvSpPr>
        <p:spPr>
          <a:xfrm>
            <a:off x="3789802" y="208746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798928211"/>
              </p:ext>
            </p:extLst>
          </p:nvPr>
        </p:nvGraphicFramePr>
        <p:xfrm>
          <a:off x="-1" y="3029686"/>
          <a:ext cx="9144002" cy="269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à coins arrondis 24"/>
          <p:cNvSpPr/>
          <p:nvPr/>
        </p:nvSpPr>
        <p:spPr>
          <a:xfrm>
            <a:off x="187286" y="4514145"/>
            <a:ext cx="2225407" cy="2030377"/>
          </a:xfrm>
          <a:prstGeom prst="wedgeRoundRectCallout">
            <a:avLst>
              <a:gd name="adj1" fmla="val 112335"/>
              <a:gd name="adj2" fmla="val 37540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Properties</a:t>
            </a:r>
            <a:r>
              <a:rPr lang="fr-BE" dirty="0">
                <a:solidFill>
                  <a:schemeClr val="tx1"/>
                </a:solidFill>
              </a:rPr>
              <a:t> of </a:t>
            </a:r>
            <a:r>
              <a:rPr lang="fr-BE" dirty="0" err="1">
                <a:solidFill>
                  <a:schemeClr val="tx1"/>
                </a:solidFill>
              </a:rPr>
              <a:t>nearly</a:t>
            </a:r>
            <a:r>
              <a:rPr lang="fr-BE" dirty="0">
                <a:solidFill>
                  <a:schemeClr val="tx1"/>
                </a:solidFill>
              </a:rPr>
              <a:t> all electroless nickel </a:t>
            </a:r>
            <a:r>
              <a:rPr lang="fr-BE" dirty="0" err="1">
                <a:solidFill>
                  <a:schemeClr val="tx1"/>
                </a:solidFill>
              </a:rPr>
              <a:t>coatigns</a:t>
            </a:r>
            <a:r>
              <a:rPr lang="fr-BE" dirty="0">
                <a:solidFill>
                  <a:schemeClr val="tx1"/>
                </a:solidFill>
              </a:rPr>
              <a:t> can be </a:t>
            </a:r>
            <a:r>
              <a:rPr lang="fr-BE" dirty="0" err="1">
                <a:solidFill>
                  <a:schemeClr val="tx1"/>
                </a:solidFill>
              </a:rPr>
              <a:t>improved</a:t>
            </a:r>
            <a:r>
              <a:rPr lang="fr-BE" dirty="0">
                <a:solidFill>
                  <a:schemeClr val="tx1"/>
                </a:solidFill>
              </a:rPr>
              <a:t> by </a:t>
            </a:r>
            <a:r>
              <a:rPr lang="fr-BE" dirty="0" err="1">
                <a:solidFill>
                  <a:schemeClr val="tx1"/>
                </a:solidFill>
              </a:rPr>
              <a:t>heat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treatment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7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2">
            <a:extLst>
              <a:ext uri="{FF2B5EF4-FFF2-40B4-BE49-F238E27FC236}">
                <a16:creationId xmlns:a16="http://schemas.microsoft.com/office/drawing/2014/main" id="{8E25531C-97C3-4905-ACEE-87DBB142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3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fr-FR" sz="3200" dirty="0"/>
              <a:t>Electroless nickel-boron bath</a:t>
            </a:r>
            <a:endParaRPr altLang="fr-FR" sz="32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EA6B86-6359-476F-A8EA-CFAB3873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6HT&amp;SE | Chennai | March 2020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56D34A0-3EFA-4FCA-8AC0-BEAC194CA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37927"/>
              </p:ext>
            </p:extLst>
          </p:nvPr>
        </p:nvGraphicFramePr>
        <p:xfrm>
          <a:off x="91998" y="735979"/>
          <a:ext cx="8806676" cy="558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11CD4F3-8619-448C-865E-F1C298E886A2}"/>
              </a:ext>
            </a:extLst>
          </p:cNvPr>
          <p:cNvCxnSpPr>
            <a:cxnSpLocks/>
          </p:cNvCxnSpPr>
          <p:nvPr/>
        </p:nvCxnSpPr>
        <p:spPr>
          <a:xfrm flipV="1">
            <a:off x="4495336" y="5386039"/>
            <a:ext cx="2087889" cy="51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EA4DAF3-3E40-466B-B2CE-AF6E9EEE7C85}"/>
              </a:ext>
            </a:extLst>
          </p:cNvPr>
          <p:cNvSpPr/>
          <p:nvPr/>
        </p:nvSpPr>
        <p:spPr>
          <a:xfrm>
            <a:off x="6583225" y="4842183"/>
            <a:ext cx="1673062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/>
              <a:t>Most </a:t>
            </a:r>
            <a:r>
              <a:rPr lang="fr-BE" sz="1200" dirty="0" err="1"/>
              <a:t>popular</a:t>
            </a:r>
            <a:r>
              <a:rPr lang="fr-BE" sz="1200" dirty="0"/>
              <a:t> for </a:t>
            </a:r>
            <a:r>
              <a:rPr lang="fr-BE" sz="1200" dirty="0" err="1"/>
              <a:t>Ni-B</a:t>
            </a:r>
            <a:r>
              <a:rPr lang="fr-BE" sz="1200" dirty="0"/>
              <a:t> : Tl, Pb</a:t>
            </a:r>
            <a:br>
              <a:rPr lang="fr-BE" sz="1200" dirty="0"/>
            </a:br>
            <a:r>
              <a:rPr lang="fr-BE" sz="1200" dirty="0"/>
              <a:t>~1 </a:t>
            </a:r>
            <a:r>
              <a:rPr lang="fr-BE" sz="1200" dirty="0" err="1"/>
              <a:t>wt</a:t>
            </a:r>
            <a:r>
              <a:rPr lang="fr-BE" sz="1200" dirty="0"/>
              <a:t>.% Pb in </a:t>
            </a:r>
            <a:r>
              <a:rPr lang="fr-BE" sz="1200" dirty="0" err="1"/>
              <a:t>coating</a:t>
            </a:r>
            <a:endParaRPr lang="fr-BE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B17E1-E3AB-45EA-B9CE-12C7462D6F12}"/>
              </a:ext>
            </a:extLst>
          </p:cNvPr>
          <p:cNvSpPr/>
          <p:nvPr/>
        </p:nvSpPr>
        <p:spPr>
          <a:xfrm>
            <a:off x="6117228" y="5527984"/>
            <a:ext cx="2910875" cy="1053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Demands from End of Life Vehicle (ELV) and Restriction of Hazardous Substance (RoHS):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Lead &lt;1.000 ppm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Cadmium &lt;100 ppm</a:t>
            </a:r>
          </a:p>
          <a:p>
            <a:pPr>
              <a:defRPr/>
            </a:pPr>
            <a:r>
              <a:rPr lang="en-US" sz="1200" dirty="0"/>
              <a:t>Need to remove or replace Pb and Tl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8159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265342"/>
              </p:ext>
            </p:extLst>
          </p:nvPr>
        </p:nvGraphicFramePr>
        <p:xfrm>
          <a:off x="167269" y="868155"/>
          <a:ext cx="8229600" cy="357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FR" sz="4000" dirty="0"/>
              <a:t>Standard electroless nickel-</a:t>
            </a:r>
            <a:r>
              <a:rPr lang="fr-FR" sz="4000" dirty="0" err="1"/>
              <a:t>boron</a:t>
            </a:r>
            <a:endParaRPr lang="fr-BE" sz="4000" dirty="0"/>
          </a:p>
        </p:txBody>
      </p:sp>
      <p:pic>
        <p:nvPicPr>
          <p:cNvPr id="12" name="Picture 5" descr="nouvelle figure 1">
            <a:extLst>
              <a:ext uri="{FF2B5EF4-FFF2-40B4-BE49-F238E27FC236}">
                <a16:creationId xmlns:a16="http://schemas.microsoft.com/office/drawing/2014/main" id="{06A77756-C5F1-4C31-89CB-C4085129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77" y="4544147"/>
            <a:ext cx="2675405" cy="20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E1FAE545-8EE5-489C-A77D-E0B4F51788D8}"/>
              </a:ext>
            </a:extLst>
          </p:cNvPr>
          <p:cNvGrpSpPr/>
          <p:nvPr/>
        </p:nvGrpSpPr>
        <p:grpSpPr>
          <a:xfrm>
            <a:off x="1283620" y="5924609"/>
            <a:ext cx="1249060" cy="584775"/>
            <a:chOff x="1180812" y="5405069"/>
            <a:chExt cx="1249060" cy="584775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6F188BC-0862-4A80-955A-4C5651AC85CC}"/>
                </a:ext>
              </a:extLst>
            </p:cNvPr>
            <p:cNvCxnSpPr/>
            <p:nvPr/>
          </p:nvCxnSpPr>
          <p:spPr>
            <a:xfrm>
              <a:off x="1332127" y="5809785"/>
              <a:ext cx="345688" cy="0"/>
            </a:xfrm>
            <a:prstGeom prst="line">
              <a:avLst/>
            </a:prstGeom>
            <a:ln w="5715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42CEAC2-FE27-4F4B-B016-2DC50BADABDD}"/>
                </a:ext>
              </a:extLst>
            </p:cNvPr>
            <p:cNvSpPr txBox="1"/>
            <p:nvPr/>
          </p:nvSpPr>
          <p:spPr bwMode="auto">
            <a:xfrm>
              <a:off x="1180812" y="5405069"/>
              <a:ext cx="12490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eaLnBrk="1" hangingPunct="1">
                <a:spcBef>
                  <a:spcPct val="20000"/>
                </a:spcBef>
                <a:buFontTx/>
                <a:buNone/>
                <a:def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defRPr>
              </a:lvl1pPr>
              <a:lvl2pPr marL="180975" lvl="1" indent="-180975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ABCC"/>
                </a:buClr>
                <a:buFont typeface="Wingdings" pitchFamily="2" charset="2"/>
                <a:buChar char="§"/>
                <a:defRPr kumimoji="0" lang="fr-FR" sz="2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defRPr>
              </a:lvl2pPr>
              <a:lvl3pPr marL="447675" indent="-180975" eaLnBrk="1" hangingPunct="1">
                <a:spcBef>
                  <a:spcPct val="20000"/>
                </a:spcBef>
                <a:buClr>
                  <a:srgbClr val="C44C4C"/>
                </a:buClr>
                <a:buFont typeface="Wingdings" pitchFamily="2" charset="2"/>
                <a:buChar char="§"/>
                <a:defRPr kumimoji="0" lang="fr-FR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defRPr>
              </a:lvl3pPr>
              <a:lvl4pPr marL="714375" indent="-180975" eaLnBrk="1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Font typeface="Wingdings" pitchFamily="2" charset="2"/>
                <a:buChar char="§"/>
                <a:defRPr lang="fr-BE" sz="1800">
                  <a:latin typeface="+mn-lt"/>
                </a:defRPr>
              </a:lvl4pPr>
              <a:lvl5pPr marL="990600" indent="-171450" eaLnBrk="1" hangingPunct="1">
                <a:spcBef>
                  <a:spcPct val="20000"/>
                </a:spcBef>
                <a:buFont typeface="Wingdings" pitchFamily="2" charset="2"/>
                <a:buChar char="§"/>
                <a:defRPr lang="fr-BE" sz="1600">
                  <a:latin typeface="+mn-lt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9pPr>
            </a:lstStyle>
            <a:p>
              <a:r>
                <a:rPr lang="fr-BE" sz="1800" dirty="0">
                  <a:solidFill>
                    <a:schemeClr val="tx1"/>
                  </a:solidFill>
                </a:rPr>
                <a:t>10 µm</a:t>
              </a:r>
            </a:p>
          </p:txBody>
        </p:sp>
      </p:grpSp>
      <p:pic>
        <p:nvPicPr>
          <p:cNvPr id="11" name="Picture 2" descr="D:\Data\Thèse\manuscript\images\surftext.jpg">
            <a:extLst>
              <a:ext uri="{FF2B5EF4-FFF2-40B4-BE49-F238E27FC236}">
                <a16:creationId xmlns:a16="http://schemas.microsoft.com/office/drawing/2014/main" id="{A87826DC-A794-40C6-AB74-9185E3FC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118" y="4527394"/>
            <a:ext cx="2675404" cy="2006321"/>
          </a:xfrm>
          <a:prstGeom prst="rect">
            <a:avLst/>
          </a:prstGeom>
          <a:noFill/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67098393-3854-405C-A5F9-7192465D7AC0}"/>
              </a:ext>
            </a:extLst>
          </p:cNvPr>
          <p:cNvGrpSpPr/>
          <p:nvPr/>
        </p:nvGrpSpPr>
        <p:grpSpPr>
          <a:xfrm>
            <a:off x="3976679" y="5859544"/>
            <a:ext cx="1388665" cy="649840"/>
            <a:chOff x="1180812" y="5405069"/>
            <a:chExt cx="1249060" cy="584775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61E2208-E454-4E30-B6C3-4B9C40163532}"/>
                </a:ext>
              </a:extLst>
            </p:cNvPr>
            <p:cNvSpPr txBox="1"/>
            <p:nvPr/>
          </p:nvSpPr>
          <p:spPr bwMode="auto">
            <a:xfrm>
              <a:off x="1180812" y="5405069"/>
              <a:ext cx="12490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eaLnBrk="1" hangingPunct="1">
                <a:spcBef>
                  <a:spcPct val="20000"/>
                </a:spcBef>
                <a:buFontTx/>
                <a:buNone/>
                <a:def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defRPr>
              </a:lvl1pPr>
              <a:lvl2pPr marL="180975" lvl="1" indent="-180975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ABCC"/>
                </a:buClr>
                <a:buFont typeface="Wingdings" pitchFamily="2" charset="2"/>
                <a:buChar char="§"/>
                <a:defRPr kumimoji="0" lang="fr-FR" sz="2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defRPr>
              </a:lvl2pPr>
              <a:lvl3pPr marL="447675" indent="-180975" eaLnBrk="1" hangingPunct="1">
                <a:spcBef>
                  <a:spcPct val="20000"/>
                </a:spcBef>
                <a:buClr>
                  <a:srgbClr val="C44C4C"/>
                </a:buClr>
                <a:buFont typeface="Wingdings" pitchFamily="2" charset="2"/>
                <a:buChar char="§"/>
                <a:defRPr kumimoji="0" lang="fr-FR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defRPr>
              </a:lvl3pPr>
              <a:lvl4pPr marL="714375" indent="-180975" eaLnBrk="1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Font typeface="Wingdings" pitchFamily="2" charset="2"/>
                <a:buChar char="§"/>
                <a:defRPr lang="fr-BE" sz="1800">
                  <a:latin typeface="+mn-lt"/>
                </a:defRPr>
              </a:lvl4pPr>
              <a:lvl5pPr marL="990600" indent="-171450" eaLnBrk="1" hangingPunct="1">
                <a:spcBef>
                  <a:spcPct val="20000"/>
                </a:spcBef>
                <a:buFont typeface="Wingdings" pitchFamily="2" charset="2"/>
                <a:buChar char="§"/>
                <a:defRPr lang="fr-BE" sz="1600">
                  <a:latin typeface="+mn-lt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>
                  <a:latin typeface="+mn-lt"/>
                  <a:cs typeface="+mn-cs"/>
                </a:defRPr>
              </a:lvl9pPr>
            </a:lstStyle>
            <a:p>
              <a:r>
                <a:rPr lang="fr-BE" sz="1800" b="1" dirty="0">
                  <a:solidFill>
                    <a:schemeClr val="tx1"/>
                  </a:solidFill>
                </a:rPr>
                <a:t>10 µm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2D3D680-BD45-418D-82BB-9498462522C2}"/>
                </a:ext>
              </a:extLst>
            </p:cNvPr>
            <p:cNvCxnSpPr>
              <a:cxnSpLocks/>
            </p:cNvCxnSpPr>
            <p:nvPr/>
          </p:nvCxnSpPr>
          <p:spPr>
            <a:xfrm>
              <a:off x="1332127" y="5809785"/>
              <a:ext cx="473215" cy="0"/>
            </a:xfrm>
            <a:prstGeom prst="line">
              <a:avLst/>
            </a:prstGeom>
            <a:ln w="5715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BBFC602A-C133-4301-AF5C-51C11B9E30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996" y="4527394"/>
            <a:ext cx="1803304" cy="24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66799"/>
              </p:ext>
            </p:extLst>
          </p:nvPr>
        </p:nvGraphicFramePr>
        <p:xfrm>
          <a:off x="-338676" y="878521"/>
          <a:ext cx="8229600" cy="343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FR" sz="4000" dirty="0"/>
              <a:t>Standard electroless nickel-</a:t>
            </a:r>
            <a:r>
              <a:rPr lang="fr-FR" sz="4000" dirty="0" err="1"/>
              <a:t>boron</a:t>
            </a:r>
            <a:endParaRPr lang="fr-BE" sz="40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B6CD556-77B3-4187-BF66-E304CA8488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688" y="4341740"/>
            <a:ext cx="1892381" cy="146177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CAE0A23-3C5E-42B3-ABA6-1D57A79AF4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54849"/>
            <a:ext cx="4917688" cy="11729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E34A05-6C86-4CCE-92E9-194902F595EE}"/>
              </a:ext>
            </a:extLst>
          </p:cNvPr>
          <p:cNvSpPr/>
          <p:nvPr/>
        </p:nvSpPr>
        <p:spPr>
          <a:xfrm>
            <a:off x="0" y="5365320"/>
            <a:ext cx="968188" cy="408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NiB</a:t>
            </a:r>
            <a:r>
              <a:rPr lang="fr-FR" dirty="0"/>
              <a:t>-Tl</a:t>
            </a:r>
            <a:endParaRPr lang="fr-B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FE5190-E9D6-4FF4-99F0-D5238B5D8D0E}"/>
              </a:ext>
            </a:extLst>
          </p:cNvPr>
          <p:cNvSpPr/>
          <p:nvPr/>
        </p:nvSpPr>
        <p:spPr>
          <a:xfrm>
            <a:off x="0" y="6118863"/>
            <a:ext cx="968188" cy="408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NiB</a:t>
            </a:r>
            <a:r>
              <a:rPr lang="fr-FR" dirty="0"/>
              <a:t>-Pb</a:t>
            </a:r>
            <a:endParaRPr lang="fr-B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2AA3D0-0A1F-4140-8E85-40194748A6C3}"/>
              </a:ext>
            </a:extLst>
          </p:cNvPr>
          <p:cNvSpPr/>
          <p:nvPr/>
        </p:nvSpPr>
        <p:spPr>
          <a:xfrm>
            <a:off x="6902605" y="4806176"/>
            <a:ext cx="2129120" cy="176479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C849883-6348-49C5-B7E0-1537AB3DF8E4}"/>
              </a:ext>
            </a:extLst>
          </p:cNvPr>
          <p:cNvSpPr txBox="1"/>
          <p:nvPr/>
        </p:nvSpPr>
        <p:spPr bwMode="auto">
          <a:xfrm>
            <a:off x="6905477" y="4806176"/>
            <a:ext cx="1970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eaLnBrk="1" hangingPunct="1">
              <a:spcBef>
                <a:spcPct val="20000"/>
              </a:spcBef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eaLnBrk="1" hangingPunct="1">
              <a:spcBef>
                <a:spcPct val="20000"/>
              </a:spcBef>
              <a:buClr>
                <a:srgbClr val="C44C4C"/>
              </a:buClr>
              <a:buFont typeface="Wingdings" pitchFamily="2" charset="2"/>
              <a:buChar char="§"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ea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>
                <a:latin typeface="+mn-lt"/>
              </a:defRPr>
            </a:lvl4pPr>
            <a:lvl5pPr marL="990600" indent="-171450" eaLnBrk="1" hangingPunct="1">
              <a:spcBef>
                <a:spcPct val="20000"/>
              </a:spcBef>
              <a:buFont typeface="Wingdings" pitchFamily="2" charset="2"/>
              <a:buChar char="§"/>
              <a:defRPr lang="fr-BE" sz="16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fr-BE" sz="1600" dirty="0"/>
              <a:t>168h ASTM B117-07a (NSS) </a:t>
            </a:r>
          </a:p>
        </p:txBody>
      </p:sp>
    </p:spTree>
    <p:extLst>
      <p:ext uri="{BB962C8B-B14F-4D97-AF65-F5344CB8AC3E}">
        <p14:creationId xmlns:p14="http://schemas.microsoft.com/office/powerpoint/2010/main" val="11431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CD6A30E-6070-4CD5-8E14-BD8AD6847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033268"/>
              </p:ext>
            </p:extLst>
          </p:nvPr>
        </p:nvGraphicFramePr>
        <p:xfrm>
          <a:off x="230035" y="1426658"/>
          <a:ext cx="8229600" cy="278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6HT&amp;SE | Chennai | March 2020</a:t>
            </a:r>
            <a:endParaRPr lang="fr-BE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291"/>
          </a:xfrm>
        </p:spPr>
        <p:txBody>
          <a:bodyPr/>
          <a:lstStyle/>
          <a:p>
            <a:r>
              <a:rPr lang="fr-FR" sz="4000" dirty="0"/>
              <a:t>Standard electroless nickel-</a:t>
            </a:r>
            <a:r>
              <a:rPr lang="fr-FR" sz="4000" dirty="0" err="1"/>
              <a:t>boron</a:t>
            </a:r>
            <a:endParaRPr lang="fr-BE" sz="40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28677EA-A16D-486B-BD60-04238069C62F}"/>
              </a:ext>
            </a:extLst>
          </p:cNvPr>
          <p:cNvSpPr/>
          <p:nvPr/>
        </p:nvSpPr>
        <p:spPr>
          <a:xfrm>
            <a:off x="1059366" y="779929"/>
            <a:ext cx="7081024" cy="505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heat</a:t>
            </a:r>
            <a:r>
              <a:rPr lang="fr-BE" dirty="0"/>
              <a:t> </a:t>
            </a:r>
            <a:r>
              <a:rPr lang="fr-BE" dirty="0" err="1"/>
              <a:t>treatment</a:t>
            </a:r>
            <a:r>
              <a:rPr lang="fr-BE" dirty="0"/>
              <a:t> (</a:t>
            </a:r>
            <a:r>
              <a:rPr lang="fr-BE" dirty="0" err="1"/>
              <a:t>modified</a:t>
            </a:r>
            <a:r>
              <a:rPr lang="fr-BE" dirty="0"/>
              <a:t> </a:t>
            </a:r>
            <a:r>
              <a:rPr lang="fr-BE" dirty="0" err="1"/>
              <a:t>properties</a:t>
            </a:r>
            <a:r>
              <a:rPr lang="fr-BE" dirty="0"/>
              <a:t> </a:t>
            </a:r>
            <a:r>
              <a:rPr lang="fr-BE" dirty="0" err="1"/>
              <a:t>only</a:t>
            </a:r>
            <a:r>
              <a:rPr lang="fr-BE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A0D4E-7DC6-4F5B-B1A4-F67B3288CF05}"/>
              </a:ext>
            </a:extLst>
          </p:cNvPr>
          <p:cNvSpPr/>
          <p:nvPr/>
        </p:nvSpPr>
        <p:spPr>
          <a:xfrm>
            <a:off x="7018951" y="4769660"/>
            <a:ext cx="2030002" cy="181052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D5A6D8-6741-46B5-B355-98961DD2EC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298" y="4277585"/>
            <a:ext cx="2030002" cy="153559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FC386B3-E132-4A3C-8043-18F5C22522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34"/>
          <a:stretch/>
        </p:blipFill>
        <p:spPr>
          <a:xfrm>
            <a:off x="15705" y="5829941"/>
            <a:ext cx="6577025" cy="7854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9C8F8CB-7ADD-426B-BA50-B74BFB7B63BF}"/>
              </a:ext>
            </a:extLst>
          </p:cNvPr>
          <p:cNvSpPr/>
          <p:nvPr/>
        </p:nvSpPr>
        <p:spPr>
          <a:xfrm>
            <a:off x="4418298" y="4294343"/>
            <a:ext cx="968188" cy="408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NiB</a:t>
            </a:r>
            <a:r>
              <a:rPr lang="fr-FR" dirty="0"/>
              <a:t>-Pb</a:t>
            </a:r>
            <a:endParaRPr lang="fr-B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5FB5C4-F64A-4C64-974E-817D344E96CD}"/>
              </a:ext>
            </a:extLst>
          </p:cNvPr>
          <p:cNvSpPr/>
          <p:nvPr/>
        </p:nvSpPr>
        <p:spPr>
          <a:xfrm>
            <a:off x="15705" y="5856586"/>
            <a:ext cx="968188" cy="408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NiB</a:t>
            </a:r>
            <a:r>
              <a:rPr lang="fr-FR" dirty="0"/>
              <a:t>-Pb</a:t>
            </a:r>
            <a:endParaRPr lang="fr-BE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6AA6D41-6A88-4DB6-A078-EC802AD23AD8}"/>
              </a:ext>
            </a:extLst>
          </p:cNvPr>
          <p:cNvSpPr txBox="1"/>
          <p:nvPr/>
        </p:nvSpPr>
        <p:spPr bwMode="auto">
          <a:xfrm>
            <a:off x="6905477" y="4806176"/>
            <a:ext cx="1970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eaLnBrk="1" hangingPunct="1">
              <a:spcBef>
                <a:spcPct val="20000"/>
              </a:spcBef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eaLnBrk="1" hangingPunct="1">
              <a:spcBef>
                <a:spcPct val="20000"/>
              </a:spcBef>
              <a:buClr>
                <a:srgbClr val="C44C4C"/>
              </a:buClr>
              <a:buFont typeface="Wingdings" pitchFamily="2" charset="2"/>
              <a:buChar char="§"/>
              <a:defRPr kumimoji="0" 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ea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>
                <a:latin typeface="+mn-lt"/>
              </a:defRPr>
            </a:lvl4pPr>
            <a:lvl5pPr marL="990600" indent="-171450" eaLnBrk="1" hangingPunct="1">
              <a:spcBef>
                <a:spcPct val="20000"/>
              </a:spcBef>
              <a:buFont typeface="Wingdings" pitchFamily="2" charset="2"/>
              <a:buChar char="§"/>
              <a:defRPr lang="fr-BE" sz="16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fr-BE" sz="1600" dirty="0"/>
              <a:t>168h ASTM B117-07a (NSS) </a:t>
            </a:r>
          </a:p>
        </p:txBody>
      </p:sp>
      <p:pic>
        <p:nvPicPr>
          <p:cNvPr id="16" name="Picture 3" descr="D:\Data\Thèse\manuscript\images\drxalutt.jpg">
            <a:extLst>
              <a:ext uri="{FF2B5EF4-FFF2-40B4-BE49-F238E27FC236}">
                <a16:creationId xmlns:a16="http://schemas.microsoft.com/office/drawing/2014/main" id="{8F1C6F9C-C3FB-4373-8D53-5FE3C561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154" y="4285653"/>
            <a:ext cx="2804114" cy="1744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3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MONS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  <a:effectLst>
          <a:outerShdw dist="35921" dir="2700000" algn="ctr" rotWithShape="0">
            <a:schemeClr val="accent2">
              <a:alpha val="50000"/>
            </a:schemeClr>
          </a:outerShdw>
        </a:effectLst>
      </a:spPr>
      <a:bodyPr/>
      <a:lstStyle>
        <a:defPPr algn="ctr">
          <a:defRPr sz="2000" b="1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MONS" id="{1524BAC9-E810-4BE7-97FB-DA71AB251C97}" vid="{D5EEB411-FF73-4F34-AC3F-D0F99CD2C16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UMONS</Template>
  <TotalTime>1807</TotalTime>
  <Words>1754</Words>
  <Application>Microsoft Office PowerPoint</Application>
  <PresentationFormat>Affichage à l'écran (4:3)</PresentationFormat>
  <Paragraphs>358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Arial Unicode MS</vt:lpstr>
      <vt:lpstr>Calibri</vt:lpstr>
      <vt:lpstr>Times New Roman</vt:lpstr>
      <vt:lpstr>Wingdings</vt:lpstr>
      <vt:lpstr>UMONS</vt:lpstr>
      <vt:lpstr>Présentation PowerPoint</vt:lpstr>
      <vt:lpstr>Why should we replace hard chrome?</vt:lpstr>
      <vt:lpstr>What should we aim at?</vt:lpstr>
      <vt:lpstr>What is electroless nickel?</vt:lpstr>
      <vt:lpstr>The various electroless nickel deposits</vt:lpstr>
      <vt:lpstr>Electroless nickel-boron bath</vt:lpstr>
      <vt:lpstr>Standard electroless nickel-boron</vt:lpstr>
      <vt:lpstr>Standard electroless nickel-boron</vt:lpstr>
      <vt:lpstr>Standard electroless nickel-boron</vt:lpstr>
      <vt:lpstr>Standard electroless nickel-boron</vt:lpstr>
      <vt:lpstr>Purely binary electroless nickel-boron (NiB)</vt:lpstr>
      <vt:lpstr>Purely binary electroless nickel-boron (NiB)</vt:lpstr>
      <vt:lpstr>Purely binary electroless nickel-boron (NiB)</vt:lpstr>
      <vt:lpstr>Purely binary electroless nickel-boron (NiB)</vt:lpstr>
      <vt:lpstr>Alternate stabilizer</vt:lpstr>
      <vt:lpstr>Nickel-boron with Bi as stabilizer</vt:lpstr>
      <vt:lpstr>Nickel-boron with Sn as a stabilizer</vt:lpstr>
      <vt:lpstr>Nickel-boron with Sn as a stabilizer</vt:lpstr>
      <vt:lpstr>Summary of properties of various NiB coatings</vt:lpstr>
      <vt:lpstr>Summary of properties of various NiB coatings</vt:lpstr>
      <vt:lpstr>Summary of properties of various NiB coatings</vt:lpstr>
      <vt:lpstr>Summary of properties of various NiB coatings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DUEZ</dc:creator>
  <cp:lastModifiedBy>Véronique VITRY</cp:lastModifiedBy>
  <cp:revision>109</cp:revision>
  <dcterms:created xsi:type="dcterms:W3CDTF">2018-10-30T12:32:42Z</dcterms:created>
  <dcterms:modified xsi:type="dcterms:W3CDTF">2020-02-28T22:02:24Z</dcterms:modified>
</cp:coreProperties>
</file>