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18"/>
  </p:notesMasterIdLst>
  <p:sldIdLst>
    <p:sldId id="256" r:id="rId6"/>
    <p:sldId id="257" r:id="rId7"/>
    <p:sldId id="997" r:id="rId8"/>
    <p:sldId id="1010" r:id="rId9"/>
    <p:sldId id="1008" r:id="rId10"/>
    <p:sldId id="1009" r:id="rId11"/>
    <p:sldId id="1018" r:id="rId12"/>
    <p:sldId id="1016" r:id="rId13"/>
    <p:sldId id="1017" r:id="rId14"/>
    <p:sldId id="1019" r:id="rId15"/>
    <p:sldId id="1020" r:id="rId16"/>
    <p:sldId id="1021" r:id="rId17"/>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0039"/>
    <a:srgbClr val="C40C42"/>
    <a:srgbClr val="454545"/>
    <a:srgbClr val="808080"/>
    <a:srgbClr val="00AB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7D5CC0-D186-439C-8B52-45531D25149A}" v="15" dt="2022-05-09T21:22:58.747"/>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56"/>
    <p:restoredTop sz="74883"/>
  </p:normalViewPr>
  <p:slideViewPr>
    <p:cSldViewPr showGuides="1">
      <p:cViewPr varScale="1">
        <p:scale>
          <a:sx n="81" d="100"/>
          <a:sy n="81" d="100"/>
        </p:scale>
        <p:origin x="228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9C162D-5AFA-462B-B016-76DD816449DE}"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fr-BE"/>
        </a:p>
      </dgm:t>
    </dgm:pt>
    <dgm:pt modelId="{57B2AE45-CDAD-4218-BF02-B5BE8EDC18B4}">
      <dgm:prSet phldrT="[Texte]"/>
      <dgm:spPr/>
      <dgm:t>
        <a:bodyPr/>
        <a:lstStyle/>
        <a:p>
          <a:r>
            <a:rPr lang="fr-FR" dirty="0"/>
            <a:t>Le Pacte pour un Enseignement d’excellence = un processus participatif en 5 axes </a:t>
          </a:r>
          <a:endParaRPr lang="fr-BE" dirty="0"/>
        </a:p>
      </dgm:t>
    </dgm:pt>
    <dgm:pt modelId="{684F9759-245E-4E8C-9223-296B64C2D922}" type="parTrans" cxnId="{1A02882F-9648-479E-AEE4-B1EA94FEEE84}">
      <dgm:prSet/>
      <dgm:spPr/>
      <dgm:t>
        <a:bodyPr/>
        <a:lstStyle/>
        <a:p>
          <a:endParaRPr lang="fr-BE"/>
        </a:p>
      </dgm:t>
    </dgm:pt>
    <dgm:pt modelId="{52E47622-7963-46B9-A09C-2C0729401116}" type="sibTrans" cxnId="{1A02882F-9648-479E-AEE4-B1EA94FEEE84}">
      <dgm:prSet/>
      <dgm:spPr/>
      <dgm:t>
        <a:bodyPr/>
        <a:lstStyle/>
        <a:p>
          <a:endParaRPr lang="fr-BE"/>
        </a:p>
      </dgm:t>
    </dgm:pt>
    <dgm:pt modelId="{2B311146-2B6C-4673-AA97-6464E8CFAF08}">
      <dgm:prSet phldrT="[Texte]"/>
      <dgm:spPr/>
      <dgm:t>
        <a:bodyPr/>
        <a:lstStyle/>
        <a:p>
          <a:r>
            <a:rPr lang="fr-FR" dirty="0"/>
            <a:t>Savoirs et compétences au XXIème siècle</a:t>
          </a:r>
          <a:endParaRPr lang="fr-BE" dirty="0"/>
        </a:p>
      </dgm:t>
    </dgm:pt>
    <dgm:pt modelId="{E1636E0D-7316-48D3-A9C6-42BC241BE8DD}" type="parTrans" cxnId="{3B02AE30-0F3B-4BD8-8DA2-68B1B72CEB89}">
      <dgm:prSet/>
      <dgm:spPr/>
      <dgm:t>
        <a:bodyPr/>
        <a:lstStyle/>
        <a:p>
          <a:endParaRPr lang="fr-BE"/>
        </a:p>
      </dgm:t>
    </dgm:pt>
    <dgm:pt modelId="{17A5A85D-5D52-40F1-9F32-29908B856224}" type="sibTrans" cxnId="{3B02AE30-0F3B-4BD8-8DA2-68B1B72CEB89}">
      <dgm:prSet/>
      <dgm:spPr/>
      <dgm:t>
        <a:bodyPr/>
        <a:lstStyle/>
        <a:p>
          <a:endParaRPr lang="fr-BE"/>
        </a:p>
      </dgm:t>
    </dgm:pt>
    <dgm:pt modelId="{7590DA7F-732F-433C-B204-C731BFD6BBEC}">
      <dgm:prSet phldrT="[Texte]"/>
      <dgm:spPr/>
      <dgm:t>
        <a:bodyPr/>
        <a:lstStyle/>
        <a:p>
          <a:r>
            <a:rPr lang="fr-FR" dirty="0"/>
            <a:t>Une nouvelle approche de la gouvernance</a:t>
          </a:r>
          <a:endParaRPr lang="fr-BE" dirty="0"/>
        </a:p>
      </dgm:t>
    </dgm:pt>
    <dgm:pt modelId="{753F82FF-B485-457C-9AC1-31304A7F7ACE}" type="parTrans" cxnId="{FC769E96-0519-4C91-ADD9-A48981D4BAC9}">
      <dgm:prSet/>
      <dgm:spPr/>
      <dgm:t>
        <a:bodyPr/>
        <a:lstStyle/>
        <a:p>
          <a:endParaRPr lang="fr-BE"/>
        </a:p>
      </dgm:t>
    </dgm:pt>
    <dgm:pt modelId="{FBCA6999-4897-4925-A5CE-9AAF6F15053C}" type="sibTrans" cxnId="{FC769E96-0519-4C91-ADD9-A48981D4BAC9}">
      <dgm:prSet/>
      <dgm:spPr/>
      <dgm:t>
        <a:bodyPr/>
        <a:lstStyle/>
        <a:p>
          <a:endParaRPr lang="fr-BE"/>
        </a:p>
      </dgm:t>
    </dgm:pt>
    <dgm:pt modelId="{13BAF3A7-00AF-4D45-A65E-F5E0F364D957}">
      <dgm:prSet phldrT="[Texte]" custT="1"/>
      <dgm:spPr/>
      <dgm:t>
        <a:bodyPr/>
        <a:lstStyle/>
        <a:p>
          <a:r>
            <a:rPr lang="fr-FR" sz="2200" dirty="0"/>
            <a:t>Plans de pilotage</a:t>
          </a:r>
          <a:endParaRPr lang="fr-BE" sz="2200" dirty="0"/>
        </a:p>
      </dgm:t>
    </dgm:pt>
    <dgm:pt modelId="{52B6FC4B-D6BD-48F9-8D1D-609E271E9BAC}" type="parTrans" cxnId="{8A17C609-6DA8-4EF9-84A1-C91E5F234570}">
      <dgm:prSet/>
      <dgm:spPr/>
      <dgm:t>
        <a:bodyPr/>
        <a:lstStyle/>
        <a:p>
          <a:endParaRPr lang="fr-BE"/>
        </a:p>
      </dgm:t>
    </dgm:pt>
    <dgm:pt modelId="{D5C0CDDF-A34E-473A-97F8-3EB8AE2B86D6}" type="sibTrans" cxnId="{8A17C609-6DA8-4EF9-84A1-C91E5F234570}">
      <dgm:prSet/>
      <dgm:spPr/>
      <dgm:t>
        <a:bodyPr/>
        <a:lstStyle/>
        <a:p>
          <a:endParaRPr lang="fr-BE"/>
        </a:p>
      </dgm:t>
    </dgm:pt>
    <dgm:pt modelId="{297B6005-3017-4686-84AD-4DAA52F1CE4E}">
      <dgm:prSet/>
      <dgm:spPr/>
      <dgm:t>
        <a:bodyPr/>
        <a:lstStyle/>
        <a:p>
          <a:r>
            <a:rPr lang="fr-FR" dirty="0"/>
            <a:t>Faire du parcours qualifiant une filière d’excellence</a:t>
          </a:r>
          <a:endParaRPr lang="fr-BE" dirty="0"/>
        </a:p>
      </dgm:t>
    </dgm:pt>
    <dgm:pt modelId="{067E3491-749D-48C4-AF24-237AA6C0B7FF}" type="parTrans" cxnId="{B86BFC71-7876-4F93-96DE-9A1A1EF99E10}">
      <dgm:prSet/>
      <dgm:spPr/>
      <dgm:t>
        <a:bodyPr/>
        <a:lstStyle/>
        <a:p>
          <a:endParaRPr lang="fr-BE"/>
        </a:p>
      </dgm:t>
    </dgm:pt>
    <dgm:pt modelId="{75BE3A96-FD7F-4DE5-B00B-DF70AE4EB736}" type="sibTrans" cxnId="{B86BFC71-7876-4F93-96DE-9A1A1EF99E10}">
      <dgm:prSet/>
      <dgm:spPr/>
      <dgm:t>
        <a:bodyPr/>
        <a:lstStyle/>
        <a:p>
          <a:endParaRPr lang="fr-BE"/>
        </a:p>
      </dgm:t>
    </dgm:pt>
    <dgm:pt modelId="{E329A44F-2513-4FB4-BE73-7A661F0C19CA}">
      <dgm:prSet/>
      <dgm:spPr/>
      <dgm:t>
        <a:bodyPr/>
        <a:lstStyle/>
        <a:p>
          <a:r>
            <a:rPr lang="fr-FR" dirty="0"/>
            <a:t>L’enseignement, source d’émancipation sociale</a:t>
          </a:r>
          <a:endParaRPr lang="fr-BE" dirty="0"/>
        </a:p>
      </dgm:t>
    </dgm:pt>
    <dgm:pt modelId="{065B04E7-A461-4021-B93B-0CB0B71F7CC8}" type="parTrans" cxnId="{A69F1226-4356-4E8C-A78C-3A218D339245}">
      <dgm:prSet/>
      <dgm:spPr/>
      <dgm:t>
        <a:bodyPr/>
        <a:lstStyle/>
        <a:p>
          <a:endParaRPr lang="fr-BE"/>
        </a:p>
      </dgm:t>
    </dgm:pt>
    <dgm:pt modelId="{512C46BF-B7B0-4546-99E1-1437B9C5D2A0}" type="sibTrans" cxnId="{A69F1226-4356-4E8C-A78C-3A218D339245}">
      <dgm:prSet/>
      <dgm:spPr/>
      <dgm:t>
        <a:bodyPr/>
        <a:lstStyle/>
        <a:p>
          <a:endParaRPr lang="fr-BE"/>
        </a:p>
      </dgm:t>
    </dgm:pt>
    <dgm:pt modelId="{8C2B36DD-E94A-4B0E-919C-4A4B01A9F340}">
      <dgm:prSet/>
      <dgm:spPr/>
      <dgm:t>
        <a:bodyPr/>
        <a:lstStyle/>
        <a:p>
          <a:r>
            <a:rPr lang="fr-FR" dirty="0"/>
            <a:t>Assurer à chaque enfant une place dans une école de qualité</a:t>
          </a:r>
          <a:endParaRPr lang="fr-BE" dirty="0"/>
        </a:p>
      </dgm:t>
    </dgm:pt>
    <dgm:pt modelId="{14FD6512-AB1E-4CD5-B9FB-7F6E146BF281}" type="parTrans" cxnId="{A7D90199-D908-45B2-82D6-F6AFA6323A12}">
      <dgm:prSet/>
      <dgm:spPr/>
      <dgm:t>
        <a:bodyPr/>
        <a:lstStyle/>
        <a:p>
          <a:endParaRPr lang="fr-BE"/>
        </a:p>
      </dgm:t>
    </dgm:pt>
    <dgm:pt modelId="{6219CC6A-EF14-4257-ACA9-4604EAB253C6}" type="sibTrans" cxnId="{A7D90199-D908-45B2-82D6-F6AFA6323A12}">
      <dgm:prSet/>
      <dgm:spPr/>
      <dgm:t>
        <a:bodyPr/>
        <a:lstStyle/>
        <a:p>
          <a:endParaRPr lang="fr-BE"/>
        </a:p>
      </dgm:t>
    </dgm:pt>
    <dgm:pt modelId="{9701DFA4-1348-4774-AB1D-0A98A053E278}" type="pres">
      <dgm:prSet presAssocID="{489C162D-5AFA-462B-B016-76DD816449DE}" presName="hierChild1" presStyleCnt="0">
        <dgm:presLayoutVars>
          <dgm:chPref val="1"/>
          <dgm:dir/>
          <dgm:animOne val="branch"/>
          <dgm:animLvl val="lvl"/>
          <dgm:resizeHandles/>
        </dgm:presLayoutVars>
      </dgm:prSet>
      <dgm:spPr/>
    </dgm:pt>
    <dgm:pt modelId="{6C8DED48-57D9-4897-BA3D-4766BFD21250}" type="pres">
      <dgm:prSet presAssocID="{57B2AE45-CDAD-4218-BF02-B5BE8EDC18B4}" presName="hierRoot1" presStyleCnt="0"/>
      <dgm:spPr/>
    </dgm:pt>
    <dgm:pt modelId="{4C7B1BD8-87A9-4F82-AFA8-5250D858C3A7}" type="pres">
      <dgm:prSet presAssocID="{57B2AE45-CDAD-4218-BF02-B5BE8EDC18B4}" presName="composite" presStyleCnt="0"/>
      <dgm:spPr/>
    </dgm:pt>
    <dgm:pt modelId="{2711989F-5064-47AE-99CF-0ABB7EF3552C}" type="pres">
      <dgm:prSet presAssocID="{57B2AE45-CDAD-4218-BF02-B5BE8EDC18B4}" presName="background" presStyleLbl="node0" presStyleIdx="0" presStyleCnt="1"/>
      <dgm:spPr/>
    </dgm:pt>
    <dgm:pt modelId="{1708B69B-B170-4E74-8CA3-B3D532D01967}" type="pres">
      <dgm:prSet presAssocID="{57B2AE45-CDAD-4218-BF02-B5BE8EDC18B4}" presName="text" presStyleLbl="fgAcc0" presStyleIdx="0" presStyleCnt="1" custScaleX="212656">
        <dgm:presLayoutVars>
          <dgm:chPref val="3"/>
        </dgm:presLayoutVars>
      </dgm:prSet>
      <dgm:spPr/>
    </dgm:pt>
    <dgm:pt modelId="{30F1E33B-CF0B-4BE7-812F-5F5FC576531C}" type="pres">
      <dgm:prSet presAssocID="{57B2AE45-CDAD-4218-BF02-B5BE8EDC18B4}" presName="hierChild2" presStyleCnt="0"/>
      <dgm:spPr/>
    </dgm:pt>
    <dgm:pt modelId="{DFD26310-8EBE-490F-97CD-D6B141605D92}" type="pres">
      <dgm:prSet presAssocID="{E1636E0D-7316-48D3-A9C6-42BC241BE8DD}" presName="Name10" presStyleLbl="parChTrans1D2" presStyleIdx="0" presStyleCnt="5"/>
      <dgm:spPr/>
    </dgm:pt>
    <dgm:pt modelId="{F2650ED1-F834-453E-998F-5FBE0038F82B}" type="pres">
      <dgm:prSet presAssocID="{2B311146-2B6C-4673-AA97-6464E8CFAF08}" presName="hierRoot2" presStyleCnt="0"/>
      <dgm:spPr/>
    </dgm:pt>
    <dgm:pt modelId="{738B6147-13F9-46E6-95B5-02B187866BE7}" type="pres">
      <dgm:prSet presAssocID="{2B311146-2B6C-4673-AA97-6464E8CFAF08}" presName="composite2" presStyleCnt="0"/>
      <dgm:spPr/>
    </dgm:pt>
    <dgm:pt modelId="{7D10D95E-2C27-492E-A42E-335BD7A5B729}" type="pres">
      <dgm:prSet presAssocID="{2B311146-2B6C-4673-AA97-6464E8CFAF08}" presName="background2" presStyleLbl="node2" presStyleIdx="0" presStyleCnt="5"/>
      <dgm:spPr/>
    </dgm:pt>
    <dgm:pt modelId="{4C790B3A-E74F-45E7-96DE-E2C8B251DB6E}" type="pres">
      <dgm:prSet presAssocID="{2B311146-2B6C-4673-AA97-6464E8CFAF08}" presName="text2" presStyleLbl="fgAcc2" presStyleIdx="0" presStyleCnt="5">
        <dgm:presLayoutVars>
          <dgm:chPref val="3"/>
        </dgm:presLayoutVars>
      </dgm:prSet>
      <dgm:spPr/>
    </dgm:pt>
    <dgm:pt modelId="{B815EFD4-3981-47DA-A553-77C813BB432D}" type="pres">
      <dgm:prSet presAssocID="{2B311146-2B6C-4673-AA97-6464E8CFAF08}" presName="hierChild3" presStyleCnt="0"/>
      <dgm:spPr/>
    </dgm:pt>
    <dgm:pt modelId="{30CED403-6F6B-410B-B7DB-E013726D480C}" type="pres">
      <dgm:prSet presAssocID="{753F82FF-B485-457C-9AC1-31304A7F7ACE}" presName="Name10" presStyleLbl="parChTrans1D2" presStyleIdx="1" presStyleCnt="5"/>
      <dgm:spPr/>
    </dgm:pt>
    <dgm:pt modelId="{A7AA1E86-25DA-42BF-9BD4-5FA19B5B09A2}" type="pres">
      <dgm:prSet presAssocID="{7590DA7F-732F-433C-B204-C731BFD6BBEC}" presName="hierRoot2" presStyleCnt="0"/>
      <dgm:spPr/>
    </dgm:pt>
    <dgm:pt modelId="{4666476E-1B00-4273-8CB0-011F1FFF7EC6}" type="pres">
      <dgm:prSet presAssocID="{7590DA7F-732F-433C-B204-C731BFD6BBEC}" presName="composite2" presStyleCnt="0"/>
      <dgm:spPr/>
    </dgm:pt>
    <dgm:pt modelId="{87215DF9-3D2F-404C-884A-EF505827A6F6}" type="pres">
      <dgm:prSet presAssocID="{7590DA7F-732F-433C-B204-C731BFD6BBEC}" presName="background2" presStyleLbl="node2" presStyleIdx="1" presStyleCnt="5"/>
      <dgm:spPr/>
    </dgm:pt>
    <dgm:pt modelId="{2823E995-4527-4056-B126-CBA3E6670641}" type="pres">
      <dgm:prSet presAssocID="{7590DA7F-732F-433C-B204-C731BFD6BBEC}" presName="text2" presStyleLbl="fgAcc2" presStyleIdx="1" presStyleCnt="5">
        <dgm:presLayoutVars>
          <dgm:chPref val="3"/>
        </dgm:presLayoutVars>
      </dgm:prSet>
      <dgm:spPr/>
    </dgm:pt>
    <dgm:pt modelId="{1931CEED-C1EC-4971-8770-496E0823B891}" type="pres">
      <dgm:prSet presAssocID="{7590DA7F-732F-433C-B204-C731BFD6BBEC}" presName="hierChild3" presStyleCnt="0"/>
      <dgm:spPr/>
    </dgm:pt>
    <dgm:pt modelId="{FB727400-D8E9-4E34-9239-621478A1117A}" type="pres">
      <dgm:prSet presAssocID="{52B6FC4B-D6BD-48F9-8D1D-609E271E9BAC}" presName="Name17" presStyleLbl="parChTrans1D3" presStyleIdx="0" presStyleCnt="1"/>
      <dgm:spPr/>
    </dgm:pt>
    <dgm:pt modelId="{461C83B5-CD47-4E5F-840D-7EE72B1ABDEC}" type="pres">
      <dgm:prSet presAssocID="{13BAF3A7-00AF-4D45-A65E-F5E0F364D957}" presName="hierRoot3" presStyleCnt="0"/>
      <dgm:spPr/>
    </dgm:pt>
    <dgm:pt modelId="{0B1E236A-7003-41E9-8436-FC74116E51CE}" type="pres">
      <dgm:prSet presAssocID="{13BAF3A7-00AF-4D45-A65E-F5E0F364D957}" presName="composite3" presStyleCnt="0"/>
      <dgm:spPr/>
    </dgm:pt>
    <dgm:pt modelId="{E04C4B47-661A-441C-8161-21213E377E26}" type="pres">
      <dgm:prSet presAssocID="{13BAF3A7-00AF-4D45-A65E-F5E0F364D957}" presName="background3" presStyleLbl="node3" presStyleIdx="0" presStyleCnt="1"/>
      <dgm:spPr/>
    </dgm:pt>
    <dgm:pt modelId="{2FEB9FE8-ABF2-44B3-9E7E-1E52B524BAA4}" type="pres">
      <dgm:prSet presAssocID="{13BAF3A7-00AF-4D45-A65E-F5E0F364D957}" presName="text3" presStyleLbl="fgAcc3" presStyleIdx="0" presStyleCnt="1" custScaleX="121000" custScaleY="121000">
        <dgm:presLayoutVars>
          <dgm:chPref val="3"/>
        </dgm:presLayoutVars>
      </dgm:prSet>
      <dgm:spPr/>
    </dgm:pt>
    <dgm:pt modelId="{F7BF685C-49D1-44C2-8208-410A51C5717A}" type="pres">
      <dgm:prSet presAssocID="{13BAF3A7-00AF-4D45-A65E-F5E0F364D957}" presName="hierChild4" presStyleCnt="0"/>
      <dgm:spPr/>
    </dgm:pt>
    <dgm:pt modelId="{B3758711-5764-4A66-B94E-FEB72DED76FE}" type="pres">
      <dgm:prSet presAssocID="{067E3491-749D-48C4-AF24-237AA6C0B7FF}" presName="Name10" presStyleLbl="parChTrans1D2" presStyleIdx="2" presStyleCnt="5"/>
      <dgm:spPr/>
    </dgm:pt>
    <dgm:pt modelId="{65CE2D32-A50E-4A69-BCBE-5E3A8BFD6B32}" type="pres">
      <dgm:prSet presAssocID="{297B6005-3017-4686-84AD-4DAA52F1CE4E}" presName="hierRoot2" presStyleCnt="0"/>
      <dgm:spPr/>
    </dgm:pt>
    <dgm:pt modelId="{4F8A1367-9ACB-4D41-98D0-AC819B4C04EA}" type="pres">
      <dgm:prSet presAssocID="{297B6005-3017-4686-84AD-4DAA52F1CE4E}" presName="composite2" presStyleCnt="0"/>
      <dgm:spPr/>
    </dgm:pt>
    <dgm:pt modelId="{A132169E-F35F-45A8-AAE1-213EF3D84A6D}" type="pres">
      <dgm:prSet presAssocID="{297B6005-3017-4686-84AD-4DAA52F1CE4E}" presName="background2" presStyleLbl="node2" presStyleIdx="2" presStyleCnt="5"/>
      <dgm:spPr/>
    </dgm:pt>
    <dgm:pt modelId="{9AE6790B-DBE1-4A82-9B2F-9BE429DD200A}" type="pres">
      <dgm:prSet presAssocID="{297B6005-3017-4686-84AD-4DAA52F1CE4E}" presName="text2" presStyleLbl="fgAcc2" presStyleIdx="2" presStyleCnt="5">
        <dgm:presLayoutVars>
          <dgm:chPref val="3"/>
        </dgm:presLayoutVars>
      </dgm:prSet>
      <dgm:spPr/>
    </dgm:pt>
    <dgm:pt modelId="{3D93EFA3-D235-495D-B791-16897BAE9A55}" type="pres">
      <dgm:prSet presAssocID="{297B6005-3017-4686-84AD-4DAA52F1CE4E}" presName="hierChild3" presStyleCnt="0"/>
      <dgm:spPr/>
    </dgm:pt>
    <dgm:pt modelId="{B6F17715-C3FE-4A5A-A415-3C5EE8FDBFCE}" type="pres">
      <dgm:prSet presAssocID="{065B04E7-A461-4021-B93B-0CB0B71F7CC8}" presName="Name10" presStyleLbl="parChTrans1D2" presStyleIdx="3" presStyleCnt="5"/>
      <dgm:spPr/>
    </dgm:pt>
    <dgm:pt modelId="{688493C8-0CB6-438A-9CB3-2A7554922128}" type="pres">
      <dgm:prSet presAssocID="{E329A44F-2513-4FB4-BE73-7A661F0C19CA}" presName="hierRoot2" presStyleCnt="0"/>
      <dgm:spPr/>
    </dgm:pt>
    <dgm:pt modelId="{6A8C8FF7-EE79-481C-8EA2-8108B7A46284}" type="pres">
      <dgm:prSet presAssocID="{E329A44F-2513-4FB4-BE73-7A661F0C19CA}" presName="composite2" presStyleCnt="0"/>
      <dgm:spPr/>
    </dgm:pt>
    <dgm:pt modelId="{624FEA39-5205-491B-BCC7-B7FC057719B3}" type="pres">
      <dgm:prSet presAssocID="{E329A44F-2513-4FB4-BE73-7A661F0C19CA}" presName="background2" presStyleLbl="node2" presStyleIdx="3" presStyleCnt="5"/>
      <dgm:spPr/>
    </dgm:pt>
    <dgm:pt modelId="{0820A0F7-56EB-427A-B717-98059FED1C8C}" type="pres">
      <dgm:prSet presAssocID="{E329A44F-2513-4FB4-BE73-7A661F0C19CA}" presName="text2" presStyleLbl="fgAcc2" presStyleIdx="3" presStyleCnt="5">
        <dgm:presLayoutVars>
          <dgm:chPref val="3"/>
        </dgm:presLayoutVars>
      </dgm:prSet>
      <dgm:spPr/>
    </dgm:pt>
    <dgm:pt modelId="{22260CCB-30CA-46AB-B13A-2D112E539DA0}" type="pres">
      <dgm:prSet presAssocID="{E329A44F-2513-4FB4-BE73-7A661F0C19CA}" presName="hierChild3" presStyleCnt="0"/>
      <dgm:spPr/>
    </dgm:pt>
    <dgm:pt modelId="{61F84051-0F4C-4732-A9C5-8CC4235E4268}" type="pres">
      <dgm:prSet presAssocID="{14FD6512-AB1E-4CD5-B9FB-7F6E146BF281}" presName="Name10" presStyleLbl="parChTrans1D2" presStyleIdx="4" presStyleCnt="5"/>
      <dgm:spPr/>
    </dgm:pt>
    <dgm:pt modelId="{2FFD3A0B-EEAB-4895-A13A-688262C57E6F}" type="pres">
      <dgm:prSet presAssocID="{8C2B36DD-E94A-4B0E-919C-4A4B01A9F340}" presName="hierRoot2" presStyleCnt="0"/>
      <dgm:spPr/>
    </dgm:pt>
    <dgm:pt modelId="{421F0DD3-C058-40E5-8C4C-2555A9B55DF1}" type="pres">
      <dgm:prSet presAssocID="{8C2B36DD-E94A-4B0E-919C-4A4B01A9F340}" presName="composite2" presStyleCnt="0"/>
      <dgm:spPr/>
    </dgm:pt>
    <dgm:pt modelId="{F539F27A-7323-4A65-97FA-4A71AA0DDEF3}" type="pres">
      <dgm:prSet presAssocID="{8C2B36DD-E94A-4B0E-919C-4A4B01A9F340}" presName="background2" presStyleLbl="node2" presStyleIdx="4" presStyleCnt="5"/>
      <dgm:spPr/>
    </dgm:pt>
    <dgm:pt modelId="{5D483EE7-0B75-49C6-8AFC-10B9CC65CE23}" type="pres">
      <dgm:prSet presAssocID="{8C2B36DD-E94A-4B0E-919C-4A4B01A9F340}" presName="text2" presStyleLbl="fgAcc2" presStyleIdx="4" presStyleCnt="5">
        <dgm:presLayoutVars>
          <dgm:chPref val="3"/>
        </dgm:presLayoutVars>
      </dgm:prSet>
      <dgm:spPr/>
    </dgm:pt>
    <dgm:pt modelId="{95FB3ACA-7CF9-490E-A330-A08E04552F1F}" type="pres">
      <dgm:prSet presAssocID="{8C2B36DD-E94A-4B0E-919C-4A4B01A9F340}" presName="hierChild3" presStyleCnt="0"/>
      <dgm:spPr/>
    </dgm:pt>
  </dgm:ptLst>
  <dgm:cxnLst>
    <dgm:cxn modelId="{8A17C609-6DA8-4EF9-84A1-C91E5F234570}" srcId="{7590DA7F-732F-433C-B204-C731BFD6BBEC}" destId="{13BAF3A7-00AF-4D45-A65E-F5E0F364D957}" srcOrd="0" destOrd="0" parTransId="{52B6FC4B-D6BD-48F9-8D1D-609E271E9BAC}" sibTransId="{D5C0CDDF-A34E-473A-97F8-3EB8AE2B86D6}"/>
    <dgm:cxn modelId="{B8DC6E0E-2B81-41D1-828B-3A65C94118A8}" type="presOf" srcId="{52B6FC4B-D6BD-48F9-8D1D-609E271E9BAC}" destId="{FB727400-D8E9-4E34-9239-621478A1117A}" srcOrd="0" destOrd="0" presId="urn:microsoft.com/office/officeart/2005/8/layout/hierarchy1"/>
    <dgm:cxn modelId="{44CCAB22-E999-405D-9BBA-33DFC959EFBF}" type="presOf" srcId="{065B04E7-A461-4021-B93B-0CB0B71F7CC8}" destId="{B6F17715-C3FE-4A5A-A415-3C5EE8FDBFCE}" srcOrd="0" destOrd="0" presId="urn:microsoft.com/office/officeart/2005/8/layout/hierarchy1"/>
    <dgm:cxn modelId="{A69F1226-4356-4E8C-A78C-3A218D339245}" srcId="{57B2AE45-CDAD-4218-BF02-B5BE8EDC18B4}" destId="{E329A44F-2513-4FB4-BE73-7A661F0C19CA}" srcOrd="3" destOrd="0" parTransId="{065B04E7-A461-4021-B93B-0CB0B71F7CC8}" sibTransId="{512C46BF-B7B0-4546-99E1-1437B9C5D2A0}"/>
    <dgm:cxn modelId="{1A02882F-9648-479E-AEE4-B1EA94FEEE84}" srcId="{489C162D-5AFA-462B-B016-76DD816449DE}" destId="{57B2AE45-CDAD-4218-BF02-B5BE8EDC18B4}" srcOrd="0" destOrd="0" parTransId="{684F9759-245E-4E8C-9223-296B64C2D922}" sibTransId="{52E47622-7963-46B9-A09C-2C0729401116}"/>
    <dgm:cxn modelId="{3B02AE30-0F3B-4BD8-8DA2-68B1B72CEB89}" srcId="{57B2AE45-CDAD-4218-BF02-B5BE8EDC18B4}" destId="{2B311146-2B6C-4673-AA97-6464E8CFAF08}" srcOrd="0" destOrd="0" parTransId="{E1636E0D-7316-48D3-A9C6-42BC241BE8DD}" sibTransId="{17A5A85D-5D52-40F1-9F32-29908B856224}"/>
    <dgm:cxn modelId="{3E563F42-4CA1-485E-832C-10105A0EB2B2}" type="presOf" srcId="{E329A44F-2513-4FB4-BE73-7A661F0C19CA}" destId="{0820A0F7-56EB-427A-B717-98059FED1C8C}" srcOrd="0" destOrd="0" presId="urn:microsoft.com/office/officeart/2005/8/layout/hierarchy1"/>
    <dgm:cxn modelId="{26B01B4B-9B67-4FEC-9C65-38107D303335}" type="presOf" srcId="{297B6005-3017-4686-84AD-4DAA52F1CE4E}" destId="{9AE6790B-DBE1-4A82-9B2F-9BE429DD200A}" srcOrd="0" destOrd="0" presId="urn:microsoft.com/office/officeart/2005/8/layout/hierarchy1"/>
    <dgm:cxn modelId="{DD947C5F-633C-4036-BA99-598EF681BE9E}" type="presOf" srcId="{13BAF3A7-00AF-4D45-A65E-F5E0F364D957}" destId="{2FEB9FE8-ABF2-44B3-9E7E-1E52B524BAA4}" srcOrd="0" destOrd="0" presId="urn:microsoft.com/office/officeart/2005/8/layout/hierarchy1"/>
    <dgm:cxn modelId="{C02AB561-B77D-4DF3-864A-4B97B50DBEAD}" type="presOf" srcId="{489C162D-5AFA-462B-B016-76DD816449DE}" destId="{9701DFA4-1348-4774-AB1D-0A98A053E278}" srcOrd="0" destOrd="0" presId="urn:microsoft.com/office/officeart/2005/8/layout/hierarchy1"/>
    <dgm:cxn modelId="{2FA88D64-A73E-4B27-BB51-AEEB623758C6}" type="presOf" srcId="{7590DA7F-732F-433C-B204-C731BFD6BBEC}" destId="{2823E995-4527-4056-B126-CBA3E6670641}" srcOrd="0" destOrd="0" presId="urn:microsoft.com/office/officeart/2005/8/layout/hierarchy1"/>
    <dgm:cxn modelId="{10E48B67-D50F-45FC-9C21-15000A6675D7}" type="presOf" srcId="{8C2B36DD-E94A-4B0E-919C-4A4B01A9F340}" destId="{5D483EE7-0B75-49C6-8AFC-10B9CC65CE23}" srcOrd="0" destOrd="0" presId="urn:microsoft.com/office/officeart/2005/8/layout/hierarchy1"/>
    <dgm:cxn modelId="{72B5E868-6AE4-41A6-9139-7E6AADFBB554}" type="presOf" srcId="{2B311146-2B6C-4673-AA97-6464E8CFAF08}" destId="{4C790B3A-E74F-45E7-96DE-E2C8B251DB6E}" srcOrd="0" destOrd="0" presId="urn:microsoft.com/office/officeart/2005/8/layout/hierarchy1"/>
    <dgm:cxn modelId="{AA9B5F6C-2EDC-422B-8D6C-F593493C43FE}" type="presOf" srcId="{57B2AE45-CDAD-4218-BF02-B5BE8EDC18B4}" destId="{1708B69B-B170-4E74-8CA3-B3D532D01967}" srcOrd="0" destOrd="0" presId="urn:microsoft.com/office/officeart/2005/8/layout/hierarchy1"/>
    <dgm:cxn modelId="{B86BFC71-7876-4F93-96DE-9A1A1EF99E10}" srcId="{57B2AE45-CDAD-4218-BF02-B5BE8EDC18B4}" destId="{297B6005-3017-4686-84AD-4DAA52F1CE4E}" srcOrd="2" destOrd="0" parTransId="{067E3491-749D-48C4-AF24-237AA6C0B7FF}" sibTransId="{75BE3A96-FD7F-4DE5-B00B-DF70AE4EB736}"/>
    <dgm:cxn modelId="{BB9EB592-2D3D-4825-91CC-2D3AEBF05778}" type="presOf" srcId="{067E3491-749D-48C4-AF24-237AA6C0B7FF}" destId="{B3758711-5764-4A66-B94E-FEB72DED76FE}" srcOrd="0" destOrd="0" presId="urn:microsoft.com/office/officeart/2005/8/layout/hierarchy1"/>
    <dgm:cxn modelId="{FC769E96-0519-4C91-ADD9-A48981D4BAC9}" srcId="{57B2AE45-CDAD-4218-BF02-B5BE8EDC18B4}" destId="{7590DA7F-732F-433C-B204-C731BFD6BBEC}" srcOrd="1" destOrd="0" parTransId="{753F82FF-B485-457C-9AC1-31304A7F7ACE}" sibTransId="{FBCA6999-4897-4925-A5CE-9AAF6F15053C}"/>
    <dgm:cxn modelId="{A7D90199-D908-45B2-82D6-F6AFA6323A12}" srcId="{57B2AE45-CDAD-4218-BF02-B5BE8EDC18B4}" destId="{8C2B36DD-E94A-4B0E-919C-4A4B01A9F340}" srcOrd="4" destOrd="0" parTransId="{14FD6512-AB1E-4CD5-B9FB-7F6E146BF281}" sibTransId="{6219CC6A-EF14-4257-ACA9-4604EAB253C6}"/>
    <dgm:cxn modelId="{8C10C3BA-1F5D-42E4-8267-BE2AED34CEDC}" type="presOf" srcId="{753F82FF-B485-457C-9AC1-31304A7F7ACE}" destId="{30CED403-6F6B-410B-B7DB-E013726D480C}" srcOrd="0" destOrd="0" presId="urn:microsoft.com/office/officeart/2005/8/layout/hierarchy1"/>
    <dgm:cxn modelId="{E2022FC3-C68C-4666-94B9-51154013E117}" type="presOf" srcId="{E1636E0D-7316-48D3-A9C6-42BC241BE8DD}" destId="{DFD26310-8EBE-490F-97CD-D6B141605D92}" srcOrd="0" destOrd="0" presId="urn:microsoft.com/office/officeart/2005/8/layout/hierarchy1"/>
    <dgm:cxn modelId="{A085DDDD-160F-4589-A4EF-FAB84A9FEB6C}" type="presOf" srcId="{14FD6512-AB1E-4CD5-B9FB-7F6E146BF281}" destId="{61F84051-0F4C-4732-A9C5-8CC4235E4268}" srcOrd="0" destOrd="0" presId="urn:microsoft.com/office/officeart/2005/8/layout/hierarchy1"/>
    <dgm:cxn modelId="{B55CA8FD-81EA-4ECB-A8FE-EE2999DA41A2}" type="presParOf" srcId="{9701DFA4-1348-4774-AB1D-0A98A053E278}" destId="{6C8DED48-57D9-4897-BA3D-4766BFD21250}" srcOrd="0" destOrd="0" presId="urn:microsoft.com/office/officeart/2005/8/layout/hierarchy1"/>
    <dgm:cxn modelId="{EF6FF991-E90C-4A8C-A983-BBD5E3F82CCA}" type="presParOf" srcId="{6C8DED48-57D9-4897-BA3D-4766BFD21250}" destId="{4C7B1BD8-87A9-4F82-AFA8-5250D858C3A7}" srcOrd="0" destOrd="0" presId="urn:microsoft.com/office/officeart/2005/8/layout/hierarchy1"/>
    <dgm:cxn modelId="{7C0F7991-240A-4339-B62D-2354D3A701C5}" type="presParOf" srcId="{4C7B1BD8-87A9-4F82-AFA8-5250D858C3A7}" destId="{2711989F-5064-47AE-99CF-0ABB7EF3552C}" srcOrd="0" destOrd="0" presId="urn:microsoft.com/office/officeart/2005/8/layout/hierarchy1"/>
    <dgm:cxn modelId="{6FB6A585-77C0-416E-8CC7-3E482A72A7BA}" type="presParOf" srcId="{4C7B1BD8-87A9-4F82-AFA8-5250D858C3A7}" destId="{1708B69B-B170-4E74-8CA3-B3D532D01967}" srcOrd="1" destOrd="0" presId="urn:microsoft.com/office/officeart/2005/8/layout/hierarchy1"/>
    <dgm:cxn modelId="{65309317-26A0-4229-A8A7-8E01D0A18A6A}" type="presParOf" srcId="{6C8DED48-57D9-4897-BA3D-4766BFD21250}" destId="{30F1E33B-CF0B-4BE7-812F-5F5FC576531C}" srcOrd="1" destOrd="0" presId="urn:microsoft.com/office/officeart/2005/8/layout/hierarchy1"/>
    <dgm:cxn modelId="{AEC2832C-B043-4C77-B468-2A271D074C69}" type="presParOf" srcId="{30F1E33B-CF0B-4BE7-812F-5F5FC576531C}" destId="{DFD26310-8EBE-490F-97CD-D6B141605D92}" srcOrd="0" destOrd="0" presId="urn:microsoft.com/office/officeart/2005/8/layout/hierarchy1"/>
    <dgm:cxn modelId="{F55FA4A4-6D14-4814-9016-E78DF3C51366}" type="presParOf" srcId="{30F1E33B-CF0B-4BE7-812F-5F5FC576531C}" destId="{F2650ED1-F834-453E-998F-5FBE0038F82B}" srcOrd="1" destOrd="0" presId="urn:microsoft.com/office/officeart/2005/8/layout/hierarchy1"/>
    <dgm:cxn modelId="{B09E1B42-2453-4785-A4CD-C78F133DEEA8}" type="presParOf" srcId="{F2650ED1-F834-453E-998F-5FBE0038F82B}" destId="{738B6147-13F9-46E6-95B5-02B187866BE7}" srcOrd="0" destOrd="0" presId="urn:microsoft.com/office/officeart/2005/8/layout/hierarchy1"/>
    <dgm:cxn modelId="{28B1A662-7131-4D30-B517-53F6CB945BCB}" type="presParOf" srcId="{738B6147-13F9-46E6-95B5-02B187866BE7}" destId="{7D10D95E-2C27-492E-A42E-335BD7A5B729}" srcOrd="0" destOrd="0" presId="urn:microsoft.com/office/officeart/2005/8/layout/hierarchy1"/>
    <dgm:cxn modelId="{20884C53-E273-4C37-B1DD-B2B824E4C93D}" type="presParOf" srcId="{738B6147-13F9-46E6-95B5-02B187866BE7}" destId="{4C790B3A-E74F-45E7-96DE-E2C8B251DB6E}" srcOrd="1" destOrd="0" presId="urn:microsoft.com/office/officeart/2005/8/layout/hierarchy1"/>
    <dgm:cxn modelId="{8AFF76B7-EA07-4021-BF99-F8A314796085}" type="presParOf" srcId="{F2650ED1-F834-453E-998F-5FBE0038F82B}" destId="{B815EFD4-3981-47DA-A553-77C813BB432D}" srcOrd="1" destOrd="0" presId="urn:microsoft.com/office/officeart/2005/8/layout/hierarchy1"/>
    <dgm:cxn modelId="{FAC88521-76AF-4CE9-AF1D-441346FD73BA}" type="presParOf" srcId="{30F1E33B-CF0B-4BE7-812F-5F5FC576531C}" destId="{30CED403-6F6B-410B-B7DB-E013726D480C}" srcOrd="2" destOrd="0" presId="urn:microsoft.com/office/officeart/2005/8/layout/hierarchy1"/>
    <dgm:cxn modelId="{AF9D06DB-E4EE-4B5C-89A6-6A7619B0124F}" type="presParOf" srcId="{30F1E33B-CF0B-4BE7-812F-5F5FC576531C}" destId="{A7AA1E86-25DA-42BF-9BD4-5FA19B5B09A2}" srcOrd="3" destOrd="0" presId="urn:microsoft.com/office/officeart/2005/8/layout/hierarchy1"/>
    <dgm:cxn modelId="{514ADBDE-0821-4BD7-890C-90DD7FB016FE}" type="presParOf" srcId="{A7AA1E86-25DA-42BF-9BD4-5FA19B5B09A2}" destId="{4666476E-1B00-4273-8CB0-011F1FFF7EC6}" srcOrd="0" destOrd="0" presId="urn:microsoft.com/office/officeart/2005/8/layout/hierarchy1"/>
    <dgm:cxn modelId="{88F4CAEC-9098-4740-B1CE-1C360E1130BE}" type="presParOf" srcId="{4666476E-1B00-4273-8CB0-011F1FFF7EC6}" destId="{87215DF9-3D2F-404C-884A-EF505827A6F6}" srcOrd="0" destOrd="0" presId="urn:microsoft.com/office/officeart/2005/8/layout/hierarchy1"/>
    <dgm:cxn modelId="{0E1A7367-E138-494D-8C0E-89F164F10017}" type="presParOf" srcId="{4666476E-1B00-4273-8CB0-011F1FFF7EC6}" destId="{2823E995-4527-4056-B126-CBA3E6670641}" srcOrd="1" destOrd="0" presId="urn:microsoft.com/office/officeart/2005/8/layout/hierarchy1"/>
    <dgm:cxn modelId="{D47B642B-36D2-4B75-884B-D990EC2B6C3D}" type="presParOf" srcId="{A7AA1E86-25DA-42BF-9BD4-5FA19B5B09A2}" destId="{1931CEED-C1EC-4971-8770-496E0823B891}" srcOrd="1" destOrd="0" presId="urn:microsoft.com/office/officeart/2005/8/layout/hierarchy1"/>
    <dgm:cxn modelId="{FCDC025A-7F4A-4420-879D-C358B26572EB}" type="presParOf" srcId="{1931CEED-C1EC-4971-8770-496E0823B891}" destId="{FB727400-D8E9-4E34-9239-621478A1117A}" srcOrd="0" destOrd="0" presId="urn:microsoft.com/office/officeart/2005/8/layout/hierarchy1"/>
    <dgm:cxn modelId="{F2841148-A7A9-40AC-BB00-8D4CD4C5602D}" type="presParOf" srcId="{1931CEED-C1EC-4971-8770-496E0823B891}" destId="{461C83B5-CD47-4E5F-840D-7EE72B1ABDEC}" srcOrd="1" destOrd="0" presId="urn:microsoft.com/office/officeart/2005/8/layout/hierarchy1"/>
    <dgm:cxn modelId="{9492EF02-A782-41B2-A38B-0801BDAA251F}" type="presParOf" srcId="{461C83B5-CD47-4E5F-840D-7EE72B1ABDEC}" destId="{0B1E236A-7003-41E9-8436-FC74116E51CE}" srcOrd="0" destOrd="0" presId="urn:microsoft.com/office/officeart/2005/8/layout/hierarchy1"/>
    <dgm:cxn modelId="{E8E86989-C0E3-48C4-AACC-9AF7944182C7}" type="presParOf" srcId="{0B1E236A-7003-41E9-8436-FC74116E51CE}" destId="{E04C4B47-661A-441C-8161-21213E377E26}" srcOrd="0" destOrd="0" presId="urn:microsoft.com/office/officeart/2005/8/layout/hierarchy1"/>
    <dgm:cxn modelId="{72FB7229-35ED-4921-91F5-2E744C4F317C}" type="presParOf" srcId="{0B1E236A-7003-41E9-8436-FC74116E51CE}" destId="{2FEB9FE8-ABF2-44B3-9E7E-1E52B524BAA4}" srcOrd="1" destOrd="0" presId="urn:microsoft.com/office/officeart/2005/8/layout/hierarchy1"/>
    <dgm:cxn modelId="{F1380CD4-1329-4A80-9F81-B6DDB239B96E}" type="presParOf" srcId="{461C83B5-CD47-4E5F-840D-7EE72B1ABDEC}" destId="{F7BF685C-49D1-44C2-8208-410A51C5717A}" srcOrd="1" destOrd="0" presId="urn:microsoft.com/office/officeart/2005/8/layout/hierarchy1"/>
    <dgm:cxn modelId="{7F451207-BD6A-4481-8BFF-9873312F98D4}" type="presParOf" srcId="{30F1E33B-CF0B-4BE7-812F-5F5FC576531C}" destId="{B3758711-5764-4A66-B94E-FEB72DED76FE}" srcOrd="4" destOrd="0" presId="urn:microsoft.com/office/officeart/2005/8/layout/hierarchy1"/>
    <dgm:cxn modelId="{02AC6A0F-1771-4857-A0FD-9DC2DAD89CD2}" type="presParOf" srcId="{30F1E33B-CF0B-4BE7-812F-5F5FC576531C}" destId="{65CE2D32-A50E-4A69-BCBE-5E3A8BFD6B32}" srcOrd="5" destOrd="0" presId="urn:microsoft.com/office/officeart/2005/8/layout/hierarchy1"/>
    <dgm:cxn modelId="{F755BCA5-DF6D-43EA-B693-043DB461F9FB}" type="presParOf" srcId="{65CE2D32-A50E-4A69-BCBE-5E3A8BFD6B32}" destId="{4F8A1367-9ACB-4D41-98D0-AC819B4C04EA}" srcOrd="0" destOrd="0" presId="urn:microsoft.com/office/officeart/2005/8/layout/hierarchy1"/>
    <dgm:cxn modelId="{F5C64329-9628-4398-85F7-1DB94ADDBC07}" type="presParOf" srcId="{4F8A1367-9ACB-4D41-98D0-AC819B4C04EA}" destId="{A132169E-F35F-45A8-AAE1-213EF3D84A6D}" srcOrd="0" destOrd="0" presId="urn:microsoft.com/office/officeart/2005/8/layout/hierarchy1"/>
    <dgm:cxn modelId="{5AB269C0-C1E9-41BF-944D-6089616F9385}" type="presParOf" srcId="{4F8A1367-9ACB-4D41-98D0-AC819B4C04EA}" destId="{9AE6790B-DBE1-4A82-9B2F-9BE429DD200A}" srcOrd="1" destOrd="0" presId="urn:microsoft.com/office/officeart/2005/8/layout/hierarchy1"/>
    <dgm:cxn modelId="{1D219E57-F04C-40FB-A773-E11BCAE632BD}" type="presParOf" srcId="{65CE2D32-A50E-4A69-BCBE-5E3A8BFD6B32}" destId="{3D93EFA3-D235-495D-B791-16897BAE9A55}" srcOrd="1" destOrd="0" presId="urn:microsoft.com/office/officeart/2005/8/layout/hierarchy1"/>
    <dgm:cxn modelId="{9230419D-9EE7-4680-B184-05C51FED9523}" type="presParOf" srcId="{30F1E33B-CF0B-4BE7-812F-5F5FC576531C}" destId="{B6F17715-C3FE-4A5A-A415-3C5EE8FDBFCE}" srcOrd="6" destOrd="0" presId="urn:microsoft.com/office/officeart/2005/8/layout/hierarchy1"/>
    <dgm:cxn modelId="{60317F4E-B204-49EF-AC32-1A4B89C541D5}" type="presParOf" srcId="{30F1E33B-CF0B-4BE7-812F-5F5FC576531C}" destId="{688493C8-0CB6-438A-9CB3-2A7554922128}" srcOrd="7" destOrd="0" presId="urn:microsoft.com/office/officeart/2005/8/layout/hierarchy1"/>
    <dgm:cxn modelId="{151A7022-0254-438E-BEBE-A4802BFC4B2F}" type="presParOf" srcId="{688493C8-0CB6-438A-9CB3-2A7554922128}" destId="{6A8C8FF7-EE79-481C-8EA2-8108B7A46284}" srcOrd="0" destOrd="0" presId="urn:microsoft.com/office/officeart/2005/8/layout/hierarchy1"/>
    <dgm:cxn modelId="{1E016D1A-8FB4-4E38-949D-FD9180A78CD6}" type="presParOf" srcId="{6A8C8FF7-EE79-481C-8EA2-8108B7A46284}" destId="{624FEA39-5205-491B-BCC7-B7FC057719B3}" srcOrd="0" destOrd="0" presId="urn:microsoft.com/office/officeart/2005/8/layout/hierarchy1"/>
    <dgm:cxn modelId="{2223FC41-2E82-46BE-8E16-55D109350FA3}" type="presParOf" srcId="{6A8C8FF7-EE79-481C-8EA2-8108B7A46284}" destId="{0820A0F7-56EB-427A-B717-98059FED1C8C}" srcOrd="1" destOrd="0" presId="urn:microsoft.com/office/officeart/2005/8/layout/hierarchy1"/>
    <dgm:cxn modelId="{2CD732D9-10F3-44F2-979E-894A96F1E9F8}" type="presParOf" srcId="{688493C8-0CB6-438A-9CB3-2A7554922128}" destId="{22260CCB-30CA-46AB-B13A-2D112E539DA0}" srcOrd="1" destOrd="0" presId="urn:microsoft.com/office/officeart/2005/8/layout/hierarchy1"/>
    <dgm:cxn modelId="{51006CEC-84A1-480B-A406-9529B996CF07}" type="presParOf" srcId="{30F1E33B-CF0B-4BE7-812F-5F5FC576531C}" destId="{61F84051-0F4C-4732-A9C5-8CC4235E4268}" srcOrd="8" destOrd="0" presId="urn:microsoft.com/office/officeart/2005/8/layout/hierarchy1"/>
    <dgm:cxn modelId="{AC540F6D-3D91-4309-9556-EDD3EC4B38CF}" type="presParOf" srcId="{30F1E33B-CF0B-4BE7-812F-5F5FC576531C}" destId="{2FFD3A0B-EEAB-4895-A13A-688262C57E6F}" srcOrd="9" destOrd="0" presId="urn:microsoft.com/office/officeart/2005/8/layout/hierarchy1"/>
    <dgm:cxn modelId="{16DD77A6-751C-4CCA-9B1A-823035714B99}" type="presParOf" srcId="{2FFD3A0B-EEAB-4895-A13A-688262C57E6F}" destId="{421F0DD3-C058-40E5-8C4C-2555A9B55DF1}" srcOrd="0" destOrd="0" presId="urn:microsoft.com/office/officeart/2005/8/layout/hierarchy1"/>
    <dgm:cxn modelId="{52B404E2-368E-4634-9F37-C07BAB95888D}" type="presParOf" srcId="{421F0DD3-C058-40E5-8C4C-2555A9B55DF1}" destId="{F539F27A-7323-4A65-97FA-4A71AA0DDEF3}" srcOrd="0" destOrd="0" presId="urn:microsoft.com/office/officeart/2005/8/layout/hierarchy1"/>
    <dgm:cxn modelId="{CC46E105-9EFA-45C0-B0E4-B5798AAD0DC1}" type="presParOf" srcId="{421F0DD3-C058-40E5-8C4C-2555A9B55DF1}" destId="{5D483EE7-0B75-49C6-8AFC-10B9CC65CE23}" srcOrd="1" destOrd="0" presId="urn:microsoft.com/office/officeart/2005/8/layout/hierarchy1"/>
    <dgm:cxn modelId="{C9449416-6354-4D4C-95B1-56F5C4DFA19E}" type="presParOf" srcId="{2FFD3A0B-EEAB-4895-A13A-688262C57E6F}" destId="{95FB3ACA-7CF9-490E-A330-A08E04552F1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28696BE4-8CED-4295-B51B-F8185A24B4E5}" type="doc">
      <dgm:prSet loTypeId="urn:microsoft.com/office/officeart/2005/8/layout/cycle5" loCatId="cycle" qsTypeId="urn:microsoft.com/office/officeart/2005/8/quickstyle/simple4" qsCatId="simple" csTypeId="urn:microsoft.com/office/officeart/2005/8/colors/accent1_4" csCatId="accent1" phldr="1"/>
      <dgm:spPr/>
      <dgm:t>
        <a:bodyPr/>
        <a:lstStyle/>
        <a:p>
          <a:endParaRPr lang="fr-BE"/>
        </a:p>
      </dgm:t>
    </dgm:pt>
    <dgm:pt modelId="{B6AD9443-0DE2-4AF1-8801-F73207D0679B}">
      <dgm:prSet phldrT="[Texte]" custT="1"/>
      <dgm:spPr/>
      <dgm:t>
        <a:bodyPr/>
        <a:lstStyle/>
        <a:p>
          <a:r>
            <a:rPr lang="fr-FR" sz="1400" b="1" dirty="0">
              <a:solidFill>
                <a:schemeClr val="accent1">
                  <a:lumMod val="25000"/>
                </a:schemeClr>
              </a:solidFill>
            </a:rPr>
            <a:t>État des lieux et diagnostic au départ des indicateurs chiffrés fournis par la FWB (équipe éducative + CP)</a:t>
          </a:r>
          <a:endParaRPr lang="fr-BE" sz="1400" b="1" dirty="0">
            <a:solidFill>
              <a:schemeClr val="accent1">
                <a:lumMod val="25000"/>
              </a:schemeClr>
            </a:solidFill>
          </a:endParaRPr>
        </a:p>
      </dgm:t>
    </dgm:pt>
    <dgm:pt modelId="{6AF201D4-AE3B-4EB6-9B6B-5B473357F892}" type="parTrans" cxnId="{00CBB114-EB79-43B7-BA4B-7FBF4A288DDE}">
      <dgm:prSet/>
      <dgm:spPr/>
      <dgm:t>
        <a:bodyPr/>
        <a:lstStyle/>
        <a:p>
          <a:endParaRPr lang="fr-BE"/>
        </a:p>
      </dgm:t>
    </dgm:pt>
    <dgm:pt modelId="{87160D93-CEC0-4D79-BA09-5185BB30B066}" type="sibTrans" cxnId="{00CBB114-EB79-43B7-BA4B-7FBF4A288DDE}">
      <dgm:prSet/>
      <dgm:spPr>
        <a:ln w="28575">
          <a:solidFill>
            <a:schemeClr val="accent1"/>
          </a:solidFill>
        </a:ln>
      </dgm:spPr>
      <dgm:t>
        <a:bodyPr/>
        <a:lstStyle/>
        <a:p>
          <a:endParaRPr lang="fr-BE"/>
        </a:p>
      </dgm:t>
    </dgm:pt>
    <dgm:pt modelId="{EED917E9-8C9B-4DE1-8155-957AD10DFFB4}">
      <dgm:prSet phldrT="[Texte]" custT="1"/>
      <dgm:spPr/>
      <dgm:t>
        <a:bodyPr/>
        <a:lstStyle/>
        <a:p>
          <a:r>
            <a:rPr lang="fr-FR" sz="1400" b="1" dirty="0">
              <a:solidFill>
                <a:schemeClr val="accent1">
                  <a:lumMod val="25000"/>
                </a:schemeClr>
              </a:solidFill>
            </a:rPr>
            <a:t>Définition de 3 à 5 objectifs d’amélioration à développer et de stratégies visant à les mettre en œuvre</a:t>
          </a:r>
          <a:endParaRPr lang="fr-BE" sz="1400" b="1" dirty="0">
            <a:solidFill>
              <a:schemeClr val="accent1">
                <a:lumMod val="25000"/>
              </a:schemeClr>
            </a:solidFill>
          </a:endParaRPr>
        </a:p>
      </dgm:t>
    </dgm:pt>
    <dgm:pt modelId="{C7576707-0BBA-466A-83F2-5CA5A2039956}" type="parTrans" cxnId="{52547A58-AB4A-4819-A828-7299A6A801B9}">
      <dgm:prSet/>
      <dgm:spPr/>
      <dgm:t>
        <a:bodyPr/>
        <a:lstStyle/>
        <a:p>
          <a:endParaRPr lang="fr-BE"/>
        </a:p>
      </dgm:t>
    </dgm:pt>
    <dgm:pt modelId="{407BCB91-6C6A-44D2-90A7-C8D74A219EB8}" type="sibTrans" cxnId="{52547A58-AB4A-4819-A828-7299A6A801B9}">
      <dgm:prSet/>
      <dgm:spPr>
        <a:ln w="28575">
          <a:solidFill>
            <a:schemeClr val="accent1"/>
          </a:solidFill>
        </a:ln>
      </dgm:spPr>
      <dgm:t>
        <a:bodyPr/>
        <a:lstStyle/>
        <a:p>
          <a:endParaRPr lang="fr-BE"/>
        </a:p>
      </dgm:t>
    </dgm:pt>
    <dgm:pt modelId="{C39C8A8D-F94C-42C3-8FF9-8367E35DAE03}">
      <dgm:prSet phldrT="[Texte]" custT="1"/>
      <dgm:spPr/>
      <dgm:t>
        <a:bodyPr/>
        <a:lstStyle/>
        <a:p>
          <a:r>
            <a:rPr lang="fr-FR" sz="1400" b="1" dirty="0">
              <a:solidFill>
                <a:schemeClr val="accent1">
                  <a:lumMod val="25000"/>
                </a:schemeClr>
              </a:solidFill>
            </a:rPr>
            <a:t>Validation par le PO + Négociation et contractualisation avec le DCO</a:t>
          </a:r>
          <a:endParaRPr lang="fr-BE" sz="1400" b="1" dirty="0">
            <a:solidFill>
              <a:schemeClr val="accent1">
                <a:lumMod val="25000"/>
              </a:schemeClr>
            </a:solidFill>
          </a:endParaRPr>
        </a:p>
      </dgm:t>
    </dgm:pt>
    <dgm:pt modelId="{D31439C8-1A11-4EB9-9CC1-9418B269CB3C}" type="parTrans" cxnId="{10649DD3-96D4-4256-9273-F4E3B10C5295}">
      <dgm:prSet/>
      <dgm:spPr/>
      <dgm:t>
        <a:bodyPr/>
        <a:lstStyle/>
        <a:p>
          <a:endParaRPr lang="fr-BE"/>
        </a:p>
      </dgm:t>
    </dgm:pt>
    <dgm:pt modelId="{748FA9ED-8719-43DC-A2C0-3C89A141CF18}" type="sibTrans" cxnId="{10649DD3-96D4-4256-9273-F4E3B10C5295}">
      <dgm:prSet/>
      <dgm:spPr>
        <a:ln w="28575">
          <a:solidFill>
            <a:schemeClr val="accent1"/>
          </a:solidFill>
        </a:ln>
      </dgm:spPr>
      <dgm:t>
        <a:bodyPr/>
        <a:lstStyle/>
        <a:p>
          <a:endParaRPr lang="fr-BE"/>
        </a:p>
      </dgm:t>
    </dgm:pt>
    <dgm:pt modelId="{29B13168-5769-4F9C-8260-4B59A1A1F41A}">
      <dgm:prSet phldrT="[Texte]" custT="1"/>
      <dgm:spPr/>
      <dgm:t>
        <a:bodyPr/>
        <a:lstStyle/>
        <a:p>
          <a:r>
            <a:rPr lang="fr-FR" sz="1400" b="1" dirty="0">
              <a:solidFill>
                <a:schemeClr val="accent1">
                  <a:lumMod val="25000"/>
                </a:schemeClr>
              </a:solidFill>
            </a:rPr>
            <a:t>Mise en œuvre du contrat d’objectifs</a:t>
          </a:r>
          <a:endParaRPr lang="fr-BE" sz="1400" b="1" dirty="0">
            <a:solidFill>
              <a:schemeClr val="accent1">
                <a:lumMod val="25000"/>
              </a:schemeClr>
            </a:solidFill>
          </a:endParaRPr>
        </a:p>
      </dgm:t>
    </dgm:pt>
    <dgm:pt modelId="{B58A9073-5DE7-46BA-917D-5842A313C060}" type="parTrans" cxnId="{E7E5896C-8F2D-4284-9EE7-6068E41DB240}">
      <dgm:prSet/>
      <dgm:spPr/>
      <dgm:t>
        <a:bodyPr/>
        <a:lstStyle/>
        <a:p>
          <a:endParaRPr lang="fr-BE"/>
        </a:p>
      </dgm:t>
    </dgm:pt>
    <dgm:pt modelId="{D6A5AE4D-9445-46F6-8E4A-DE36C5A13E78}" type="sibTrans" cxnId="{E7E5896C-8F2D-4284-9EE7-6068E41DB240}">
      <dgm:prSet/>
      <dgm:spPr>
        <a:ln w="28575">
          <a:solidFill>
            <a:schemeClr val="accent1"/>
          </a:solidFill>
        </a:ln>
      </dgm:spPr>
      <dgm:t>
        <a:bodyPr/>
        <a:lstStyle/>
        <a:p>
          <a:endParaRPr lang="fr-BE"/>
        </a:p>
      </dgm:t>
    </dgm:pt>
    <dgm:pt modelId="{EF370643-30F7-4130-9BB0-DEC4C654EF46}">
      <dgm:prSet phldrT="[Texte]" custT="1"/>
      <dgm:spPr/>
      <dgm:t>
        <a:bodyPr/>
        <a:lstStyle/>
        <a:p>
          <a:r>
            <a:rPr lang="fr-FR" sz="1400" b="1" dirty="0">
              <a:solidFill>
                <a:schemeClr val="accent1">
                  <a:lumMod val="25000"/>
                </a:schemeClr>
              </a:solidFill>
            </a:rPr>
            <a:t>Évaluations (annuelle en interne – à 3 ans et à 6 ans avec le DCO, en regard des indicateurs chiffrés)</a:t>
          </a:r>
          <a:endParaRPr lang="fr-BE" sz="1400" b="1" dirty="0">
            <a:solidFill>
              <a:schemeClr val="accent1">
                <a:lumMod val="25000"/>
              </a:schemeClr>
            </a:solidFill>
          </a:endParaRPr>
        </a:p>
      </dgm:t>
    </dgm:pt>
    <dgm:pt modelId="{2A52D1C7-F92B-468B-90B7-88B2AA916C89}" type="parTrans" cxnId="{0260E8AC-792E-4E68-8416-8C3A8B88F5C8}">
      <dgm:prSet/>
      <dgm:spPr/>
      <dgm:t>
        <a:bodyPr/>
        <a:lstStyle/>
        <a:p>
          <a:endParaRPr lang="fr-BE"/>
        </a:p>
      </dgm:t>
    </dgm:pt>
    <dgm:pt modelId="{D68AAA3A-2C69-41C4-99BB-503AC18CD436}" type="sibTrans" cxnId="{0260E8AC-792E-4E68-8416-8C3A8B88F5C8}">
      <dgm:prSet/>
      <dgm:spPr>
        <a:ln w="28575">
          <a:solidFill>
            <a:schemeClr val="accent1"/>
          </a:solidFill>
        </a:ln>
      </dgm:spPr>
      <dgm:t>
        <a:bodyPr/>
        <a:lstStyle/>
        <a:p>
          <a:endParaRPr lang="fr-BE"/>
        </a:p>
      </dgm:t>
    </dgm:pt>
    <dgm:pt modelId="{2E74BD1D-B54C-4D3F-895A-3F9CACD21C42}" type="pres">
      <dgm:prSet presAssocID="{28696BE4-8CED-4295-B51B-F8185A24B4E5}" presName="cycle" presStyleCnt="0">
        <dgm:presLayoutVars>
          <dgm:dir/>
          <dgm:resizeHandles val="exact"/>
        </dgm:presLayoutVars>
      </dgm:prSet>
      <dgm:spPr/>
    </dgm:pt>
    <dgm:pt modelId="{7C727389-075D-47D1-A347-F78B36642666}" type="pres">
      <dgm:prSet presAssocID="{B6AD9443-0DE2-4AF1-8801-F73207D0679B}" presName="node" presStyleLbl="node1" presStyleIdx="0" presStyleCnt="5" custScaleX="136576" custScaleY="147082" custRadScaleRad="104883" custRadScaleInc="0">
        <dgm:presLayoutVars>
          <dgm:bulletEnabled val="1"/>
        </dgm:presLayoutVars>
      </dgm:prSet>
      <dgm:spPr/>
    </dgm:pt>
    <dgm:pt modelId="{3F1A97E9-E7BC-4206-BF4F-28E304FD508E}" type="pres">
      <dgm:prSet presAssocID="{B6AD9443-0DE2-4AF1-8801-F73207D0679B}" presName="spNode" presStyleCnt="0"/>
      <dgm:spPr/>
    </dgm:pt>
    <dgm:pt modelId="{E501FAE9-225F-4E57-A732-8C1D25E44058}" type="pres">
      <dgm:prSet presAssocID="{87160D93-CEC0-4D79-BA09-5185BB30B066}" presName="sibTrans" presStyleLbl="sibTrans1D1" presStyleIdx="0" presStyleCnt="5"/>
      <dgm:spPr/>
    </dgm:pt>
    <dgm:pt modelId="{CC1023A3-2D51-4801-93A6-9AC2DE7986E7}" type="pres">
      <dgm:prSet presAssocID="{EED917E9-8C9B-4DE1-8155-957AD10DFFB4}" presName="node" presStyleLbl="node1" presStyleIdx="1" presStyleCnt="5" custScaleX="136576" custScaleY="147082" custRadScaleRad="123527" custRadScaleInc="14002">
        <dgm:presLayoutVars>
          <dgm:bulletEnabled val="1"/>
        </dgm:presLayoutVars>
      </dgm:prSet>
      <dgm:spPr/>
    </dgm:pt>
    <dgm:pt modelId="{481E0F76-D11C-4628-9F69-4B07C60F03F6}" type="pres">
      <dgm:prSet presAssocID="{EED917E9-8C9B-4DE1-8155-957AD10DFFB4}" presName="spNode" presStyleCnt="0"/>
      <dgm:spPr/>
    </dgm:pt>
    <dgm:pt modelId="{6094BEA7-709A-4347-859B-DAA7B03CED09}" type="pres">
      <dgm:prSet presAssocID="{407BCB91-6C6A-44D2-90A7-C8D74A219EB8}" presName="sibTrans" presStyleLbl="sibTrans1D1" presStyleIdx="1" presStyleCnt="5"/>
      <dgm:spPr/>
    </dgm:pt>
    <dgm:pt modelId="{807AB2DC-A0B9-452A-B151-962F28C9E4E2}" type="pres">
      <dgm:prSet presAssocID="{C39C8A8D-F94C-42C3-8FF9-8367E35DAE03}" presName="node" presStyleLbl="node1" presStyleIdx="2" presStyleCnt="5" custScaleX="136576" custScaleY="147082" custRadScaleRad="109396" custRadScaleInc="-37700">
        <dgm:presLayoutVars>
          <dgm:bulletEnabled val="1"/>
        </dgm:presLayoutVars>
      </dgm:prSet>
      <dgm:spPr/>
    </dgm:pt>
    <dgm:pt modelId="{E9CF1A13-DADB-4DD4-BAC1-FDDB3C337B1B}" type="pres">
      <dgm:prSet presAssocID="{C39C8A8D-F94C-42C3-8FF9-8367E35DAE03}" presName="spNode" presStyleCnt="0"/>
      <dgm:spPr/>
    </dgm:pt>
    <dgm:pt modelId="{3319E0DC-DE68-49C3-BF79-52B9227AB393}" type="pres">
      <dgm:prSet presAssocID="{748FA9ED-8719-43DC-A2C0-3C89A141CF18}" presName="sibTrans" presStyleLbl="sibTrans1D1" presStyleIdx="2" presStyleCnt="5"/>
      <dgm:spPr/>
    </dgm:pt>
    <dgm:pt modelId="{9333EAAB-03F8-458D-BC22-818FB58C381F}" type="pres">
      <dgm:prSet presAssocID="{29B13168-5769-4F9C-8260-4B59A1A1F41A}" presName="node" presStyleLbl="node1" presStyleIdx="3" presStyleCnt="5" custScaleX="136576" custScaleY="147082" custRadScaleRad="113087" custRadScaleInc="45356">
        <dgm:presLayoutVars>
          <dgm:bulletEnabled val="1"/>
        </dgm:presLayoutVars>
      </dgm:prSet>
      <dgm:spPr/>
    </dgm:pt>
    <dgm:pt modelId="{E08F0B12-CB64-4862-B3E8-4CE492C403C1}" type="pres">
      <dgm:prSet presAssocID="{29B13168-5769-4F9C-8260-4B59A1A1F41A}" presName="spNode" presStyleCnt="0"/>
      <dgm:spPr/>
    </dgm:pt>
    <dgm:pt modelId="{D02749F8-6A39-4CBB-B989-BFF68E8D2078}" type="pres">
      <dgm:prSet presAssocID="{D6A5AE4D-9445-46F6-8E4A-DE36C5A13E78}" presName="sibTrans" presStyleLbl="sibTrans1D1" presStyleIdx="3" presStyleCnt="5"/>
      <dgm:spPr/>
    </dgm:pt>
    <dgm:pt modelId="{D5A721EE-6F9C-408E-A94B-59C1ED95B29C}" type="pres">
      <dgm:prSet presAssocID="{EF370643-30F7-4130-9BB0-DEC4C654EF46}" presName="node" presStyleLbl="node1" presStyleIdx="4" presStyleCnt="5" custScaleX="136576" custScaleY="147082" custRadScaleRad="124421" custRadScaleInc="-14450">
        <dgm:presLayoutVars>
          <dgm:bulletEnabled val="1"/>
        </dgm:presLayoutVars>
      </dgm:prSet>
      <dgm:spPr/>
    </dgm:pt>
    <dgm:pt modelId="{E76CA5EA-ABC4-4066-9699-2D7E6729D5D7}" type="pres">
      <dgm:prSet presAssocID="{EF370643-30F7-4130-9BB0-DEC4C654EF46}" presName="spNode" presStyleCnt="0"/>
      <dgm:spPr/>
    </dgm:pt>
    <dgm:pt modelId="{4F2ECDDC-3B91-46BA-9F0E-EF979AB70266}" type="pres">
      <dgm:prSet presAssocID="{D68AAA3A-2C69-41C4-99BB-503AC18CD436}" presName="sibTrans" presStyleLbl="sibTrans1D1" presStyleIdx="4" presStyleCnt="5"/>
      <dgm:spPr/>
    </dgm:pt>
  </dgm:ptLst>
  <dgm:cxnLst>
    <dgm:cxn modelId="{C3C12711-901C-4507-9538-28D6E8E8951D}" type="presOf" srcId="{EED917E9-8C9B-4DE1-8155-957AD10DFFB4}" destId="{CC1023A3-2D51-4801-93A6-9AC2DE7986E7}" srcOrd="0" destOrd="0" presId="urn:microsoft.com/office/officeart/2005/8/layout/cycle5"/>
    <dgm:cxn modelId="{00CBB114-EB79-43B7-BA4B-7FBF4A288DDE}" srcId="{28696BE4-8CED-4295-B51B-F8185A24B4E5}" destId="{B6AD9443-0DE2-4AF1-8801-F73207D0679B}" srcOrd="0" destOrd="0" parTransId="{6AF201D4-AE3B-4EB6-9B6B-5B473357F892}" sibTransId="{87160D93-CEC0-4D79-BA09-5185BB30B066}"/>
    <dgm:cxn modelId="{AB5BA619-6567-4F9E-BBC7-EDEE48C4D3DB}" type="presOf" srcId="{D6A5AE4D-9445-46F6-8E4A-DE36C5A13E78}" destId="{D02749F8-6A39-4CBB-B989-BFF68E8D2078}" srcOrd="0" destOrd="0" presId="urn:microsoft.com/office/officeart/2005/8/layout/cycle5"/>
    <dgm:cxn modelId="{7D905357-660D-48FB-BFD3-66827F4B86A6}" type="presOf" srcId="{C39C8A8D-F94C-42C3-8FF9-8367E35DAE03}" destId="{807AB2DC-A0B9-452A-B151-962F28C9E4E2}" srcOrd="0" destOrd="0" presId="urn:microsoft.com/office/officeart/2005/8/layout/cycle5"/>
    <dgm:cxn modelId="{52547A58-AB4A-4819-A828-7299A6A801B9}" srcId="{28696BE4-8CED-4295-B51B-F8185A24B4E5}" destId="{EED917E9-8C9B-4DE1-8155-957AD10DFFB4}" srcOrd="1" destOrd="0" parTransId="{C7576707-0BBA-466A-83F2-5CA5A2039956}" sibTransId="{407BCB91-6C6A-44D2-90A7-C8D74A219EB8}"/>
    <dgm:cxn modelId="{E7E5896C-8F2D-4284-9EE7-6068E41DB240}" srcId="{28696BE4-8CED-4295-B51B-F8185A24B4E5}" destId="{29B13168-5769-4F9C-8260-4B59A1A1F41A}" srcOrd="3" destOrd="0" parTransId="{B58A9073-5DE7-46BA-917D-5842A313C060}" sibTransId="{D6A5AE4D-9445-46F6-8E4A-DE36C5A13E78}"/>
    <dgm:cxn modelId="{70028A87-17A8-4B51-8C5F-24F5082D01E6}" type="presOf" srcId="{407BCB91-6C6A-44D2-90A7-C8D74A219EB8}" destId="{6094BEA7-709A-4347-859B-DAA7B03CED09}" srcOrd="0" destOrd="0" presId="urn:microsoft.com/office/officeart/2005/8/layout/cycle5"/>
    <dgm:cxn modelId="{A41DDC87-60E1-4CB7-AC96-A54FC9EA8B57}" type="presOf" srcId="{87160D93-CEC0-4D79-BA09-5185BB30B066}" destId="{E501FAE9-225F-4E57-A732-8C1D25E44058}" srcOrd="0" destOrd="0" presId="urn:microsoft.com/office/officeart/2005/8/layout/cycle5"/>
    <dgm:cxn modelId="{AFABA38F-B262-49BD-8984-90C411E59B08}" type="presOf" srcId="{748FA9ED-8719-43DC-A2C0-3C89A141CF18}" destId="{3319E0DC-DE68-49C3-BF79-52B9227AB393}" srcOrd="0" destOrd="0" presId="urn:microsoft.com/office/officeart/2005/8/layout/cycle5"/>
    <dgm:cxn modelId="{848A1990-37C5-43D5-AB2C-03B649BA6A89}" type="presOf" srcId="{28696BE4-8CED-4295-B51B-F8185A24B4E5}" destId="{2E74BD1D-B54C-4D3F-895A-3F9CACD21C42}" srcOrd="0" destOrd="0" presId="urn:microsoft.com/office/officeart/2005/8/layout/cycle5"/>
    <dgm:cxn modelId="{7A0FC895-DB9A-4336-9613-B643A3B87196}" type="presOf" srcId="{29B13168-5769-4F9C-8260-4B59A1A1F41A}" destId="{9333EAAB-03F8-458D-BC22-818FB58C381F}" srcOrd="0" destOrd="0" presId="urn:microsoft.com/office/officeart/2005/8/layout/cycle5"/>
    <dgm:cxn modelId="{FAA0ABA1-5156-427A-8E95-1F405D7D7487}" type="presOf" srcId="{B6AD9443-0DE2-4AF1-8801-F73207D0679B}" destId="{7C727389-075D-47D1-A347-F78B36642666}" srcOrd="0" destOrd="0" presId="urn:microsoft.com/office/officeart/2005/8/layout/cycle5"/>
    <dgm:cxn modelId="{0260E8AC-792E-4E68-8416-8C3A8B88F5C8}" srcId="{28696BE4-8CED-4295-B51B-F8185A24B4E5}" destId="{EF370643-30F7-4130-9BB0-DEC4C654EF46}" srcOrd="4" destOrd="0" parTransId="{2A52D1C7-F92B-468B-90B7-88B2AA916C89}" sibTransId="{D68AAA3A-2C69-41C4-99BB-503AC18CD436}"/>
    <dgm:cxn modelId="{203E85BB-7650-4707-9B0A-921428499B46}" type="presOf" srcId="{D68AAA3A-2C69-41C4-99BB-503AC18CD436}" destId="{4F2ECDDC-3B91-46BA-9F0E-EF979AB70266}" srcOrd="0" destOrd="0" presId="urn:microsoft.com/office/officeart/2005/8/layout/cycle5"/>
    <dgm:cxn modelId="{BD03D8D1-9068-4B43-B685-CE6B0234DAD5}" type="presOf" srcId="{EF370643-30F7-4130-9BB0-DEC4C654EF46}" destId="{D5A721EE-6F9C-408E-A94B-59C1ED95B29C}" srcOrd="0" destOrd="0" presId="urn:microsoft.com/office/officeart/2005/8/layout/cycle5"/>
    <dgm:cxn modelId="{10649DD3-96D4-4256-9273-F4E3B10C5295}" srcId="{28696BE4-8CED-4295-B51B-F8185A24B4E5}" destId="{C39C8A8D-F94C-42C3-8FF9-8367E35DAE03}" srcOrd="2" destOrd="0" parTransId="{D31439C8-1A11-4EB9-9CC1-9418B269CB3C}" sibTransId="{748FA9ED-8719-43DC-A2C0-3C89A141CF18}"/>
    <dgm:cxn modelId="{62C1CBA0-8F87-4C1B-A6C4-3530FB32BDEE}" type="presParOf" srcId="{2E74BD1D-B54C-4D3F-895A-3F9CACD21C42}" destId="{7C727389-075D-47D1-A347-F78B36642666}" srcOrd="0" destOrd="0" presId="urn:microsoft.com/office/officeart/2005/8/layout/cycle5"/>
    <dgm:cxn modelId="{D5914B1B-BAEC-40A5-8F6B-3B2402BD6F21}" type="presParOf" srcId="{2E74BD1D-B54C-4D3F-895A-3F9CACD21C42}" destId="{3F1A97E9-E7BC-4206-BF4F-28E304FD508E}" srcOrd="1" destOrd="0" presId="urn:microsoft.com/office/officeart/2005/8/layout/cycle5"/>
    <dgm:cxn modelId="{3FDA3E87-5FD6-46E1-86E2-E796089262DD}" type="presParOf" srcId="{2E74BD1D-B54C-4D3F-895A-3F9CACD21C42}" destId="{E501FAE9-225F-4E57-A732-8C1D25E44058}" srcOrd="2" destOrd="0" presId="urn:microsoft.com/office/officeart/2005/8/layout/cycle5"/>
    <dgm:cxn modelId="{23D6B093-1EED-4E89-A930-5CAEBA44A8B4}" type="presParOf" srcId="{2E74BD1D-B54C-4D3F-895A-3F9CACD21C42}" destId="{CC1023A3-2D51-4801-93A6-9AC2DE7986E7}" srcOrd="3" destOrd="0" presId="urn:microsoft.com/office/officeart/2005/8/layout/cycle5"/>
    <dgm:cxn modelId="{5983F5C9-C149-41C6-8CCC-78F4782DB571}" type="presParOf" srcId="{2E74BD1D-B54C-4D3F-895A-3F9CACD21C42}" destId="{481E0F76-D11C-4628-9F69-4B07C60F03F6}" srcOrd="4" destOrd="0" presId="urn:microsoft.com/office/officeart/2005/8/layout/cycle5"/>
    <dgm:cxn modelId="{7D403D62-80F4-4353-965F-A0A579E689E9}" type="presParOf" srcId="{2E74BD1D-B54C-4D3F-895A-3F9CACD21C42}" destId="{6094BEA7-709A-4347-859B-DAA7B03CED09}" srcOrd="5" destOrd="0" presId="urn:microsoft.com/office/officeart/2005/8/layout/cycle5"/>
    <dgm:cxn modelId="{A01D8D13-A216-4782-8130-CD3D144CE29E}" type="presParOf" srcId="{2E74BD1D-B54C-4D3F-895A-3F9CACD21C42}" destId="{807AB2DC-A0B9-452A-B151-962F28C9E4E2}" srcOrd="6" destOrd="0" presId="urn:microsoft.com/office/officeart/2005/8/layout/cycle5"/>
    <dgm:cxn modelId="{FCE7340B-482D-4263-A41F-FABA58710E1B}" type="presParOf" srcId="{2E74BD1D-B54C-4D3F-895A-3F9CACD21C42}" destId="{E9CF1A13-DADB-4DD4-BAC1-FDDB3C337B1B}" srcOrd="7" destOrd="0" presId="urn:microsoft.com/office/officeart/2005/8/layout/cycle5"/>
    <dgm:cxn modelId="{33FF229F-FE9D-4713-B805-9E37C3BBE0A1}" type="presParOf" srcId="{2E74BD1D-B54C-4D3F-895A-3F9CACD21C42}" destId="{3319E0DC-DE68-49C3-BF79-52B9227AB393}" srcOrd="8" destOrd="0" presId="urn:microsoft.com/office/officeart/2005/8/layout/cycle5"/>
    <dgm:cxn modelId="{AC8F7A0B-BCB5-4B45-8A71-9A58E95ACD67}" type="presParOf" srcId="{2E74BD1D-B54C-4D3F-895A-3F9CACD21C42}" destId="{9333EAAB-03F8-458D-BC22-818FB58C381F}" srcOrd="9" destOrd="0" presId="urn:microsoft.com/office/officeart/2005/8/layout/cycle5"/>
    <dgm:cxn modelId="{5C660164-E9E2-4C46-990F-126DA2FA1E4D}" type="presParOf" srcId="{2E74BD1D-B54C-4D3F-895A-3F9CACD21C42}" destId="{E08F0B12-CB64-4862-B3E8-4CE492C403C1}" srcOrd="10" destOrd="0" presId="urn:microsoft.com/office/officeart/2005/8/layout/cycle5"/>
    <dgm:cxn modelId="{E1C46811-CFEE-45A3-8A3F-69C271F9D3A0}" type="presParOf" srcId="{2E74BD1D-B54C-4D3F-895A-3F9CACD21C42}" destId="{D02749F8-6A39-4CBB-B989-BFF68E8D2078}" srcOrd="11" destOrd="0" presId="urn:microsoft.com/office/officeart/2005/8/layout/cycle5"/>
    <dgm:cxn modelId="{FC5DF30E-1987-4581-A996-66CFC999D917}" type="presParOf" srcId="{2E74BD1D-B54C-4D3F-895A-3F9CACD21C42}" destId="{D5A721EE-6F9C-408E-A94B-59C1ED95B29C}" srcOrd="12" destOrd="0" presId="urn:microsoft.com/office/officeart/2005/8/layout/cycle5"/>
    <dgm:cxn modelId="{9BB19239-D49B-4F5E-A412-21262AA42E3D}" type="presParOf" srcId="{2E74BD1D-B54C-4D3F-895A-3F9CACD21C42}" destId="{E76CA5EA-ABC4-4066-9699-2D7E6729D5D7}" srcOrd="13" destOrd="0" presId="urn:microsoft.com/office/officeart/2005/8/layout/cycle5"/>
    <dgm:cxn modelId="{6BB1F4DA-5C4A-4DFF-AF04-CDBD9B53E815}" type="presParOf" srcId="{2E74BD1D-B54C-4D3F-895A-3F9CACD21C42}" destId="{4F2ECDDC-3B91-46BA-9F0E-EF979AB70266}" srcOrd="14" destOrd="0" presId="urn:microsoft.com/office/officeart/2005/8/layout/cycle5"/>
  </dgm:cxnLst>
  <dgm:bg/>
  <dgm:whole>
    <a:ln w="28575"/>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F84051-0F4C-4732-A9C5-8CC4235E4268}">
      <dsp:nvSpPr>
        <dsp:cNvPr id="0" name=""/>
        <dsp:cNvSpPr/>
      </dsp:nvSpPr>
      <dsp:spPr>
        <a:xfrm>
          <a:off x="4240525" y="1616884"/>
          <a:ext cx="3517984" cy="418560"/>
        </a:xfrm>
        <a:custGeom>
          <a:avLst/>
          <a:gdLst/>
          <a:ahLst/>
          <a:cxnLst/>
          <a:rect l="0" t="0" r="0" b="0"/>
          <a:pathLst>
            <a:path>
              <a:moveTo>
                <a:pt x="0" y="0"/>
              </a:moveTo>
              <a:lnTo>
                <a:pt x="0" y="285236"/>
              </a:lnTo>
              <a:lnTo>
                <a:pt x="3517984" y="285236"/>
              </a:lnTo>
              <a:lnTo>
                <a:pt x="3517984" y="4185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6F17715-C3FE-4A5A-A415-3C5EE8FDBFCE}">
      <dsp:nvSpPr>
        <dsp:cNvPr id="0" name=""/>
        <dsp:cNvSpPr/>
      </dsp:nvSpPr>
      <dsp:spPr>
        <a:xfrm>
          <a:off x="4240525" y="1616884"/>
          <a:ext cx="1758992" cy="418560"/>
        </a:xfrm>
        <a:custGeom>
          <a:avLst/>
          <a:gdLst/>
          <a:ahLst/>
          <a:cxnLst/>
          <a:rect l="0" t="0" r="0" b="0"/>
          <a:pathLst>
            <a:path>
              <a:moveTo>
                <a:pt x="0" y="0"/>
              </a:moveTo>
              <a:lnTo>
                <a:pt x="0" y="285236"/>
              </a:lnTo>
              <a:lnTo>
                <a:pt x="1758992" y="285236"/>
              </a:lnTo>
              <a:lnTo>
                <a:pt x="1758992" y="4185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758711-5764-4A66-B94E-FEB72DED76FE}">
      <dsp:nvSpPr>
        <dsp:cNvPr id="0" name=""/>
        <dsp:cNvSpPr/>
      </dsp:nvSpPr>
      <dsp:spPr>
        <a:xfrm>
          <a:off x="4194805" y="1616884"/>
          <a:ext cx="91440" cy="418560"/>
        </a:xfrm>
        <a:custGeom>
          <a:avLst/>
          <a:gdLst/>
          <a:ahLst/>
          <a:cxnLst/>
          <a:rect l="0" t="0" r="0" b="0"/>
          <a:pathLst>
            <a:path>
              <a:moveTo>
                <a:pt x="45720" y="0"/>
              </a:moveTo>
              <a:lnTo>
                <a:pt x="45720" y="4185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727400-D8E9-4E34-9239-621478A1117A}">
      <dsp:nvSpPr>
        <dsp:cNvPr id="0" name=""/>
        <dsp:cNvSpPr/>
      </dsp:nvSpPr>
      <dsp:spPr>
        <a:xfrm>
          <a:off x="2435813" y="2949320"/>
          <a:ext cx="91440" cy="418560"/>
        </a:xfrm>
        <a:custGeom>
          <a:avLst/>
          <a:gdLst/>
          <a:ahLst/>
          <a:cxnLst/>
          <a:rect l="0" t="0" r="0" b="0"/>
          <a:pathLst>
            <a:path>
              <a:moveTo>
                <a:pt x="45720" y="0"/>
              </a:moveTo>
              <a:lnTo>
                <a:pt x="45720" y="41856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CED403-6F6B-410B-B7DB-E013726D480C}">
      <dsp:nvSpPr>
        <dsp:cNvPr id="0" name=""/>
        <dsp:cNvSpPr/>
      </dsp:nvSpPr>
      <dsp:spPr>
        <a:xfrm>
          <a:off x="2481533" y="1616884"/>
          <a:ext cx="1758992" cy="418560"/>
        </a:xfrm>
        <a:custGeom>
          <a:avLst/>
          <a:gdLst/>
          <a:ahLst/>
          <a:cxnLst/>
          <a:rect l="0" t="0" r="0" b="0"/>
          <a:pathLst>
            <a:path>
              <a:moveTo>
                <a:pt x="1758992" y="0"/>
              </a:moveTo>
              <a:lnTo>
                <a:pt x="1758992" y="285236"/>
              </a:lnTo>
              <a:lnTo>
                <a:pt x="0" y="285236"/>
              </a:lnTo>
              <a:lnTo>
                <a:pt x="0" y="4185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FD26310-8EBE-490F-97CD-D6B141605D92}">
      <dsp:nvSpPr>
        <dsp:cNvPr id="0" name=""/>
        <dsp:cNvSpPr/>
      </dsp:nvSpPr>
      <dsp:spPr>
        <a:xfrm>
          <a:off x="722541" y="1616884"/>
          <a:ext cx="3517984" cy="418560"/>
        </a:xfrm>
        <a:custGeom>
          <a:avLst/>
          <a:gdLst/>
          <a:ahLst/>
          <a:cxnLst/>
          <a:rect l="0" t="0" r="0" b="0"/>
          <a:pathLst>
            <a:path>
              <a:moveTo>
                <a:pt x="3517984" y="0"/>
              </a:moveTo>
              <a:lnTo>
                <a:pt x="3517984" y="285236"/>
              </a:lnTo>
              <a:lnTo>
                <a:pt x="0" y="285236"/>
              </a:lnTo>
              <a:lnTo>
                <a:pt x="0" y="4185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711989F-5064-47AE-99CF-0ABB7EF3552C}">
      <dsp:nvSpPr>
        <dsp:cNvPr id="0" name=""/>
        <dsp:cNvSpPr/>
      </dsp:nvSpPr>
      <dsp:spPr>
        <a:xfrm>
          <a:off x="2710279" y="703007"/>
          <a:ext cx="3060493" cy="91387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708B69B-B170-4E74-8CA3-B3D532D01967}">
      <dsp:nvSpPr>
        <dsp:cNvPr id="0" name=""/>
        <dsp:cNvSpPr/>
      </dsp:nvSpPr>
      <dsp:spPr>
        <a:xfrm>
          <a:off x="2870187" y="854920"/>
          <a:ext cx="3060493" cy="91387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fr-FR" sz="1300" kern="1200" dirty="0"/>
            <a:t>Le Pacte pour un Enseignement d’excellence = un processus participatif en 5 axes </a:t>
          </a:r>
          <a:endParaRPr lang="fr-BE" sz="1300" kern="1200" dirty="0"/>
        </a:p>
      </dsp:txBody>
      <dsp:txXfrm>
        <a:off x="2896954" y="881687"/>
        <a:ext cx="3006959" cy="860342"/>
      </dsp:txXfrm>
    </dsp:sp>
    <dsp:sp modelId="{7D10D95E-2C27-492E-A42E-335BD7A5B729}">
      <dsp:nvSpPr>
        <dsp:cNvPr id="0" name=""/>
        <dsp:cNvSpPr/>
      </dsp:nvSpPr>
      <dsp:spPr>
        <a:xfrm>
          <a:off x="2953" y="2035444"/>
          <a:ext cx="1439175" cy="91387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790B3A-E74F-45E7-96DE-E2C8B251DB6E}">
      <dsp:nvSpPr>
        <dsp:cNvPr id="0" name=""/>
        <dsp:cNvSpPr/>
      </dsp:nvSpPr>
      <dsp:spPr>
        <a:xfrm>
          <a:off x="162861" y="2187357"/>
          <a:ext cx="1439175" cy="91387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fr-FR" sz="1300" kern="1200" dirty="0"/>
            <a:t>Savoirs et compétences au XXIème siècle</a:t>
          </a:r>
          <a:endParaRPr lang="fr-BE" sz="1300" kern="1200" dirty="0"/>
        </a:p>
      </dsp:txBody>
      <dsp:txXfrm>
        <a:off x="189628" y="2214124"/>
        <a:ext cx="1385641" cy="860342"/>
      </dsp:txXfrm>
    </dsp:sp>
    <dsp:sp modelId="{87215DF9-3D2F-404C-884A-EF505827A6F6}">
      <dsp:nvSpPr>
        <dsp:cNvPr id="0" name=""/>
        <dsp:cNvSpPr/>
      </dsp:nvSpPr>
      <dsp:spPr>
        <a:xfrm>
          <a:off x="1761945" y="2035444"/>
          <a:ext cx="1439175" cy="91387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23E995-4527-4056-B126-CBA3E6670641}">
      <dsp:nvSpPr>
        <dsp:cNvPr id="0" name=""/>
        <dsp:cNvSpPr/>
      </dsp:nvSpPr>
      <dsp:spPr>
        <a:xfrm>
          <a:off x="1921854" y="2187357"/>
          <a:ext cx="1439175" cy="91387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fr-FR" sz="1300" kern="1200" dirty="0"/>
            <a:t>Une nouvelle approche de la gouvernance</a:t>
          </a:r>
          <a:endParaRPr lang="fr-BE" sz="1300" kern="1200" dirty="0"/>
        </a:p>
      </dsp:txBody>
      <dsp:txXfrm>
        <a:off x="1948621" y="2214124"/>
        <a:ext cx="1385641" cy="860342"/>
      </dsp:txXfrm>
    </dsp:sp>
    <dsp:sp modelId="{E04C4B47-661A-441C-8161-21213E377E26}">
      <dsp:nvSpPr>
        <dsp:cNvPr id="0" name=""/>
        <dsp:cNvSpPr/>
      </dsp:nvSpPr>
      <dsp:spPr>
        <a:xfrm>
          <a:off x="1610832" y="3367880"/>
          <a:ext cx="1741402" cy="110579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EB9FE8-ABF2-44B3-9E7E-1E52B524BAA4}">
      <dsp:nvSpPr>
        <dsp:cNvPr id="0" name=""/>
        <dsp:cNvSpPr/>
      </dsp:nvSpPr>
      <dsp:spPr>
        <a:xfrm>
          <a:off x="1770740" y="3519793"/>
          <a:ext cx="1741402" cy="110579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kern="1200" dirty="0"/>
            <a:t>Plans de pilotage</a:t>
          </a:r>
          <a:endParaRPr lang="fr-BE" sz="2200" kern="1200" dirty="0"/>
        </a:p>
      </dsp:txBody>
      <dsp:txXfrm>
        <a:off x="1803127" y="3552180"/>
        <a:ext cx="1676628" cy="1041016"/>
      </dsp:txXfrm>
    </dsp:sp>
    <dsp:sp modelId="{A132169E-F35F-45A8-AAE1-213EF3D84A6D}">
      <dsp:nvSpPr>
        <dsp:cNvPr id="0" name=""/>
        <dsp:cNvSpPr/>
      </dsp:nvSpPr>
      <dsp:spPr>
        <a:xfrm>
          <a:off x="3520938" y="2035444"/>
          <a:ext cx="1439175" cy="91387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E6790B-DBE1-4A82-9B2F-9BE429DD200A}">
      <dsp:nvSpPr>
        <dsp:cNvPr id="0" name=""/>
        <dsp:cNvSpPr/>
      </dsp:nvSpPr>
      <dsp:spPr>
        <a:xfrm>
          <a:off x="3680846" y="2187357"/>
          <a:ext cx="1439175" cy="91387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fr-FR" sz="1300" kern="1200" dirty="0"/>
            <a:t>Faire du parcours qualifiant une filière d’excellence</a:t>
          </a:r>
          <a:endParaRPr lang="fr-BE" sz="1300" kern="1200" dirty="0"/>
        </a:p>
      </dsp:txBody>
      <dsp:txXfrm>
        <a:off x="3707613" y="2214124"/>
        <a:ext cx="1385641" cy="860342"/>
      </dsp:txXfrm>
    </dsp:sp>
    <dsp:sp modelId="{624FEA39-5205-491B-BCC7-B7FC057719B3}">
      <dsp:nvSpPr>
        <dsp:cNvPr id="0" name=""/>
        <dsp:cNvSpPr/>
      </dsp:nvSpPr>
      <dsp:spPr>
        <a:xfrm>
          <a:off x="5279930" y="2035444"/>
          <a:ext cx="1439175" cy="91387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20A0F7-56EB-427A-B717-98059FED1C8C}">
      <dsp:nvSpPr>
        <dsp:cNvPr id="0" name=""/>
        <dsp:cNvSpPr/>
      </dsp:nvSpPr>
      <dsp:spPr>
        <a:xfrm>
          <a:off x="5439838" y="2187357"/>
          <a:ext cx="1439175" cy="91387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fr-FR" sz="1300" kern="1200" dirty="0"/>
            <a:t>L’enseignement, source d’émancipation sociale</a:t>
          </a:r>
          <a:endParaRPr lang="fr-BE" sz="1300" kern="1200" dirty="0"/>
        </a:p>
      </dsp:txBody>
      <dsp:txXfrm>
        <a:off x="5466605" y="2214124"/>
        <a:ext cx="1385641" cy="860342"/>
      </dsp:txXfrm>
    </dsp:sp>
    <dsp:sp modelId="{F539F27A-7323-4A65-97FA-4A71AA0DDEF3}">
      <dsp:nvSpPr>
        <dsp:cNvPr id="0" name=""/>
        <dsp:cNvSpPr/>
      </dsp:nvSpPr>
      <dsp:spPr>
        <a:xfrm>
          <a:off x="7038922" y="2035444"/>
          <a:ext cx="1439175" cy="91387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483EE7-0B75-49C6-8AFC-10B9CC65CE23}">
      <dsp:nvSpPr>
        <dsp:cNvPr id="0" name=""/>
        <dsp:cNvSpPr/>
      </dsp:nvSpPr>
      <dsp:spPr>
        <a:xfrm>
          <a:off x="7198831" y="2187357"/>
          <a:ext cx="1439175" cy="91387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fr-FR" sz="1300" kern="1200" dirty="0"/>
            <a:t>Assurer à chaque enfant une place dans une école de qualité</a:t>
          </a:r>
          <a:endParaRPr lang="fr-BE" sz="1300" kern="1200" dirty="0"/>
        </a:p>
      </dsp:txBody>
      <dsp:txXfrm>
        <a:off x="7225598" y="2214124"/>
        <a:ext cx="1385641" cy="8603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727389-075D-47D1-A347-F78B36642666}">
      <dsp:nvSpPr>
        <dsp:cNvPr id="0" name=""/>
        <dsp:cNvSpPr/>
      </dsp:nvSpPr>
      <dsp:spPr>
        <a:xfrm>
          <a:off x="2136169" y="-171268"/>
          <a:ext cx="1799997" cy="1259999"/>
        </a:xfrm>
        <a:prstGeom prst="roundRect">
          <a:avLst/>
        </a:prstGeom>
        <a:gradFill rotWithShape="0">
          <a:gsLst>
            <a:gs pos="0">
              <a:schemeClr val="accent1">
                <a:shade val="50000"/>
                <a:hueOff val="0"/>
                <a:satOff val="0"/>
                <a:lumOff val="0"/>
                <a:alphaOff val="0"/>
                <a:shade val="51000"/>
                <a:satMod val="130000"/>
              </a:schemeClr>
            </a:gs>
            <a:gs pos="80000">
              <a:schemeClr val="accent1">
                <a:shade val="50000"/>
                <a:hueOff val="0"/>
                <a:satOff val="0"/>
                <a:lumOff val="0"/>
                <a:alphaOff val="0"/>
                <a:shade val="93000"/>
                <a:satMod val="130000"/>
              </a:schemeClr>
            </a:gs>
            <a:gs pos="100000">
              <a:schemeClr val="accent1">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solidFill>
                <a:schemeClr val="accent1">
                  <a:lumMod val="25000"/>
                </a:schemeClr>
              </a:solidFill>
            </a:rPr>
            <a:t>État des lieux et diagnostic au départ des indicateurs chiffrés fournis par la FWB (équipe éducative + CP)</a:t>
          </a:r>
          <a:endParaRPr lang="fr-BE" sz="1400" b="1" kern="1200" dirty="0">
            <a:solidFill>
              <a:schemeClr val="accent1">
                <a:lumMod val="25000"/>
              </a:schemeClr>
            </a:solidFill>
          </a:endParaRPr>
        </a:p>
      </dsp:txBody>
      <dsp:txXfrm>
        <a:off x="2197677" y="-109760"/>
        <a:ext cx="1676981" cy="1136983"/>
      </dsp:txXfrm>
    </dsp:sp>
    <dsp:sp modelId="{E501FAE9-225F-4E57-A732-8C1D25E44058}">
      <dsp:nvSpPr>
        <dsp:cNvPr id="0" name=""/>
        <dsp:cNvSpPr/>
      </dsp:nvSpPr>
      <dsp:spPr>
        <a:xfrm>
          <a:off x="2131479" y="712053"/>
          <a:ext cx="3420988" cy="3420988"/>
        </a:xfrm>
        <a:custGeom>
          <a:avLst/>
          <a:gdLst/>
          <a:ahLst/>
          <a:cxnLst/>
          <a:rect l="0" t="0" r="0" b="0"/>
          <a:pathLst>
            <a:path>
              <a:moveTo>
                <a:pt x="1985725" y="22288"/>
              </a:moveTo>
              <a:arcTo wR="1710494" hR="1710494" stAng="16755575" swAng="1120871"/>
            </a:path>
          </a:pathLst>
        </a:custGeom>
        <a:noFill/>
        <a:ln w="28575" cap="flat" cmpd="sng" algn="ctr">
          <a:solidFill>
            <a:schemeClr val="accent1"/>
          </a:solidFill>
          <a:prstDash val="solid"/>
          <a:tailEnd type="arrow"/>
        </a:ln>
        <a:effectLst/>
      </dsp:spPr>
      <dsp:style>
        <a:lnRef idx="1">
          <a:scrgbClr r="0" g="0" b="0"/>
        </a:lnRef>
        <a:fillRef idx="0">
          <a:scrgbClr r="0" g="0" b="0"/>
        </a:fillRef>
        <a:effectRef idx="0">
          <a:scrgbClr r="0" g="0" b="0"/>
        </a:effectRef>
        <a:fontRef idx="minor"/>
      </dsp:style>
    </dsp:sp>
    <dsp:sp modelId="{CC1023A3-2D51-4801-93A6-9AC2DE7986E7}">
      <dsp:nvSpPr>
        <dsp:cNvPr id="0" name=""/>
        <dsp:cNvSpPr/>
      </dsp:nvSpPr>
      <dsp:spPr>
        <a:xfrm>
          <a:off x="4180495" y="1005212"/>
          <a:ext cx="1799997" cy="1259999"/>
        </a:xfrm>
        <a:prstGeom prst="roundRect">
          <a:avLst/>
        </a:prstGeom>
        <a:gradFill rotWithShape="0">
          <a:gsLst>
            <a:gs pos="0">
              <a:schemeClr val="accent1">
                <a:shade val="50000"/>
                <a:hueOff val="6983"/>
                <a:satOff val="9853"/>
                <a:lumOff val="12396"/>
                <a:alphaOff val="0"/>
                <a:shade val="51000"/>
                <a:satMod val="130000"/>
              </a:schemeClr>
            </a:gs>
            <a:gs pos="80000">
              <a:schemeClr val="accent1">
                <a:shade val="50000"/>
                <a:hueOff val="6983"/>
                <a:satOff val="9853"/>
                <a:lumOff val="12396"/>
                <a:alphaOff val="0"/>
                <a:shade val="93000"/>
                <a:satMod val="130000"/>
              </a:schemeClr>
            </a:gs>
            <a:gs pos="100000">
              <a:schemeClr val="accent1">
                <a:shade val="50000"/>
                <a:hueOff val="6983"/>
                <a:satOff val="9853"/>
                <a:lumOff val="1239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solidFill>
                <a:schemeClr val="accent1">
                  <a:lumMod val="25000"/>
                </a:schemeClr>
              </a:solidFill>
            </a:rPr>
            <a:t>Définition de 3 à 5 objectifs d’amélioration à développer et de stratégies visant à les mettre en œuvre</a:t>
          </a:r>
          <a:endParaRPr lang="fr-BE" sz="1400" b="1" kern="1200" dirty="0">
            <a:solidFill>
              <a:schemeClr val="accent1">
                <a:lumMod val="25000"/>
              </a:schemeClr>
            </a:solidFill>
          </a:endParaRPr>
        </a:p>
      </dsp:txBody>
      <dsp:txXfrm>
        <a:off x="4242003" y="1066720"/>
        <a:ext cx="1676981" cy="1136983"/>
      </dsp:txXfrm>
    </dsp:sp>
    <dsp:sp modelId="{6094BEA7-709A-4347-859B-DAA7B03CED09}">
      <dsp:nvSpPr>
        <dsp:cNvPr id="0" name=""/>
        <dsp:cNvSpPr/>
      </dsp:nvSpPr>
      <dsp:spPr>
        <a:xfrm>
          <a:off x="1830395" y="-33918"/>
          <a:ext cx="3420988" cy="3420988"/>
        </a:xfrm>
        <a:custGeom>
          <a:avLst/>
          <a:gdLst/>
          <a:ahLst/>
          <a:cxnLst/>
          <a:rect l="0" t="0" r="0" b="0"/>
          <a:pathLst>
            <a:path>
              <a:moveTo>
                <a:pt x="3262784" y="2428955"/>
              </a:moveTo>
              <a:arcTo wR="1710494" hR="1710494" stAng="1490194" swAng="857517"/>
            </a:path>
          </a:pathLst>
        </a:custGeom>
        <a:noFill/>
        <a:ln w="28575" cap="flat" cmpd="sng" algn="ctr">
          <a:solidFill>
            <a:schemeClr val="accent1"/>
          </a:solidFill>
          <a:prstDash val="solid"/>
          <a:tailEnd type="arrow"/>
        </a:ln>
        <a:effectLst/>
      </dsp:spPr>
      <dsp:style>
        <a:lnRef idx="1">
          <a:scrgbClr r="0" g="0" b="0"/>
        </a:lnRef>
        <a:fillRef idx="0">
          <a:scrgbClr r="0" g="0" b="0"/>
        </a:fillRef>
        <a:effectRef idx="0">
          <a:scrgbClr r="0" g="0" b="0"/>
        </a:effectRef>
        <a:fontRef idx="minor"/>
      </dsp:style>
    </dsp:sp>
    <dsp:sp modelId="{807AB2DC-A0B9-452A-B151-962F28C9E4E2}">
      <dsp:nvSpPr>
        <dsp:cNvPr id="0" name=""/>
        <dsp:cNvSpPr/>
      </dsp:nvSpPr>
      <dsp:spPr>
        <a:xfrm>
          <a:off x="3460423" y="2861263"/>
          <a:ext cx="1799997" cy="1259999"/>
        </a:xfrm>
        <a:prstGeom prst="roundRect">
          <a:avLst/>
        </a:prstGeom>
        <a:gradFill rotWithShape="0">
          <a:gsLst>
            <a:gs pos="0">
              <a:schemeClr val="accent1">
                <a:shade val="50000"/>
                <a:hueOff val="13965"/>
                <a:satOff val="19706"/>
                <a:lumOff val="24793"/>
                <a:alphaOff val="0"/>
                <a:shade val="51000"/>
                <a:satMod val="130000"/>
              </a:schemeClr>
            </a:gs>
            <a:gs pos="80000">
              <a:schemeClr val="accent1">
                <a:shade val="50000"/>
                <a:hueOff val="13965"/>
                <a:satOff val="19706"/>
                <a:lumOff val="24793"/>
                <a:alphaOff val="0"/>
                <a:shade val="93000"/>
                <a:satMod val="130000"/>
              </a:schemeClr>
            </a:gs>
            <a:gs pos="100000">
              <a:schemeClr val="accent1">
                <a:shade val="50000"/>
                <a:hueOff val="13965"/>
                <a:satOff val="19706"/>
                <a:lumOff val="2479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solidFill>
                <a:schemeClr val="accent1">
                  <a:lumMod val="25000"/>
                </a:schemeClr>
              </a:solidFill>
            </a:rPr>
            <a:t>Validation par le PO + Négociation et contractualisation avec le DCO</a:t>
          </a:r>
          <a:endParaRPr lang="fr-BE" sz="1400" b="1" kern="1200" dirty="0">
            <a:solidFill>
              <a:schemeClr val="accent1">
                <a:lumMod val="25000"/>
              </a:schemeClr>
            </a:solidFill>
          </a:endParaRPr>
        </a:p>
      </dsp:txBody>
      <dsp:txXfrm>
        <a:off x="3521931" y="2922771"/>
        <a:ext cx="1676981" cy="1136983"/>
      </dsp:txXfrm>
    </dsp:sp>
    <dsp:sp modelId="{3319E0DC-DE68-49C3-BF79-52B9227AB393}">
      <dsp:nvSpPr>
        <dsp:cNvPr id="0" name=""/>
        <dsp:cNvSpPr/>
      </dsp:nvSpPr>
      <dsp:spPr>
        <a:xfrm>
          <a:off x="1206553" y="659321"/>
          <a:ext cx="3420988" cy="3420988"/>
        </a:xfrm>
        <a:custGeom>
          <a:avLst/>
          <a:gdLst/>
          <a:ahLst/>
          <a:cxnLst/>
          <a:rect l="0" t="0" r="0" b="0"/>
          <a:pathLst>
            <a:path>
              <a:moveTo>
                <a:pt x="2073218" y="3382086"/>
              </a:moveTo>
              <a:arcTo wR="1710494" hR="1710494" stAng="4665419" swAng="1154657"/>
            </a:path>
          </a:pathLst>
        </a:custGeom>
        <a:noFill/>
        <a:ln w="28575" cap="flat" cmpd="sng" algn="ctr">
          <a:solidFill>
            <a:schemeClr val="accent1"/>
          </a:solidFill>
          <a:prstDash val="solid"/>
          <a:tailEnd type="arrow"/>
        </a:ln>
        <a:effectLst/>
      </dsp:spPr>
      <dsp:style>
        <a:lnRef idx="1">
          <a:scrgbClr r="0" g="0" b="0"/>
        </a:lnRef>
        <a:fillRef idx="0">
          <a:scrgbClr r="0" g="0" b="0"/>
        </a:fillRef>
        <a:effectRef idx="0">
          <a:scrgbClr r="0" g="0" b="0"/>
        </a:effectRef>
        <a:fontRef idx="minor"/>
      </dsp:style>
    </dsp:sp>
    <dsp:sp modelId="{9333EAAB-03F8-458D-BC22-818FB58C381F}">
      <dsp:nvSpPr>
        <dsp:cNvPr id="0" name=""/>
        <dsp:cNvSpPr/>
      </dsp:nvSpPr>
      <dsp:spPr>
        <a:xfrm>
          <a:off x="724118" y="2861272"/>
          <a:ext cx="1799997" cy="1259999"/>
        </a:xfrm>
        <a:prstGeom prst="roundRect">
          <a:avLst/>
        </a:prstGeom>
        <a:gradFill rotWithShape="0">
          <a:gsLst>
            <a:gs pos="0">
              <a:schemeClr val="accent1">
                <a:shade val="50000"/>
                <a:hueOff val="13965"/>
                <a:satOff val="19706"/>
                <a:lumOff val="24793"/>
                <a:alphaOff val="0"/>
                <a:shade val="51000"/>
                <a:satMod val="130000"/>
              </a:schemeClr>
            </a:gs>
            <a:gs pos="80000">
              <a:schemeClr val="accent1">
                <a:shade val="50000"/>
                <a:hueOff val="13965"/>
                <a:satOff val="19706"/>
                <a:lumOff val="24793"/>
                <a:alphaOff val="0"/>
                <a:shade val="93000"/>
                <a:satMod val="130000"/>
              </a:schemeClr>
            </a:gs>
            <a:gs pos="100000">
              <a:schemeClr val="accent1">
                <a:shade val="50000"/>
                <a:hueOff val="13965"/>
                <a:satOff val="19706"/>
                <a:lumOff val="2479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solidFill>
                <a:schemeClr val="accent1">
                  <a:lumMod val="25000"/>
                </a:schemeClr>
              </a:solidFill>
            </a:rPr>
            <a:t>Mise en œuvre du contrat d’objectifs</a:t>
          </a:r>
          <a:endParaRPr lang="fr-BE" sz="1400" b="1" kern="1200" dirty="0">
            <a:solidFill>
              <a:schemeClr val="accent1">
                <a:lumMod val="25000"/>
              </a:schemeClr>
            </a:solidFill>
          </a:endParaRPr>
        </a:p>
      </dsp:txBody>
      <dsp:txXfrm>
        <a:off x="785626" y="2922780"/>
        <a:ext cx="1676981" cy="1136983"/>
      </dsp:txXfrm>
    </dsp:sp>
    <dsp:sp modelId="{D02749F8-6A39-4CBB-B989-BFF68E8D2078}">
      <dsp:nvSpPr>
        <dsp:cNvPr id="0" name=""/>
        <dsp:cNvSpPr/>
      </dsp:nvSpPr>
      <dsp:spPr>
        <a:xfrm>
          <a:off x="837063" y="60158"/>
          <a:ext cx="3420988" cy="3420988"/>
        </a:xfrm>
        <a:custGeom>
          <a:avLst/>
          <a:gdLst/>
          <a:ahLst/>
          <a:cxnLst/>
          <a:rect l="0" t="0" r="0" b="0"/>
          <a:pathLst>
            <a:path>
              <a:moveTo>
                <a:pt x="310745" y="2693598"/>
              </a:moveTo>
              <a:arcTo wR="1710494" hR="1710494" stAng="8695079" swAng="824674"/>
            </a:path>
          </a:pathLst>
        </a:custGeom>
        <a:noFill/>
        <a:ln w="28575" cap="flat" cmpd="sng" algn="ctr">
          <a:solidFill>
            <a:schemeClr val="accent1"/>
          </a:solidFill>
          <a:prstDash val="solid"/>
          <a:tailEnd type="arrow"/>
        </a:ln>
        <a:effectLst/>
      </dsp:spPr>
      <dsp:style>
        <a:lnRef idx="1">
          <a:scrgbClr r="0" g="0" b="0"/>
        </a:lnRef>
        <a:fillRef idx="0">
          <a:scrgbClr r="0" g="0" b="0"/>
        </a:fillRef>
        <a:effectRef idx="0">
          <a:scrgbClr r="0" g="0" b="0"/>
        </a:effectRef>
        <a:fontRef idx="minor"/>
      </dsp:style>
    </dsp:sp>
    <dsp:sp modelId="{D5A721EE-6F9C-408E-A94B-59C1ED95B29C}">
      <dsp:nvSpPr>
        <dsp:cNvPr id="0" name=""/>
        <dsp:cNvSpPr/>
      </dsp:nvSpPr>
      <dsp:spPr>
        <a:xfrm>
          <a:off x="76041" y="1005212"/>
          <a:ext cx="1799997" cy="1259999"/>
        </a:xfrm>
        <a:prstGeom prst="roundRect">
          <a:avLst/>
        </a:prstGeom>
        <a:gradFill rotWithShape="0">
          <a:gsLst>
            <a:gs pos="0">
              <a:schemeClr val="accent1">
                <a:shade val="50000"/>
                <a:hueOff val="6983"/>
                <a:satOff val="9853"/>
                <a:lumOff val="12396"/>
                <a:alphaOff val="0"/>
                <a:shade val="51000"/>
                <a:satMod val="130000"/>
              </a:schemeClr>
            </a:gs>
            <a:gs pos="80000">
              <a:schemeClr val="accent1">
                <a:shade val="50000"/>
                <a:hueOff val="6983"/>
                <a:satOff val="9853"/>
                <a:lumOff val="12396"/>
                <a:alphaOff val="0"/>
                <a:shade val="93000"/>
                <a:satMod val="130000"/>
              </a:schemeClr>
            </a:gs>
            <a:gs pos="100000">
              <a:schemeClr val="accent1">
                <a:shade val="50000"/>
                <a:hueOff val="6983"/>
                <a:satOff val="9853"/>
                <a:lumOff val="1239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solidFill>
                <a:schemeClr val="accent1">
                  <a:lumMod val="25000"/>
                </a:schemeClr>
              </a:solidFill>
            </a:rPr>
            <a:t>Évaluations (annuelle en interne – à 3 ans et à 6 ans avec le DCO, en regard des indicateurs chiffrés)</a:t>
          </a:r>
          <a:endParaRPr lang="fr-BE" sz="1400" b="1" kern="1200" dirty="0">
            <a:solidFill>
              <a:schemeClr val="accent1">
                <a:lumMod val="25000"/>
              </a:schemeClr>
            </a:solidFill>
          </a:endParaRPr>
        </a:p>
      </dsp:txBody>
      <dsp:txXfrm>
        <a:off x="137549" y="1066720"/>
        <a:ext cx="1676981" cy="1136983"/>
      </dsp:txXfrm>
    </dsp:sp>
    <dsp:sp modelId="{4F2ECDDC-3B91-46BA-9F0E-EF979AB70266}">
      <dsp:nvSpPr>
        <dsp:cNvPr id="0" name=""/>
        <dsp:cNvSpPr/>
      </dsp:nvSpPr>
      <dsp:spPr>
        <a:xfrm>
          <a:off x="500130" y="713027"/>
          <a:ext cx="3420988" cy="3420988"/>
        </a:xfrm>
        <a:custGeom>
          <a:avLst/>
          <a:gdLst/>
          <a:ahLst/>
          <a:cxnLst/>
          <a:rect l="0" t="0" r="0" b="0"/>
          <a:pathLst>
            <a:path>
              <a:moveTo>
                <a:pt x="913636" y="196952"/>
              </a:moveTo>
              <a:arcTo wR="1710494" hR="1710494" stAng="14534030" swAng="1143135"/>
            </a:path>
          </a:pathLst>
        </a:custGeom>
        <a:noFill/>
        <a:ln w="28575" cap="flat" cmpd="sng" algn="ctr">
          <a:solidFill>
            <a:schemeClr val="accent1"/>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526259-4A60-684A-A280-D91F62630BF0}" type="datetimeFigureOut">
              <a:rPr lang="fr-FR" smtClean="0"/>
              <a:t>25/05/2022</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5A578C-401F-7745-9EEF-5ECF79A7E1F0}" type="slidenum">
              <a:rPr lang="fr-FR" smtClean="0"/>
              <a:t>‹N°›</a:t>
            </a:fld>
            <a:endParaRPr lang="fr-FR"/>
          </a:p>
        </p:txBody>
      </p:sp>
    </p:spTree>
    <p:extLst>
      <p:ext uri="{BB962C8B-B14F-4D97-AF65-F5344CB8AC3E}">
        <p14:creationId xmlns:p14="http://schemas.microsoft.com/office/powerpoint/2010/main" val="982192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Nature plurielle: </a:t>
            </a:r>
            <a:r>
              <a:rPr lang="fr-BE" dirty="0"/>
              <a:t>: expert de contenu, conseiller, formateur, accompagnateur, collaborateur, praticien réflexif, gestionnaire ou encore agent de changement </a:t>
            </a:r>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La posture d’accompagnement peut, ainsi, être comparée à une relation permettant à la personne accompagnée d’être le maître d’œuvre de son projet.</a:t>
            </a:r>
            <a:endParaRPr lang="fr-BE" b="1" dirty="0">
              <a:solidFill>
                <a:srgbClr val="A80039"/>
              </a:solidFill>
              <a:latin typeface="+mn-lt"/>
            </a:endParaRPr>
          </a:p>
          <a:p>
            <a:endParaRPr lang="fr-FR" dirty="0"/>
          </a:p>
        </p:txBody>
      </p:sp>
      <p:sp>
        <p:nvSpPr>
          <p:cNvPr id="4" name="Espace réservé du numéro de diapositive 3"/>
          <p:cNvSpPr>
            <a:spLocks noGrp="1"/>
          </p:cNvSpPr>
          <p:nvPr>
            <p:ph type="sldNum" sz="quarter" idx="5"/>
          </p:nvPr>
        </p:nvSpPr>
        <p:spPr/>
        <p:txBody>
          <a:bodyPr/>
          <a:lstStyle/>
          <a:p>
            <a:fld id="{025A578C-401F-7745-9EEF-5ECF79A7E1F0}" type="slidenum">
              <a:rPr lang="fr-FR" smtClean="0"/>
              <a:t>4</a:t>
            </a:fld>
            <a:endParaRPr lang="fr-FR"/>
          </a:p>
        </p:txBody>
      </p:sp>
    </p:spTree>
    <p:extLst>
      <p:ext uri="{BB962C8B-B14F-4D97-AF65-F5344CB8AC3E}">
        <p14:creationId xmlns:p14="http://schemas.microsoft.com/office/powerpoint/2010/main" val="1211412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 Rejoignant l’intention de cette recherche, il s’agissait ainsi de sélectionner des binômes « directeur – conseiller pédagogique », dont la relation d’accompagnement a débuté avant l’arrivée des plans de pilotage et s’est poursuivie par la suite.</a:t>
            </a:r>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Cette démarche de compréhension de la réalité sociale se rattache à une méthode de théorisation « pas à pas » au cœur du processus d’objectivation. Ils ont fait l’objet d’une retranscription fidèle afin d’analyser leur contenu et de « </a:t>
            </a:r>
            <a:r>
              <a:rPr lang="fr-FR" i="1" dirty="0"/>
              <a:t>rechercher les informations qui s’y trouvent, dégager le sens ou les sens de ce qui est présenté</a:t>
            </a:r>
            <a:r>
              <a:rPr lang="fr-FR" dirty="0"/>
              <a:t> (...) » (Paillé et Mucchielli, 2006, p. 24)</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Grille d’analyse : </a:t>
            </a:r>
            <a:r>
              <a:rPr lang="fr-BE" sz="1200" b="0" i="0" kern="1200" dirty="0">
                <a:solidFill>
                  <a:schemeClr val="tx1"/>
                </a:solidFill>
                <a:effectLst/>
                <a:latin typeface="+mn-lt"/>
                <a:ea typeface="+mn-ea"/>
                <a:cs typeface="+mn-cs"/>
              </a:rPr>
              <a:t>autour de trois parties principales, correspondant aux conditions selon lesquelles les conseillers pédagogiques peuvent, a priori, accéder au « réel de l’activité » (</a:t>
            </a:r>
            <a:r>
              <a:rPr lang="fr-BE" sz="1200" b="0" i="0" kern="1200" dirty="0" err="1">
                <a:solidFill>
                  <a:schemeClr val="tx1"/>
                </a:solidFill>
                <a:effectLst/>
                <a:latin typeface="+mn-lt"/>
                <a:ea typeface="+mn-ea"/>
                <a:cs typeface="+mn-cs"/>
              </a:rPr>
              <a:t>Maulini</a:t>
            </a:r>
            <a:r>
              <a:rPr lang="fr-BE" sz="1200" b="0" i="0" kern="1200" dirty="0">
                <a:solidFill>
                  <a:schemeClr val="tx1"/>
                </a:solidFill>
                <a:effectLst/>
                <a:latin typeface="+mn-lt"/>
                <a:ea typeface="+mn-ea"/>
                <a:cs typeface="+mn-cs"/>
              </a:rPr>
              <a:t>, 2010)</a:t>
            </a:r>
            <a:endParaRPr lang="fr-FR" dirty="0"/>
          </a:p>
          <a:p>
            <a:endParaRPr lang="fr-FR" dirty="0"/>
          </a:p>
        </p:txBody>
      </p:sp>
      <p:sp>
        <p:nvSpPr>
          <p:cNvPr id="4" name="Espace réservé du numéro de diapositive 3"/>
          <p:cNvSpPr>
            <a:spLocks noGrp="1"/>
          </p:cNvSpPr>
          <p:nvPr>
            <p:ph type="sldNum" sz="quarter" idx="5"/>
          </p:nvPr>
        </p:nvSpPr>
        <p:spPr/>
        <p:txBody>
          <a:bodyPr/>
          <a:lstStyle/>
          <a:p>
            <a:fld id="{025A578C-401F-7745-9EEF-5ECF79A7E1F0}" type="slidenum">
              <a:rPr lang="fr-FR" smtClean="0"/>
              <a:t>6</a:t>
            </a:fld>
            <a:endParaRPr lang="fr-FR"/>
          </a:p>
        </p:txBody>
      </p:sp>
    </p:spTree>
    <p:extLst>
      <p:ext uri="{BB962C8B-B14F-4D97-AF65-F5344CB8AC3E}">
        <p14:creationId xmlns:p14="http://schemas.microsoft.com/office/powerpoint/2010/main" val="2969758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025A578C-401F-7745-9EEF-5ECF79A7E1F0}" type="slidenum">
              <a:rPr lang="fr-FR" smtClean="0"/>
              <a:t>7</a:t>
            </a:fld>
            <a:endParaRPr lang="fr-FR"/>
          </a:p>
        </p:txBody>
      </p:sp>
    </p:spTree>
    <p:extLst>
      <p:ext uri="{BB962C8B-B14F-4D97-AF65-F5344CB8AC3E}">
        <p14:creationId xmlns:p14="http://schemas.microsoft.com/office/powerpoint/2010/main" val="3722045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0" i="0" kern="1200" dirty="0">
                <a:solidFill>
                  <a:schemeClr val="tx1"/>
                </a:solidFill>
                <a:effectLst/>
                <a:latin typeface="+mn-lt"/>
                <a:ea typeface="+mn-ea"/>
                <a:cs typeface="+mn-cs"/>
              </a:rPr>
              <a:t>CP:</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i="0" kern="1200" dirty="0">
                <a:solidFill>
                  <a:schemeClr val="tx1"/>
                </a:solidFill>
                <a:effectLst/>
                <a:latin typeface="+mn-lt"/>
                <a:ea typeface="+mn-ea"/>
                <a:cs typeface="+mn-cs"/>
              </a:rPr>
              <a:t>Exemple: </a:t>
            </a:r>
            <a:r>
              <a:rPr lang="fr-FR" sz="1200" dirty="0"/>
              <a:t>« </a:t>
            </a:r>
            <a:r>
              <a:rPr lang="fr-FR" sz="1200" i="1" dirty="0"/>
              <a:t>Les écoles ont des plans de pilotage à mettre en œuvre, soit ils font appel à nous, soit elles ne font pas appel, elles ne sont pas du tout obligées de faire appel à nous. Elles peuvent le faire en autonomie et si elles décident de le faire avec nous et bien, on envoie un conseiller pédagogique et elles n'ont pas le choix de la personne qui viendra</a:t>
            </a:r>
            <a:r>
              <a:rPr lang="fr-FR" sz="1200" dirty="0"/>
              <a:t> » (CP_2)</a:t>
            </a:r>
          </a:p>
          <a:p>
            <a:endParaRPr lang="fr-FR" sz="1200" b="0" i="0" kern="1200" dirty="0">
              <a:solidFill>
                <a:schemeClr val="tx1"/>
              </a:solidFill>
              <a:effectLst/>
              <a:latin typeface="+mn-lt"/>
              <a:ea typeface="+mn-ea"/>
              <a:cs typeface="+mn-cs"/>
            </a:endParaRPr>
          </a:p>
          <a:p>
            <a:r>
              <a:rPr lang="fr-FR" sz="1200" b="0" i="0" kern="1200" dirty="0">
                <a:solidFill>
                  <a:schemeClr val="tx1"/>
                </a:solidFill>
                <a:effectLst/>
                <a:latin typeface="+mn-lt"/>
                <a:ea typeface="+mn-ea"/>
                <a:cs typeface="+mn-cs"/>
              </a:rPr>
              <a:t>ne pas apporter de solution mais mettre en place des dispositifs permettant aux directeurs de les construire par eux-mêmes, à partir de leurs ressources.</a:t>
            </a:r>
            <a:endParaRPr lang="fr-FR" dirty="0"/>
          </a:p>
        </p:txBody>
      </p:sp>
      <p:sp>
        <p:nvSpPr>
          <p:cNvPr id="4" name="Espace réservé du numéro de diapositive 3"/>
          <p:cNvSpPr>
            <a:spLocks noGrp="1"/>
          </p:cNvSpPr>
          <p:nvPr>
            <p:ph type="sldNum" sz="quarter" idx="5"/>
          </p:nvPr>
        </p:nvSpPr>
        <p:spPr/>
        <p:txBody>
          <a:bodyPr/>
          <a:lstStyle/>
          <a:p>
            <a:fld id="{025A578C-401F-7745-9EEF-5ECF79A7E1F0}" type="slidenum">
              <a:rPr lang="fr-FR" smtClean="0"/>
              <a:t>8</a:t>
            </a:fld>
            <a:endParaRPr lang="fr-FR"/>
          </a:p>
        </p:txBody>
      </p:sp>
    </p:spTree>
    <p:extLst>
      <p:ext uri="{BB962C8B-B14F-4D97-AF65-F5344CB8AC3E}">
        <p14:creationId xmlns:p14="http://schemas.microsoft.com/office/powerpoint/2010/main" val="3483287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sz="1200" b="0" i="0" kern="1200" dirty="0">
              <a:solidFill>
                <a:schemeClr val="tx1"/>
              </a:solidFill>
              <a:effectLst/>
              <a:latin typeface="+mn-lt"/>
              <a:ea typeface="+mn-ea"/>
              <a:cs typeface="+mn-cs"/>
            </a:endParaRPr>
          </a:p>
          <a:p>
            <a:r>
              <a:rPr lang="fr-BE" sz="1200" b="0" i="0" kern="1200" dirty="0">
                <a:solidFill>
                  <a:schemeClr val="tx1"/>
                </a:solidFill>
                <a:effectLst/>
                <a:latin typeface="+mn-lt"/>
                <a:ea typeface="+mn-ea"/>
                <a:cs typeface="+mn-cs"/>
              </a:rPr>
              <a:t>la nature des rôles du conseiller pédagogique peuvent être source d’ambigüité (</a:t>
            </a:r>
            <a:r>
              <a:rPr lang="fr-BE" sz="1200" b="0" i="0" kern="1200" dirty="0" err="1">
                <a:solidFill>
                  <a:schemeClr val="tx1"/>
                </a:solidFill>
                <a:effectLst/>
                <a:latin typeface="+mn-lt"/>
                <a:ea typeface="+mn-ea"/>
                <a:cs typeface="+mn-cs"/>
              </a:rPr>
              <a:t>Lachaîne</a:t>
            </a:r>
            <a:r>
              <a:rPr lang="fr-BE" sz="1200" b="0" i="0" kern="1200" dirty="0">
                <a:solidFill>
                  <a:schemeClr val="tx1"/>
                </a:solidFill>
                <a:effectLst/>
                <a:latin typeface="+mn-lt"/>
                <a:ea typeface="+mn-ea"/>
                <a:cs typeface="+mn-cs"/>
              </a:rPr>
              <a:t> et Duchesne, 2019). Néanmoins, selon Barreau (2017), le coaching est une forme d’accompagnement, constitué d’outils et de techniques développés dans le but d’amener une personne à reconsidérer son point de vue sur elle-même, sur les autres et sur sa situation, dans le cadre d’un cheminement vers plus d’autonomie, ce qui, bien qu’il s’en distingue à d’autres égards, rejoint nos définitions de l’accompagnement</a:t>
            </a:r>
            <a:endParaRPr lang="fr-FR" sz="1200" b="0" i="0" kern="1200" dirty="0">
              <a:solidFill>
                <a:schemeClr val="tx1"/>
              </a:solidFill>
              <a:effectLst/>
              <a:latin typeface="+mn-lt"/>
              <a:ea typeface="+mn-ea"/>
              <a:cs typeface="+mn-cs"/>
            </a:endParaRPr>
          </a:p>
          <a:p>
            <a:endParaRPr lang="fr-FR"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5"/>
          </p:nvPr>
        </p:nvSpPr>
        <p:spPr/>
        <p:txBody>
          <a:bodyPr/>
          <a:lstStyle/>
          <a:p>
            <a:fld id="{025A578C-401F-7745-9EEF-5ECF79A7E1F0}" type="slidenum">
              <a:rPr lang="fr-FR" smtClean="0"/>
              <a:t>9</a:t>
            </a:fld>
            <a:endParaRPr lang="fr-FR"/>
          </a:p>
        </p:txBody>
      </p:sp>
    </p:spTree>
    <p:extLst>
      <p:ext uri="{BB962C8B-B14F-4D97-AF65-F5344CB8AC3E}">
        <p14:creationId xmlns:p14="http://schemas.microsoft.com/office/powerpoint/2010/main" val="2615534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5"/>
          </p:nvPr>
        </p:nvSpPr>
        <p:spPr/>
        <p:txBody>
          <a:bodyPr/>
          <a:lstStyle/>
          <a:p>
            <a:fld id="{025A578C-401F-7745-9EEF-5ECF79A7E1F0}" type="slidenum">
              <a:rPr lang="fr-FR" smtClean="0"/>
              <a:t>10</a:t>
            </a:fld>
            <a:endParaRPr lang="fr-FR"/>
          </a:p>
        </p:txBody>
      </p:sp>
    </p:spTree>
    <p:extLst>
      <p:ext uri="{BB962C8B-B14F-4D97-AF65-F5344CB8AC3E}">
        <p14:creationId xmlns:p14="http://schemas.microsoft.com/office/powerpoint/2010/main" val="15112663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025A578C-401F-7745-9EEF-5ECF79A7E1F0}" type="slidenum">
              <a:rPr lang="fr-FR" smtClean="0"/>
              <a:t>11</a:t>
            </a:fld>
            <a:endParaRPr lang="fr-FR"/>
          </a:p>
        </p:txBody>
      </p:sp>
    </p:spTree>
    <p:extLst>
      <p:ext uri="{BB962C8B-B14F-4D97-AF65-F5344CB8AC3E}">
        <p14:creationId xmlns:p14="http://schemas.microsoft.com/office/powerpoint/2010/main" val="39414224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025A578C-401F-7745-9EEF-5ECF79A7E1F0}" type="slidenum">
              <a:rPr lang="fr-FR" smtClean="0"/>
              <a:t>12</a:t>
            </a:fld>
            <a:endParaRPr lang="fr-FR"/>
          </a:p>
        </p:txBody>
      </p:sp>
    </p:spTree>
    <p:extLst>
      <p:ext uri="{BB962C8B-B14F-4D97-AF65-F5344CB8AC3E}">
        <p14:creationId xmlns:p14="http://schemas.microsoft.com/office/powerpoint/2010/main" val="32095882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3080" name="Picture 2"/>
          <p:cNvPicPr>
            <a:picLocks noChangeAspect="1" noChangeArrowheads="1"/>
          </p:cNvPicPr>
          <p:nvPr/>
        </p:nvPicPr>
        <p:blipFill>
          <a:blip r:embed="rId2" cstate="print"/>
          <a:srcRect l="269" t="20290" r="13968" b="25948"/>
          <a:stretch>
            <a:fillRect/>
          </a:stretch>
        </p:blipFill>
        <p:spPr bwMode="auto">
          <a:xfrm>
            <a:off x="0" y="0"/>
            <a:ext cx="9144000" cy="77788"/>
          </a:xfrm>
          <a:prstGeom prst="rect">
            <a:avLst/>
          </a:prstGeom>
          <a:noFill/>
          <a:ln w="9525">
            <a:noFill/>
            <a:miter lim="800000"/>
            <a:headEnd/>
            <a:tailEnd/>
          </a:ln>
        </p:spPr>
      </p:pic>
      <p:pic>
        <p:nvPicPr>
          <p:cNvPr id="3081" name="Image 9" descr="passage_long.jpg"/>
          <p:cNvPicPr>
            <a:picLocks noChangeAspect="1"/>
          </p:cNvPicPr>
          <p:nvPr/>
        </p:nvPicPr>
        <p:blipFill>
          <a:blip r:embed="rId3" cstate="print">
            <a:lum bright="6000"/>
          </a:blip>
          <a:srcRect r="22034"/>
          <a:stretch>
            <a:fillRect/>
          </a:stretch>
        </p:blipFill>
        <p:spPr bwMode="auto">
          <a:xfrm>
            <a:off x="2270125" y="523875"/>
            <a:ext cx="6740525" cy="1666875"/>
          </a:xfrm>
          <a:prstGeom prst="rect">
            <a:avLst/>
          </a:prstGeom>
          <a:noFill/>
          <a:ln w="9525">
            <a:noFill/>
            <a:miter lim="800000"/>
            <a:headEnd/>
            <a:tailEnd/>
          </a:ln>
        </p:spPr>
      </p:pic>
      <p:pic>
        <p:nvPicPr>
          <p:cNvPr id="3085" name="Image 9" descr="UMONS_Fac psy et siences educ_small.png"/>
          <p:cNvPicPr>
            <a:picLocks noChangeAspect="1"/>
          </p:cNvPicPr>
          <p:nvPr/>
        </p:nvPicPr>
        <p:blipFill>
          <a:blip r:embed="rId4" cstate="print"/>
          <a:srcRect/>
          <a:stretch>
            <a:fillRect/>
          </a:stretch>
        </p:blipFill>
        <p:spPr bwMode="auto">
          <a:xfrm>
            <a:off x="107950" y="5767388"/>
            <a:ext cx="1670050" cy="757237"/>
          </a:xfrm>
          <a:prstGeom prst="rect">
            <a:avLst/>
          </a:prstGeom>
          <a:noFill/>
          <a:ln w="9525">
            <a:noFill/>
            <a:miter lim="800000"/>
            <a:headEnd/>
            <a:tailEnd/>
          </a:ln>
        </p:spPr>
      </p:pic>
      <p:sp>
        <p:nvSpPr>
          <p:cNvPr id="10" name="ZoneTexte 8"/>
          <p:cNvSpPr txBox="1"/>
          <p:nvPr userDrawn="1"/>
        </p:nvSpPr>
        <p:spPr>
          <a:xfrm>
            <a:off x="2247900" y="447675"/>
            <a:ext cx="5105400" cy="1371600"/>
          </a:xfrm>
          <a:prstGeom prst="rect">
            <a:avLst/>
          </a:prstGeom>
          <a:effectLst>
            <a:outerShdw blurRad="50800" dist="38100" dir="2700000" algn="tl" rotWithShape="0">
              <a:prstClr val="black"/>
            </a:outerShdw>
          </a:effectLst>
        </p:spPr>
        <p:txBody>
          <a:bodyPr wrap="none">
            <a:normAutofit/>
          </a:bodyPr>
          <a:lstStyle/>
          <a:p>
            <a:pPr marL="342900" indent="-342900" eaLnBrk="0" hangingPunct="0">
              <a:buFont typeface="Arial" pitchFamily="34" charset="0"/>
              <a:buNone/>
              <a:defRPr/>
            </a:pPr>
            <a:r>
              <a:rPr lang="fr-FR" sz="3600" dirty="0">
                <a:solidFill>
                  <a:schemeClr val="bg1"/>
                </a:solidFill>
                <a:latin typeface="Calibri" pitchFamily="34" charset="0"/>
                <a:ea typeface="Calibri" pitchFamily="34" charset="0"/>
                <a:cs typeface="Times New Roman" pitchFamily="18" charset="0"/>
              </a:rPr>
              <a:t>Faculté de Psychologie </a:t>
            </a:r>
            <a:br>
              <a:rPr lang="fr-FR" sz="3600" dirty="0">
                <a:solidFill>
                  <a:schemeClr val="bg1"/>
                </a:solidFill>
                <a:latin typeface="Calibri" pitchFamily="34" charset="0"/>
                <a:ea typeface="Calibri" pitchFamily="34" charset="0"/>
                <a:cs typeface="Times New Roman" pitchFamily="18" charset="0"/>
              </a:rPr>
            </a:br>
            <a:r>
              <a:rPr lang="fr-FR" sz="3600" dirty="0">
                <a:solidFill>
                  <a:schemeClr val="bg1"/>
                </a:solidFill>
                <a:latin typeface="Calibri" pitchFamily="34" charset="0"/>
                <a:ea typeface="Calibri" pitchFamily="34" charset="0"/>
                <a:cs typeface="Times New Roman" pitchFamily="18" charset="0"/>
              </a:rPr>
              <a:t>et des Sciences de l’Education</a:t>
            </a:r>
            <a:endParaRPr lang="fr-BE" sz="3600" dirty="0">
              <a:solidFill>
                <a:schemeClr val="bg1"/>
              </a:solidFill>
              <a:latin typeface="Calibri" pitchFamily="34" charset="0"/>
              <a:ea typeface="Calibri" pitchFamily="34" charset="0"/>
              <a:cs typeface="Times New Roman" pitchFamily="18" charset="0"/>
            </a:endParaRPr>
          </a:p>
        </p:txBody>
      </p:sp>
      <p:pic>
        <p:nvPicPr>
          <p:cNvPr id="3087" name="Picture 3"/>
          <p:cNvPicPr>
            <a:picLocks noChangeAspect="1" noChangeArrowheads="1"/>
          </p:cNvPicPr>
          <p:nvPr userDrawn="1"/>
        </p:nvPicPr>
        <p:blipFill>
          <a:blip r:embed="rId5" cstate="print"/>
          <a:srcRect/>
          <a:stretch>
            <a:fillRect/>
          </a:stretch>
        </p:blipFill>
        <p:spPr bwMode="auto">
          <a:xfrm>
            <a:off x="285750" y="185738"/>
            <a:ext cx="1704975" cy="584200"/>
          </a:xfrm>
          <a:prstGeom prst="rect">
            <a:avLst/>
          </a:prstGeom>
          <a:noFill/>
          <a:ln w="9525">
            <a:noFill/>
            <a:miter lim="800000"/>
            <a:headEnd/>
            <a:tailEnd/>
          </a:ln>
        </p:spPr>
      </p:pic>
      <p:pic>
        <p:nvPicPr>
          <p:cNvPr id="3088" name="Picture 2"/>
          <p:cNvPicPr>
            <a:picLocks noChangeAspect="1" noChangeArrowheads="1"/>
          </p:cNvPicPr>
          <p:nvPr userDrawn="1"/>
        </p:nvPicPr>
        <p:blipFill>
          <a:blip r:embed="rId2" cstate="print"/>
          <a:srcRect l="269" t="20290" r="13968" b="25948"/>
          <a:stretch>
            <a:fillRect/>
          </a:stretch>
        </p:blipFill>
        <p:spPr bwMode="auto">
          <a:xfrm>
            <a:off x="0" y="6780213"/>
            <a:ext cx="9144000" cy="77787"/>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6E5A7B-7BCC-4457-BD20-6AE83287B072}"/>
              </a:ext>
            </a:extLst>
          </p:cNvPr>
          <p:cNvSpPr>
            <a:spLocks noGrp="1"/>
          </p:cNvSpPr>
          <p:nvPr>
            <p:ph type="ctrTitle"/>
          </p:nvPr>
        </p:nvSpPr>
        <p:spPr>
          <a:xfrm>
            <a:off x="1143000" y="1122363"/>
            <a:ext cx="6858000" cy="2387600"/>
          </a:xfrm>
        </p:spPr>
        <p:txBody>
          <a:bodyPr anchor="b"/>
          <a:lstStyle>
            <a:lvl1pPr algn="ctr">
              <a:defRPr sz="6000"/>
            </a:lvl1pPr>
          </a:lstStyle>
          <a:p>
            <a:r>
              <a:rPr lang="fr-FR"/>
              <a:t>Modifiez le style du titre</a:t>
            </a:r>
            <a:endParaRPr lang="fr-BE"/>
          </a:p>
        </p:txBody>
      </p:sp>
      <p:sp>
        <p:nvSpPr>
          <p:cNvPr id="3" name="Sous-titre 2">
            <a:extLst>
              <a:ext uri="{FF2B5EF4-FFF2-40B4-BE49-F238E27FC236}">
                <a16:creationId xmlns:a16="http://schemas.microsoft.com/office/drawing/2014/main" id="{4C9A6D31-9E25-42AE-BEDD-31A2FB8A49A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BE"/>
          </a:p>
        </p:txBody>
      </p:sp>
      <p:sp>
        <p:nvSpPr>
          <p:cNvPr id="4" name="Espace réservé de la date 3">
            <a:extLst>
              <a:ext uri="{FF2B5EF4-FFF2-40B4-BE49-F238E27FC236}">
                <a16:creationId xmlns:a16="http://schemas.microsoft.com/office/drawing/2014/main" id="{C5A8E4F6-939E-4E16-8108-D00E16E50285}"/>
              </a:ext>
            </a:extLst>
          </p:cNvPr>
          <p:cNvSpPr>
            <a:spLocks noGrp="1"/>
          </p:cNvSpPr>
          <p:nvPr>
            <p:ph type="dt" sz="half" idx="10"/>
          </p:nvPr>
        </p:nvSpPr>
        <p:spPr/>
        <p:txBody>
          <a:bodyPr/>
          <a:lstStyle/>
          <a:p>
            <a:fld id="{DF322F8F-2BB3-4311-B403-7ECA1C82D780}" type="datetimeFigureOut">
              <a:rPr lang="fr-BE" smtClean="0"/>
              <a:t>25/05/22</a:t>
            </a:fld>
            <a:endParaRPr lang="fr-BE"/>
          </a:p>
        </p:txBody>
      </p:sp>
      <p:sp>
        <p:nvSpPr>
          <p:cNvPr id="5" name="Espace réservé du pied de page 4">
            <a:extLst>
              <a:ext uri="{FF2B5EF4-FFF2-40B4-BE49-F238E27FC236}">
                <a16:creationId xmlns:a16="http://schemas.microsoft.com/office/drawing/2014/main" id="{13514A23-E19B-473A-B51A-568D6CA64DFB}"/>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6F96AE03-933F-420A-BC75-E95520DB80EB}"/>
              </a:ext>
            </a:extLst>
          </p:cNvPr>
          <p:cNvSpPr>
            <a:spLocks noGrp="1"/>
          </p:cNvSpPr>
          <p:nvPr>
            <p:ph type="sldNum" sz="quarter" idx="12"/>
          </p:nvPr>
        </p:nvSpPr>
        <p:spPr/>
        <p:txBody>
          <a:bodyPr/>
          <a:lstStyle/>
          <a:p>
            <a:fld id="{E18E6DFA-9AE1-45F8-9BD3-9BB99538E09C}" type="slidenum">
              <a:rPr lang="fr-BE" smtClean="0"/>
              <a:t>‹N°›</a:t>
            </a:fld>
            <a:endParaRPr lang="fr-BE"/>
          </a:p>
        </p:txBody>
      </p:sp>
    </p:spTree>
    <p:extLst>
      <p:ext uri="{BB962C8B-B14F-4D97-AF65-F5344CB8AC3E}">
        <p14:creationId xmlns:p14="http://schemas.microsoft.com/office/powerpoint/2010/main" val="720294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0EC97D-952A-4DAA-A3BA-98F275E68FDF}"/>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F3D4E55F-995E-48E0-B8B2-55196650FBA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98FEA85F-F212-41B4-B698-575872BDDDF6}"/>
              </a:ext>
            </a:extLst>
          </p:cNvPr>
          <p:cNvSpPr>
            <a:spLocks noGrp="1"/>
          </p:cNvSpPr>
          <p:nvPr>
            <p:ph type="dt" sz="half" idx="10"/>
          </p:nvPr>
        </p:nvSpPr>
        <p:spPr/>
        <p:txBody>
          <a:bodyPr/>
          <a:lstStyle/>
          <a:p>
            <a:fld id="{DF322F8F-2BB3-4311-B403-7ECA1C82D780}" type="datetimeFigureOut">
              <a:rPr lang="fr-BE" smtClean="0"/>
              <a:t>25/05/22</a:t>
            </a:fld>
            <a:endParaRPr lang="fr-BE"/>
          </a:p>
        </p:txBody>
      </p:sp>
      <p:sp>
        <p:nvSpPr>
          <p:cNvPr id="5" name="Espace réservé du pied de page 4">
            <a:extLst>
              <a:ext uri="{FF2B5EF4-FFF2-40B4-BE49-F238E27FC236}">
                <a16:creationId xmlns:a16="http://schemas.microsoft.com/office/drawing/2014/main" id="{8F88EB3E-A4F4-4731-90BA-45DDE465B8F8}"/>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96A694B6-2121-418B-9D58-011A04CF748A}"/>
              </a:ext>
            </a:extLst>
          </p:cNvPr>
          <p:cNvSpPr>
            <a:spLocks noGrp="1"/>
          </p:cNvSpPr>
          <p:nvPr>
            <p:ph type="sldNum" sz="quarter" idx="12"/>
          </p:nvPr>
        </p:nvSpPr>
        <p:spPr/>
        <p:txBody>
          <a:bodyPr/>
          <a:lstStyle/>
          <a:p>
            <a:fld id="{E18E6DFA-9AE1-45F8-9BD3-9BB99538E09C}" type="slidenum">
              <a:rPr lang="fr-BE" smtClean="0"/>
              <a:t>‹N°›</a:t>
            </a:fld>
            <a:endParaRPr lang="fr-BE"/>
          </a:p>
        </p:txBody>
      </p:sp>
    </p:spTree>
    <p:extLst>
      <p:ext uri="{BB962C8B-B14F-4D97-AF65-F5344CB8AC3E}">
        <p14:creationId xmlns:p14="http://schemas.microsoft.com/office/powerpoint/2010/main" val="12704067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3C9D07-7AEB-43BE-8960-02758FA51765}"/>
              </a:ext>
            </a:extLst>
          </p:cNvPr>
          <p:cNvSpPr>
            <a:spLocks noGrp="1"/>
          </p:cNvSpPr>
          <p:nvPr>
            <p:ph type="title"/>
          </p:nvPr>
        </p:nvSpPr>
        <p:spPr>
          <a:xfrm>
            <a:off x="623888" y="1709738"/>
            <a:ext cx="7886700" cy="2852737"/>
          </a:xfrm>
        </p:spPr>
        <p:txBody>
          <a:bodyPr anchor="b"/>
          <a:lstStyle>
            <a:lvl1pPr>
              <a:defRPr sz="6000"/>
            </a:lvl1pPr>
          </a:lstStyle>
          <a:p>
            <a:r>
              <a:rPr lang="fr-FR"/>
              <a:t>Modifiez le style du titre</a:t>
            </a:r>
            <a:endParaRPr lang="fr-BE"/>
          </a:p>
        </p:txBody>
      </p:sp>
      <p:sp>
        <p:nvSpPr>
          <p:cNvPr id="3" name="Espace réservé du texte 2">
            <a:extLst>
              <a:ext uri="{FF2B5EF4-FFF2-40B4-BE49-F238E27FC236}">
                <a16:creationId xmlns:a16="http://schemas.microsoft.com/office/drawing/2014/main" id="{7BA7989F-5D0F-4082-8F13-B3A8AAE7BA4F}"/>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69B1555B-C8E5-4105-A461-8BD8FBBA5082}"/>
              </a:ext>
            </a:extLst>
          </p:cNvPr>
          <p:cNvSpPr>
            <a:spLocks noGrp="1"/>
          </p:cNvSpPr>
          <p:nvPr>
            <p:ph type="dt" sz="half" idx="10"/>
          </p:nvPr>
        </p:nvSpPr>
        <p:spPr/>
        <p:txBody>
          <a:bodyPr/>
          <a:lstStyle/>
          <a:p>
            <a:fld id="{DF322F8F-2BB3-4311-B403-7ECA1C82D780}" type="datetimeFigureOut">
              <a:rPr lang="fr-BE" smtClean="0"/>
              <a:t>25/05/22</a:t>
            </a:fld>
            <a:endParaRPr lang="fr-BE"/>
          </a:p>
        </p:txBody>
      </p:sp>
      <p:sp>
        <p:nvSpPr>
          <p:cNvPr id="5" name="Espace réservé du pied de page 4">
            <a:extLst>
              <a:ext uri="{FF2B5EF4-FFF2-40B4-BE49-F238E27FC236}">
                <a16:creationId xmlns:a16="http://schemas.microsoft.com/office/drawing/2014/main" id="{CF91D7EA-C09D-4979-A6B9-0F5B35F5F266}"/>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319A7BDA-BBBD-48A3-9435-8BB7E6D651AA}"/>
              </a:ext>
            </a:extLst>
          </p:cNvPr>
          <p:cNvSpPr>
            <a:spLocks noGrp="1"/>
          </p:cNvSpPr>
          <p:nvPr>
            <p:ph type="sldNum" sz="quarter" idx="12"/>
          </p:nvPr>
        </p:nvSpPr>
        <p:spPr/>
        <p:txBody>
          <a:bodyPr/>
          <a:lstStyle/>
          <a:p>
            <a:fld id="{E18E6DFA-9AE1-45F8-9BD3-9BB99538E09C}" type="slidenum">
              <a:rPr lang="fr-BE" smtClean="0"/>
              <a:t>‹N°›</a:t>
            </a:fld>
            <a:endParaRPr lang="fr-BE"/>
          </a:p>
        </p:txBody>
      </p:sp>
    </p:spTree>
    <p:extLst>
      <p:ext uri="{BB962C8B-B14F-4D97-AF65-F5344CB8AC3E}">
        <p14:creationId xmlns:p14="http://schemas.microsoft.com/office/powerpoint/2010/main" val="29763368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658DF96-B59B-4F8A-BAAF-C5F65E168497}"/>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59CABF61-A6D8-4491-90A4-2C700397145C}"/>
              </a:ext>
            </a:extLst>
          </p:cNvPr>
          <p:cNvSpPr>
            <a:spLocks noGrp="1"/>
          </p:cNvSpPr>
          <p:nvPr>
            <p:ph sz="half" idx="1"/>
          </p:nvPr>
        </p:nvSpPr>
        <p:spPr>
          <a:xfrm>
            <a:off x="628650" y="1825625"/>
            <a:ext cx="386715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a:extLst>
              <a:ext uri="{FF2B5EF4-FFF2-40B4-BE49-F238E27FC236}">
                <a16:creationId xmlns:a16="http://schemas.microsoft.com/office/drawing/2014/main" id="{5D31BD71-E0DC-47D6-939C-63D7F5932FBE}"/>
              </a:ext>
            </a:extLst>
          </p:cNvPr>
          <p:cNvSpPr>
            <a:spLocks noGrp="1"/>
          </p:cNvSpPr>
          <p:nvPr>
            <p:ph sz="half" idx="2"/>
          </p:nvPr>
        </p:nvSpPr>
        <p:spPr>
          <a:xfrm>
            <a:off x="4648200" y="1825625"/>
            <a:ext cx="386715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a:extLst>
              <a:ext uri="{FF2B5EF4-FFF2-40B4-BE49-F238E27FC236}">
                <a16:creationId xmlns:a16="http://schemas.microsoft.com/office/drawing/2014/main" id="{08980804-90D5-4BC3-983C-F6B124BC9524}"/>
              </a:ext>
            </a:extLst>
          </p:cNvPr>
          <p:cNvSpPr>
            <a:spLocks noGrp="1"/>
          </p:cNvSpPr>
          <p:nvPr>
            <p:ph type="dt" sz="half" idx="10"/>
          </p:nvPr>
        </p:nvSpPr>
        <p:spPr/>
        <p:txBody>
          <a:bodyPr/>
          <a:lstStyle/>
          <a:p>
            <a:fld id="{DF322F8F-2BB3-4311-B403-7ECA1C82D780}" type="datetimeFigureOut">
              <a:rPr lang="fr-BE" smtClean="0"/>
              <a:t>25/05/22</a:t>
            </a:fld>
            <a:endParaRPr lang="fr-BE"/>
          </a:p>
        </p:txBody>
      </p:sp>
      <p:sp>
        <p:nvSpPr>
          <p:cNvPr id="6" name="Espace réservé du pied de page 5">
            <a:extLst>
              <a:ext uri="{FF2B5EF4-FFF2-40B4-BE49-F238E27FC236}">
                <a16:creationId xmlns:a16="http://schemas.microsoft.com/office/drawing/2014/main" id="{3253DBC0-3FC0-4342-A35E-485360DA1FE4}"/>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77CAA413-D8C5-433E-976A-C1E0796954B1}"/>
              </a:ext>
            </a:extLst>
          </p:cNvPr>
          <p:cNvSpPr>
            <a:spLocks noGrp="1"/>
          </p:cNvSpPr>
          <p:nvPr>
            <p:ph type="sldNum" sz="quarter" idx="12"/>
          </p:nvPr>
        </p:nvSpPr>
        <p:spPr/>
        <p:txBody>
          <a:bodyPr/>
          <a:lstStyle/>
          <a:p>
            <a:fld id="{E18E6DFA-9AE1-45F8-9BD3-9BB99538E09C}" type="slidenum">
              <a:rPr lang="fr-BE" smtClean="0"/>
              <a:t>‹N°›</a:t>
            </a:fld>
            <a:endParaRPr lang="fr-BE"/>
          </a:p>
        </p:txBody>
      </p:sp>
    </p:spTree>
    <p:extLst>
      <p:ext uri="{BB962C8B-B14F-4D97-AF65-F5344CB8AC3E}">
        <p14:creationId xmlns:p14="http://schemas.microsoft.com/office/powerpoint/2010/main" val="12774243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873108-FED5-4B7F-8924-8E1DD43EB240}"/>
              </a:ext>
            </a:extLst>
          </p:cNvPr>
          <p:cNvSpPr>
            <a:spLocks noGrp="1"/>
          </p:cNvSpPr>
          <p:nvPr>
            <p:ph type="title"/>
          </p:nvPr>
        </p:nvSpPr>
        <p:spPr>
          <a:xfrm>
            <a:off x="630238" y="365125"/>
            <a:ext cx="7886700" cy="1325563"/>
          </a:xfrm>
        </p:spPr>
        <p:txBody>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976AC3EA-5C57-4402-8E67-BBD00D64667C}"/>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46788071-69A6-4198-BEF1-BF26EE0F40D3}"/>
              </a:ext>
            </a:extLst>
          </p:cNvPr>
          <p:cNvSpPr>
            <a:spLocks noGrp="1"/>
          </p:cNvSpPr>
          <p:nvPr>
            <p:ph sz="half" idx="2"/>
          </p:nvPr>
        </p:nvSpPr>
        <p:spPr>
          <a:xfrm>
            <a:off x="630238" y="2505075"/>
            <a:ext cx="386873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a:extLst>
              <a:ext uri="{FF2B5EF4-FFF2-40B4-BE49-F238E27FC236}">
                <a16:creationId xmlns:a16="http://schemas.microsoft.com/office/drawing/2014/main" id="{01484F2C-A150-4F81-8A8B-0ADB5FE62DD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B8A2F6FA-E188-4E8A-84BE-73C7BCECBE56}"/>
              </a:ext>
            </a:extLst>
          </p:cNvPr>
          <p:cNvSpPr>
            <a:spLocks noGrp="1"/>
          </p:cNvSpPr>
          <p:nvPr>
            <p:ph sz="quarter" idx="4"/>
          </p:nvPr>
        </p:nvSpPr>
        <p:spPr>
          <a:xfrm>
            <a:off x="4629150" y="2505075"/>
            <a:ext cx="38877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a:extLst>
              <a:ext uri="{FF2B5EF4-FFF2-40B4-BE49-F238E27FC236}">
                <a16:creationId xmlns:a16="http://schemas.microsoft.com/office/drawing/2014/main" id="{399E0063-C0F8-490A-9810-D0363EA165CD}"/>
              </a:ext>
            </a:extLst>
          </p:cNvPr>
          <p:cNvSpPr>
            <a:spLocks noGrp="1"/>
          </p:cNvSpPr>
          <p:nvPr>
            <p:ph type="dt" sz="half" idx="10"/>
          </p:nvPr>
        </p:nvSpPr>
        <p:spPr/>
        <p:txBody>
          <a:bodyPr/>
          <a:lstStyle/>
          <a:p>
            <a:fld id="{DF322F8F-2BB3-4311-B403-7ECA1C82D780}" type="datetimeFigureOut">
              <a:rPr lang="fr-BE" smtClean="0"/>
              <a:t>25/05/22</a:t>
            </a:fld>
            <a:endParaRPr lang="fr-BE"/>
          </a:p>
        </p:txBody>
      </p:sp>
      <p:sp>
        <p:nvSpPr>
          <p:cNvPr id="8" name="Espace réservé du pied de page 7">
            <a:extLst>
              <a:ext uri="{FF2B5EF4-FFF2-40B4-BE49-F238E27FC236}">
                <a16:creationId xmlns:a16="http://schemas.microsoft.com/office/drawing/2014/main" id="{24F6A2E7-BD3E-4B8B-8154-CEB652914F0D}"/>
              </a:ext>
            </a:extLst>
          </p:cNvPr>
          <p:cNvSpPr>
            <a:spLocks noGrp="1"/>
          </p:cNvSpPr>
          <p:nvPr>
            <p:ph type="ftr" sz="quarter" idx="11"/>
          </p:nvPr>
        </p:nvSpPr>
        <p:spPr/>
        <p:txBody>
          <a:bodyPr/>
          <a:lstStyle/>
          <a:p>
            <a:endParaRPr lang="fr-BE"/>
          </a:p>
        </p:txBody>
      </p:sp>
      <p:sp>
        <p:nvSpPr>
          <p:cNvPr id="9" name="Espace réservé du numéro de diapositive 8">
            <a:extLst>
              <a:ext uri="{FF2B5EF4-FFF2-40B4-BE49-F238E27FC236}">
                <a16:creationId xmlns:a16="http://schemas.microsoft.com/office/drawing/2014/main" id="{AB06C26F-C73F-4E1A-901A-C6224C8BAC33}"/>
              </a:ext>
            </a:extLst>
          </p:cNvPr>
          <p:cNvSpPr>
            <a:spLocks noGrp="1"/>
          </p:cNvSpPr>
          <p:nvPr>
            <p:ph type="sldNum" sz="quarter" idx="12"/>
          </p:nvPr>
        </p:nvSpPr>
        <p:spPr/>
        <p:txBody>
          <a:bodyPr/>
          <a:lstStyle/>
          <a:p>
            <a:fld id="{E18E6DFA-9AE1-45F8-9BD3-9BB99538E09C}" type="slidenum">
              <a:rPr lang="fr-BE" smtClean="0"/>
              <a:t>‹N°›</a:t>
            </a:fld>
            <a:endParaRPr lang="fr-BE"/>
          </a:p>
        </p:txBody>
      </p:sp>
    </p:spTree>
    <p:extLst>
      <p:ext uri="{BB962C8B-B14F-4D97-AF65-F5344CB8AC3E}">
        <p14:creationId xmlns:p14="http://schemas.microsoft.com/office/powerpoint/2010/main" val="26553056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90E3DC-F03D-4D81-A625-35ECB55A09AA}"/>
              </a:ext>
            </a:extLst>
          </p:cNvPr>
          <p:cNvSpPr>
            <a:spLocks noGrp="1"/>
          </p:cNvSpPr>
          <p:nvPr>
            <p:ph type="title"/>
          </p:nvPr>
        </p:nvSpPr>
        <p:spPr/>
        <p:txBody>
          <a:bodyPr/>
          <a:lstStyle/>
          <a:p>
            <a:r>
              <a:rPr lang="fr-FR"/>
              <a:t>Modifiez le style du titre</a:t>
            </a:r>
            <a:endParaRPr lang="fr-BE"/>
          </a:p>
        </p:txBody>
      </p:sp>
      <p:sp>
        <p:nvSpPr>
          <p:cNvPr id="3" name="Espace réservé de la date 2">
            <a:extLst>
              <a:ext uri="{FF2B5EF4-FFF2-40B4-BE49-F238E27FC236}">
                <a16:creationId xmlns:a16="http://schemas.microsoft.com/office/drawing/2014/main" id="{32626891-0F17-48D5-8A89-C5C38787F91E}"/>
              </a:ext>
            </a:extLst>
          </p:cNvPr>
          <p:cNvSpPr>
            <a:spLocks noGrp="1"/>
          </p:cNvSpPr>
          <p:nvPr>
            <p:ph type="dt" sz="half" idx="10"/>
          </p:nvPr>
        </p:nvSpPr>
        <p:spPr/>
        <p:txBody>
          <a:bodyPr/>
          <a:lstStyle/>
          <a:p>
            <a:fld id="{DF322F8F-2BB3-4311-B403-7ECA1C82D780}" type="datetimeFigureOut">
              <a:rPr lang="fr-BE" smtClean="0"/>
              <a:t>25/05/22</a:t>
            </a:fld>
            <a:endParaRPr lang="fr-BE"/>
          </a:p>
        </p:txBody>
      </p:sp>
      <p:sp>
        <p:nvSpPr>
          <p:cNvPr id="4" name="Espace réservé du pied de page 3">
            <a:extLst>
              <a:ext uri="{FF2B5EF4-FFF2-40B4-BE49-F238E27FC236}">
                <a16:creationId xmlns:a16="http://schemas.microsoft.com/office/drawing/2014/main" id="{EE46293A-12D2-49D2-BAF9-96EA0305B041}"/>
              </a:ext>
            </a:extLst>
          </p:cNvPr>
          <p:cNvSpPr>
            <a:spLocks noGrp="1"/>
          </p:cNvSpPr>
          <p:nvPr>
            <p:ph type="ftr" sz="quarter" idx="11"/>
          </p:nvPr>
        </p:nvSpPr>
        <p:spPr/>
        <p:txBody>
          <a:bodyPr/>
          <a:lstStyle/>
          <a:p>
            <a:endParaRPr lang="fr-BE"/>
          </a:p>
        </p:txBody>
      </p:sp>
      <p:sp>
        <p:nvSpPr>
          <p:cNvPr id="5" name="Espace réservé du numéro de diapositive 4">
            <a:extLst>
              <a:ext uri="{FF2B5EF4-FFF2-40B4-BE49-F238E27FC236}">
                <a16:creationId xmlns:a16="http://schemas.microsoft.com/office/drawing/2014/main" id="{359235A1-9E88-4006-9DAC-934D5E870880}"/>
              </a:ext>
            </a:extLst>
          </p:cNvPr>
          <p:cNvSpPr>
            <a:spLocks noGrp="1"/>
          </p:cNvSpPr>
          <p:nvPr>
            <p:ph type="sldNum" sz="quarter" idx="12"/>
          </p:nvPr>
        </p:nvSpPr>
        <p:spPr/>
        <p:txBody>
          <a:bodyPr/>
          <a:lstStyle/>
          <a:p>
            <a:fld id="{E18E6DFA-9AE1-45F8-9BD3-9BB99538E09C}" type="slidenum">
              <a:rPr lang="fr-BE" smtClean="0"/>
              <a:t>‹N°›</a:t>
            </a:fld>
            <a:endParaRPr lang="fr-BE"/>
          </a:p>
        </p:txBody>
      </p:sp>
    </p:spTree>
    <p:extLst>
      <p:ext uri="{BB962C8B-B14F-4D97-AF65-F5344CB8AC3E}">
        <p14:creationId xmlns:p14="http://schemas.microsoft.com/office/powerpoint/2010/main" val="32764844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85C0F416-182E-4B60-9826-0131BB651B60}"/>
              </a:ext>
            </a:extLst>
          </p:cNvPr>
          <p:cNvSpPr>
            <a:spLocks noGrp="1"/>
          </p:cNvSpPr>
          <p:nvPr>
            <p:ph type="dt" sz="half" idx="10"/>
          </p:nvPr>
        </p:nvSpPr>
        <p:spPr/>
        <p:txBody>
          <a:bodyPr/>
          <a:lstStyle/>
          <a:p>
            <a:fld id="{DF322F8F-2BB3-4311-B403-7ECA1C82D780}" type="datetimeFigureOut">
              <a:rPr lang="fr-BE" smtClean="0"/>
              <a:t>25/05/22</a:t>
            </a:fld>
            <a:endParaRPr lang="fr-BE"/>
          </a:p>
        </p:txBody>
      </p:sp>
      <p:sp>
        <p:nvSpPr>
          <p:cNvPr id="3" name="Espace réservé du pied de page 2">
            <a:extLst>
              <a:ext uri="{FF2B5EF4-FFF2-40B4-BE49-F238E27FC236}">
                <a16:creationId xmlns:a16="http://schemas.microsoft.com/office/drawing/2014/main" id="{1A19927C-1708-4D44-9B5A-77766D54CEBE}"/>
              </a:ext>
            </a:extLst>
          </p:cNvPr>
          <p:cNvSpPr>
            <a:spLocks noGrp="1"/>
          </p:cNvSpPr>
          <p:nvPr>
            <p:ph type="ftr" sz="quarter" idx="11"/>
          </p:nvPr>
        </p:nvSpPr>
        <p:spPr/>
        <p:txBody>
          <a:bodyPr/>
          <a:lstStyle/>
          <a:p>
            <a:endParaRPr lang="fr-BE"/>
          </a:p>
        </p:txBody>
      </p:sp>
      <p:sp>
        <p:nvSpPr>
          <p:cNvPr id="4" name="Espace réservé du numéro de diapositive 3">
            <a:extLst>
              <a:ext uri="{FF2B5EF4-FFF2-40B4-BE49-F238E27FC236}">
                <a16:creationId xmlns:a16="http://schemas.microsoft.com/office/drawing/2014/main" id="{96434246-E760-4DDF-A669-7A81956095FF}"/>
              </a:ext>
            </a:extLst>
          </p:cNvPr>
          <p:cNvSpPr>
            <a:spLocks noGrp="1"/>
          </p:cNvSpPr>
          <p:nvPr>
            <p:ph type="sldNum" sz="quarter" idx="12"/>
          </p:nvPr>
        </p:nvSpPr>
        <p:spPr/>
        <p:txBody>
          <a:bodyPr/>
          <a:lstStyle/>
          <a:p>
            <a:fld id="{E18E6DFA-9AE1-45F8-9BD3-9BB99538E09C}" type="slidenum">
              <a:rPr lang="fr-BE" smtClean="0"/>
              <a:t>‹N°›</a:t>
            </a:fld>
            <a:endParaRPr lang="fr-BE"/>
          </a:p>
        </p:txBody>
      </p:sp>
    </p:spTree>
    <p:extLst>
      <p:ext uri="{BB962C8B-B14F-4D97-AF65-F5344CB8AC3E}">
        <p14:creationId xmlns:p14="http://schemas.microsoft.com/office/powerpoint/2010/main" val="35955054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1654CD-4242-4175-B0E3-97D8C0689015}"/>
              </a:ext>
            </a:extLst>
          </p:cNvPr>
          <p:cNvSpPr>
            <a:spLocks noGrp="1"/>
          </p:cNvSpPr>
          <p:nvPr>
            <p:ph type="title"/>
          </p:nvPr>
        </p:nvSpPr>
        <p:spPr>
          <a:xfrm>
            <a:off x="630238" y="457200"/>
            <a:ext cx="2949575" cy="1600200"/>
          </a:xfrm>
        </p:spPr>
        <p:txBody>
          <a:bodyPr anchor="b"/>
          <a:lstStyle>
            <a:lvl1pPr>
              <a:defRPr sz="3200"/>
            </a:lvl1pPr>
          </a:lstStyle>
          <a:p>
            <a:r>
              <a:rPr lang="fr-FR"/>
              <a:t>Modifiez le style du titre</a:t>
            </a:r>
            <a:endParaRPr lang="fr-BE"/>
          </a:p>
        </p:txBody>
      </p:sp>
      <p:sp>
        <p:nvSpPr>
          <p:cNvPr id="3" name="Espace réservé du contenu 2">
            <a:extLst>
              <a:ext uri="{FF2B5EF4-FFF2-40B4-BE49-F238E27FC236}">
                <a16:creationId xmlns:a16="http://schemas.microsoft.com/office/drawing/2014/main" id="{A968BF07-EDEC-4931-9943-5FE4F8556DF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a:extLst>
              <a:ext uri="{FF2B5EF4-FFF2-40B4-BE49-F238E27FC236}">
                <a16:creationId xmlns:a16="http://schemas.microsoft.com/office/drawing/2014/main" id="{A57C5D4F-F310-4D20-83CE-3AF30C17B36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B6F4B65-5513-43D3-BCE8-930409849452}"/>
              </a:ext>
            </a:extLst>
          </p:cNvPr>
          <p:cNvSpPr>
            <a:spLocks noGrp="1"/>
          </p:cNvSpPr>
          <p:nvPr>
            <p:ph type="dt" sz="half" idx="10"/>
          </p:nvPr>
        </p:nvSpPr>
        <p:spPr/>
        <p:txBody>
          <a:bodyPr/>
          <a:lstStyle/>
          <a:p>
            <a:fld id="{DF322F8F-2BB3-4311-B403-7ECA1C82D780}" type="datetimeFigureOut">
              <a:rPr lang="fr-BE" smtClean="0"/>
              <a:t>25/05/22</a:t>
            </a:fld>
            <a:endParaRPr lang="fr-BE"/>
          </a:p>
        </p:txBody>
      </p:sp>
      <p:sp>
        <p:nvSpPr>
          <p:cNvPr id="6" name="Espace réservé du pied de page 5">
            <a:extLst>
              <a:ext uri="{FF2B5EF4-FFF2-40B4-BE49-F238E27FC236}">
                <a16:creationId xmlns:a16="http://schemas.microsoft.com/office/drawing/2014/main" id="{451498EE-DBF0-4A6B-96FD-D06373237FB5}"/>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70E79412-DDF8-4E5D-BCA0-F7E547592D08}"/>
              </a:ext>
            </a:extLst>
          </p:cNvPr>
          <p:cNvSpPr>
            <a:spLocks noGrp="1"/>
          </p:cNvSpPr>
          <p:nvPr>
            <p:ph type="sldNum" sz="quarter" idx="12"/>
          </p:nvPr>
        </p:nvSpPr>
        <p:spPr/>
        <p:txBody>
          <a:bodyPr/>
          <a:lstStyle/>
          <a:p>
            <a:fld id="{E18E6DFA-9AE1-45F8-9BD3-9BB99538E09C}" type="slidenum">
              <a:rPr lang="fr-BE" smtClean="0"/>
              <a:t>‹N°›</a:t>
            </a:fld>
            <a:endParaRPr lang="fr-BE"/>
          </a:p>
        </p:txBody>
      </p:sp>
    </p:spTree>
    <p:extLst>
      <p:ext uri="{BB962C8B-B14F-4D97-AF65-F5344CB8AC3E}">
        <p14:creationId xmlns:p14="http://schemas.microsoft.com/office/powerpoint/2010/main" val="2164684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n-US"/>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B0D629-9B1E-40C9-A8F9-51E67F536513}"/>
              </a:ext>
            </a:extLst>
          </p:cNvPr>
          <p:cNvSpPr>
            <a:spLocks noGrp="1"/>
          </p:cNvSpPr>
          <p:nvPr>
            <p:ph type="title"/>
          </p:nvPr>
        </p:nvSpPr>
        <p:spPr>
          <a:xfrm>
            <a:off x="630238" y="457200"/>
            <a:ext cx="2949575" cy="1600200"/>
          </a:xfrm>
        </p:spPr>
        <p:txBody>
          <a:bodyPr anchor="b"/>
          <a:lstStyle>
            <a:lvl1pPr>
              <a:defRPr sz="3200"/>
            </a:lvl1pPr>
          </a:lstStyle>
          <a:p>
            <a:r>
              <a:rPr lang="fr-FR"/>
              <a:t>Modifiez le style du titre</a:t>
            </a:r>
            <a:endParaRPr lang="fr-BE"/>
          </a:p>
        </p:txBody>
      </p:sp>
      <p:sp>
        <p:nvSpPr>
          <p:cNvPr id="3" name="Espace réservé pour une image  2">
            <a:extLst>
              <a:ext uri="{FF2B5EF4-FFF2-40B4-BE49-F238E27FC236}">
                <a16:creationId xmlns:a16="http://schemas.microsoft.com/office/drawing/2014/main" id="{41C0BC89-281A-4894-9734-DFB91A57CFBA}"/>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a:extLst>
              <a:ext uri="{FF2B5EF4-FFF2-40B4-BE49-F238E27FC236}">
                <a16:creationId xmlns:a16="http://schemas.microsoft.com/office/drawing/2014/main" id="{3823EDCB-BDB8-4814-9197-3EF1076234B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1839BD6-CD03-44C0-A036-FB10AF5ABF97}"/>
              </a:ext>
            </a:extLst>
          </p:cNvPr>
          <p:cNvSpPr>
            <a:spLocks noGrp="1"/>
          </p:cNvSpPr>
          <p:nvPr>
            <p:ph type="dt" sz="half" idx="10"/>
          </p:nvPr>
        </p:nvSpPr>
        <p:spPr/>
        <p:txBody>
          <a:bodyPr/>
          <a:lstStyle/>
          <a:p>
            <a:fld id="{DF322F8F-2BB3-4311-B403-7ECA1C82D780}" type="datetimeFigureOut">
              <a:rPr lang="fr-BE" smtClean="0"/>
              <a:t>25/05/22</a:t>
            </a:fld>
            <a:endParaRPr lang="fr-BE"/>
          </a:p>
        </p:txBody>
      </p:sp>
      <p:sp>
        <p:nvSpPr>
          <p:cNvPr id="6" name="Espace réservé du pied de page 5">
            <a:extLst>
              <a:ext uri="{FF2B5EF4-FFF2-40B4-BE49-F238E27FC236}">
                <a16:creationId xmlns:a16="http://schemas.microsoft.com/office/drawing/2014/main" id="{7E6B6D43-FBD7-42E1-A750-FFB5F1DEEACC}"/>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23E83A98-D57B-447A-9363-17558B18B3B8}"/>
              </a:ext>
            </a:extLst>
          </p:cNvPr>
          <p:cNvSpPr>
            <a:spLocks noGrp="1"/>
          </p:cNvSpPr>
          <p:nvPr>
            <p:ph type="sldNum" sz="quarter" idx="12"/>
          </p:nvPr>
        </p:nvSpPr>
        <p:spPr/>
        <p:txBody>
          <a:bodyPr/>
          <a:lstStyle/>
          <a:p>
            <a:fld id="{E18E6DFA-9AE1-45F8-9BD3-9BB99538E09C}" type="slidenum">
              <a:rPr lang="fr-BE" smtClean="0"/>
              <a:t>‹N°›</a:t>
            </a:fld>
            <a:endParaRPr lang="fr-BE"/>
          </a:p>
        </p:txBody>
      </p:sp>
    </p:spTree>
    <p:extLst>
      <p:ext uri="{BB962C8B-B14F-4D97-AF65-F5344CB8AC3E}">
        <p14:creationId xmlns:p14="http://schemas.microsoft.com/office/powerpoint/2010/main" val="25834099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23EC5F-E758-4689-A8AD-6623F4261037}"/>
              </a:ext>
            </a:extLst>
          </p:cNvPr>
          <p:cNvSpPr>
            <a:spLocks noGrp="1"/>
          </p:cNvSpPr>
          <p:nvPr>
            <p:ph type="title"/>
          </p:nvPr>
        </p:nvSpPr>
        <p:spPr/>
        <p:txBody>
          <a:bodyPr/>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07F13F66-1877-4EB9-90D3-CF71E4C28094}"/>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BE06A6DC-3A9D-4273-982E-FEBE3B0EF873}"/>
              </a:ext>
            </a:extLst>
          </p:cNvPr>
          <p:cNvSpPr>
            <a:spLocks noGrp="1"/>
          </p:cNvSpPr>
          <p:nvPr>
            <p:ph type="dt" sz="half" idx="10"/>
          </p:nvPr>
        </p:nvSpPr>
        <p:spPr/>
        <p:txBody>
          <a:bodyPr/>
          <a:lstStyle/>
          <a:p>
            <a:fld id="{DF322F8F-2BB3-4311-B403-7ECA1C82D780}" type="datetimeFigureOut">
              <a:rPr lang="fr-BE" smtClean="0"/>
              <a:t>25/05/22</a:t>
            </a:fld>
            <a:endParaRPr lang="fr-BE"/>
          </a:p>
        </p:txBody>
      </p:sp>
      <p:sp>
        <p:nvSpPr>
          <p:cNvPr id="5" name="Espace réservé du pied de page 4">
            <a:extLst>
              <a:ext uri="{FF2B5EF4-FFF2-40B4-BE49-F238E27FC236}">
                <a16:creationId xmlns:a16="http://schemas.microsoft.com/office/drawing/2014/main" id="{225AA3BE-4B5C-4982-B345-12A1DBFE6F95}"/>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29B444C7-D415-40AA-A495-300553B47D8D}"/>
              </a:ext>
            </a:extLst>
          </p:cNvPr>
          <p:cNvSpPr>
            <a:spLocks noGrp="1"/>
          </p:cNvSpPr>
          <p:nvPr>
            <p:ph type="sldNum" sz="quarter" idx="12"/>
          </p:nvPr>
        </p:nvSpPr>
        <p:spPr/>
        <p:txBody>
          <a:bodyPr/>
          <a:lstStyle/>
          <a:p>
            <a:fld id="{E18E6DFA-9AE1-45F8-9BD3-9BB99538E09C}" type="slidenum">
              <a:rPr lang="fr-BE" smtClean="0"/>
              <a:t>‹N°›</a:t>
            </a:fld>
            <a:endParaRPr lang="fr-BE"/>
          </a:p>
        </p:txBody>
      </p:sp>
    </p:spTree>
    <p:extLst>
      <p:ext uri="{BB962C8B-B14F-4D97-AF65-F5344CB8AC3E}">
        <p14:creationId xmlns:p14="http://schemas.microsoft.com/office/powerpoint/2010/main" val="37834715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EC51269-C16A-4198-9371-D16C390F8C55}"/>
              </a:ext>
            </a:extLst>
          </p:cNvPr>
          <p:cNvSpPr>
            <a:spLocks noGrp="1"/>
          </p:cNvSpPr>
          <p:nvPr>
            <p:ph type="title" orient="vert"/>
          </p:nvPr>
        </p:nvSpPr>
        <p:spPr>
          <a:xfrm>
            <a:off x="6543675" y="365125"/>
            <a:ext cx="1971675" cy="5811838"/>
          </a:xfrm>
        </p:spPr>
        <p:txBody>
          <a:bodyPr vert="eaVert"/>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243D56FB-B804-4014-A35C-A248F54BEC23}"/>
              </a:ext>
            </a:extLst>
          </p:cNvPr>
          <p:cNvSpPr>
            <a:spLocks noGrp="1"/>
          </p:cNvSpPr>
          <p:nvPr>
            <p:ph type="body" orient="vert" idx="1"/>
          </p:nvPr>
        </p:nvSpPr>
        <p:spPr>
          <a:xfrm>
            <a:off x="628650" y="365125"/>
            <a:ext cx="57626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B99B195B-8A40-4368-B5E6-812F2942FBF5}"/>
              </a:ext>
            </a:extLst>
          </p:cNvPr>
          <p:cNvSpPr>
            <a:spLocks noGrp="1"/>
          </p:cNvSpPr>
          <p:nvPr>
            <p:ph type="dt" sz="half" idx="10"/>
          </p:nvPr>
        </p:nvSpPr>
        <p:spPr/>
        <p:txBody>
          <a:bodyPr/>
          <a:lstStyle/>
          <a:p>
            <a:fld id="{DF322F8F-2BB3-4311-B403-7ECA1C82D780}" type="datetimeFigureOut">
              <a:rPr lang="fr-BE" smtClean="0"/>
              <a:t>25/05/22</a:t>
            </a:fld>
            <a:endParaRPr lang="fr-BE"/>
          </a:p>
        </p:txBody>
      </p:sp>
      <p:sp>
        <p:nvSpPr>
          <p:cNvPr id="5" name="Espace réservé du pied de page 4">
            <a:extLst>
              <a:ext uri="{FF2B5EF4-FFF2-40B4-BE49-F238E27FC236}">
                <a16:creationId xmlns:a16="http://schemas.microsoft.com/office/drawing/2014/main" id="{C8497118-AFD1-4069-819A-EB2930B9482E}"/>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FDC815BB-F17D-4A02-999E-00D5A9223FA8}"/>
              </a:ext>
            </a:extLst>
          </p:cNvPr>
          <p:cNvSpPr>
            <a:spLocks noGrp="1"/>
          </p:cNvSpPr>
          <p:nvPr>
            <p:ph type="sldNum" sz="quarter" idx="12"/>
          </p:nvPr>
        </p:nvSpPr>
        <p:spPr/>
        <p:txBody>
          <a:bodyPr/>
          <a:lstStyle/>
          <a:p>
            <a:fld id="{E18E6DFA-9AE1-45F8-9BD3-9BB99538E09C}" type="slidenum">
              <a:rPr lang="fr-BE" smtClean="0"/>
              <a:t>‹N°›</a:t>
            </a:fld>
            <a:endParaRPr lang="fr-BE"/>
          </a:p>
        </p:txBody>
      </p:sp>
    </p:spTree>
    <p:extLst>
      <p:ext uri="{BB962C8B-B14F-4D97-AF65-F5344CB8AC3E}">
        <p14:creationId xmlns:p14="http://schemas.microsoft.com/office/powerpoint/2010/main" val="341735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Modifiez les styles du texte du masque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pic>
        <p:nvPicPr>
          <p:cNvPr id="1033" name="Picture 2"/>
          <p:cNvPicPr>
            <a:picLocks noChangeAspect="1" noChangeArrowheads="1"/>
          </p:cNvPicPr>
          <p:nvPr/>
        </p:nvPicPr>
        <p:blipFill>
          <a:blip r:embed="rId13" cstate="print"/>
          <a:srcRect l="269" t="20290" r="13968" b="25948"/>
          <a:stretch>
            <a:fillRect/>
          </a:stretch>
        </p:blipFill>
        <p:spPr bwMode="auto">
          <a:xfrm>
            <a:off x="0" y="6580188"/>
            <a:ext cx="9144000" cy="277812"/>
          </a:xfrm>
          <a:prstGeom prst="rect">
            <a:avLst/>
          </a:prstGeom>
          <a:noFill/>
          <a:ln w="9525">
            <a:noFill/>
            <a:miter lim="800000"/>
            <a:headEnd/>
            <a:tailEnd/>
          </a:ln>
        </p:spPr>
      </p:pic>
      <p:sp>
        <p:nvSpPr>
          <p:cNvPr id="9" name="ZoneTexte 5"/>
          <p:cNvSpPr txBox="1"/>
          <p:nvPr/>
        </p:nvSpPr>
        <p:spPr>
          <a:xfrm>
            <a:off x="0" y="6524625"/>
            <a:ext cx="2228850" cy="338138"/>
          </a:xfrm>
          <a:prstGeom prst="rect">
            <a:avLst/>
          </a:prstGeom>
          <a:noFill/>
        </p:spPr>
        <p:txBody>
          <a:bodyPr>
            <a:spAutoFit/>
          </a:bodyPr>
          <a:lstStyle/>
          <a:p>
            <a:pPr algn="ctr" fontAlgn="auto">
              <a:spcBef>
                <a:spcPts val="0"/>
              </a:spcBef>
              <a:spcAft>
                <a:spcPts val="0"/>
              </a:spcAft>
              <a:defRPr/>
            </a:pPr>
            <a:r>
              <a:rPr lang="fr-FR" sz="1600" b="1" dirty="0">
                <a:solidFill>
                  <a:schemeClr val="bg1">
                    <a:lumMod val="65000"/>
                  </a:schemeClr>
                </a:solidFill>
                <a:latin typeface="Arial" pitchFamily="34" charset="0"/>
                <a:cs typeface="Arial" pitchFamily="34" charset="0"/>
              </a:rPr>
              <a:t>Université de Mons</a:t>
            </a:r>
            <a:endParaRPr lang="fr-BE" sz="1600" b="1" dirty="0">
              <a:solidFill>
                <a:schemeClr val="bg1">
                  <a:lumMod val="65000"/>
                </a:schemeClr>
              </a:solidFill>
              <a:latin typeface="Arial" pitchFamily="34" charset="0"/>
              <a:cs typeface="Arial" pitchFamily="34" charset="0"/>
            </a:endParaRPr>
          </a:p>
        </p:txBody>
      </p:sp>
      <p:sp>
        <p:nvSpPr>
          <p:cNvPr id="11" name="Espace réservé du pied de page 12"/>
          <p:cNvSpPr>
            <a:spLocks/>
          </p:cNvSpPr>
          <p:nvPr userDrawn="1"/>
        </p:nvSpPr>
        <p:spPr bwMode="auto">
          <a:xfrm>
            <a:off x="2228850" y="6581775"/>
            <a:ext cx="6400800" cy="276225"/>
          </a:xfrm>
          <a:prstGeom prst="rect">
            <a:avLst/>
          </a:prstGeom>
          <a:noFill/>
          <a:ln w="9525">
            <a:noFill/>
            <a:miter lim="800000"/>
            <a:headEnd/>
            <a:tailEnd/>
          </a:ln>
        </p:spPr>
        <p:txBody>
          <a:bodyPr anchor="ctr"/>
          <a:lstStyle/>
          <a:p>
            <a:pPr algn="ctr"/>
            <a:r>
              <a:rPr lang="fr-BE" sz="1200" baseline="0" dirty="0">
                <a:solidFill>
                  <a:schemeClr val="bg1"/>
                </a:solidFill>
                <a:latin typeface="Calibri" pitchFamily="34" charset="0"/>
                <a:cs typeface="Arial" charset="0"/>
              </a:rPr>
              <a:t>Service de Méthodologie et Formation </a:t>
            </a:r>
            <a:r>
              <a:rPr lang="fr-BE" sz="1200" dirty="0">
                <a:solidFill>
                  <a:schemeClr val="bg1"/>
                </a:solidFill>
                <a:latin typeface="Calibri" pitchFamily="34" charset="0"/>
                <a:cs typeface="Arial" charset="0"/>
              </a:rPr>
              <a:t>/  Institut d’Administration scolaire</a:t>
            </a:r>
          </a:p>
        </p:txBody>
      </p:sp>
      <p:sp>
        <p:nvSpPr>
          <p:cNvPr id="10" name="Espace réservé du numéro de diapositive 11"/>
          <p:cNvSpPr>
            <a:spLocks/>
          </p:cNvSpPr>
          <p:nvPr/>
        </p:nvSpPr>
        <p:spPr bwMode="auto">
          <a:xfrm>
            <a:off x="8629650" y="6580188"/>
            <a:ext cx="514350" cy="277812"/>
          </a:xfrm>
          <a:prstGeom prst="rect">
            <a:avLst/>
          </a:prstGeom>
          <a:noFill/>
          <a:ln w="9525">
            <a:noFill/>
            <a:miter lim="800000"/>
            <a:headEnd/>
            <a:tailEnd/>
          </a:ln>
        </p:spPr>
        <p:txBody>
          <a:bodyPr anchor="ctr"/>
          <a:lstStyle>
            <a:lvl1pPr>
              <a:defRPr/>
            </a:lvl1pPr>
          </a:lstStyle>
          <a:p>
            <a:pPr algn="ctr" fontAlgn="auto">
              <a:spcBef>
                <a:spcPts val="0"/>
              </a:spcBef>
              <a:spcAft>
                <a:spcPts val="0"/>
              </a:spcAft>
              <a:defRPr/>
            </a:pPr>
            <a:fld id="{0A038045-147B-4C91-9564-49B71C911816}" type="slidenum">
              <a:rPr lang="fr-BE" sz="1200">
                <a:solidFill>
                  <a:schemeClr val="bg1"/>
                </a:solidFill>
                <a:latin typeface="+mn-lt"/>
              </a:rPr>
              <a:pPr algn="ctr" fontAlgn="auto">
                <a:spcBef>
                  <a:spcPts val="0"/>
                </a:spcBef>
                <a:spcAft>
                  <a:spcPts val="0"/>
                </a:spcAft>
                <a:defRPr/>
              </a:pPr>
              <a:t>‹N°›</a:t>
            </a:fld>
            <a:endParaRPr lang="fr-BE" sz="1200" dirty="0">
              <a:solidFill>
                <a:schemeClr val="bg1"/>
              </a:solidFill>
              <a:latin typeface="+mn-lt"/>
            </a:endParaRPr>
          </a:p>
        </p:txBody>
      </p:sp>
      <p:pic>
        <p:nvPicPr>
          <p:cNvPr id="1036" name="Picture 2"/>
          <p:cNvPicPr>
            <a:picLocks noChangeAspect="1" noChangeArrowheads="1"/>
          </p:cNvPicPr>
          <p:nvPr/>
        </p:nvPicPr>
        <p:blipFill>
          <a:blip r:embed="rId13" cstate="print"/>
          <a:srcRect l="269" t="20290" r="13968" b="25948"/>
          <a:stretch>
            <a:fillRect/>
          </a:stretch>
        </p:blipFill>
        <p:spPr bwMode="auto">
          <a:xfrm>
            <a:off x="0" y="0"/>
            <a:ext cx="9144000" cy="77788"/>
          </a:xfrm>
          <a:prstGeom prst="rect">
            <a:avLst/>
          </a:prstGeom>
          <a:noFill/>
          <a:ln w="9525">
            <a:noFill/>
            <a:miter lim="800000"/>
            <a:headEnd/>
            <a:tailEnd/>
          </a:ln>
        </p:spPr>
      </p:pic>
      <p:sp>
        <p:nvSpPr>
          <p:cNvPr id="12" name="Line 11">
            <a:extLst>
              <a:ext uri="{FF2B5EF4-FFF2-40B4-BE49-F238E27FC236}">
                <a16:creationId xmlns:a16="http://schemas.microsoft.com/office/drawing/2014/main" id="{04D9764C-8835-4140-A441-A295088BE538}"/>
              </a:ext>
            </a:extLst>
          </p:cNvPr>
          <p:cNvSpPr>
            <a:spLocks noChangeShapeType="1"/>
          </p:cNvSpPr>
          <p:nvPr userDrawn="1"/>
        </p:nvSpPr>
        <p:spPr bwMode="auto">
          <a:xfrm>
            <a:off x="0" y="908050"/>
            <a:ext cx="9144000" cy="0"/>
          </a:xfrm>
          <a:prstGeom prst="line">
            <a:avLst/>
          </a:prstGeom>
          <a:noFill/>
          <a:ln w="28575">
            <a:solidFill>
              <a:srgbClr val="00ABCC"/>
            </a:solidFill>
            <a:round/>
            <a:headEnd/>
            <a:tailEnd/>
          </a:ln>
        </p:spPr>
        <p:txBody>
          <a:bodyPr/>
          <a:lstStyle/>
          <a:p>
            <a:pPr>
              <a:defRPr/>
            </a:pPr>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b="1">
          <a:solidFill>
            <a:srgbClr val="C40C42"/>
          </a:solidFill>
          <a:latin typeface="+mj-lt"/>
          <a:ea typeface="+mj-ea"/>
          <a:cs typeface="+mj-cs"/>
        </a:defRPr>
      </a:lvl1pPr>
      <a:lvl2pPr algn="ctr" rtl="0" eaLnBrk="1" fontAlgn="base" hangingPunct="1">
        <a:spcBef>
          <a:spcPct val="0"/>
        </a:spcBef>
        <a:spcAft>
          <a:spcPct val="0"/>
        </a:spcAft>
        <a:defRPr sz="4400" b="1">
          <a:solidFill>
            <a:srgbClr val="C40C42"/>
          </a:solidFill>
          <a:latin typeface="Calibri" pitchFamily="34" charset="0"/>
          <a:cs typeface="Arial" charset="0"/>
        </a:defRPr>
      </a:lvl2pPr>
      <a:lvl3pPr algn="ctr" rtl="0" eaLnBrk="1" fontAlgn="base" hangingPunct="1">
        <a:spcBef>
          <a:spcPct val="0"/>
        </a:spcBef>
        <a:spcAft>
          <a:spcPct val="0"/>
        </a:spcAft>
        <a:defRPr sz="4400" b="1">
          <a:solidFill>
            <a:srgbClr val="C40C42"/>
          </a:solidFill>
          <a:latin typeface="Calibri" pitchFamily="34" charset="0"/>
          <a:cs typeface="Arial" charset="0"/>
        </a:defRPr>
      </a:lvl3pPr>
      <a:lvl4pPr algn="ctr" rtl="0" eaLnBrk="1" fontAlgn="base" hangingPunct="1">
        <a:spcBef>
          <a:spcPct val="0"/>
        </a:spcBef>
        <a:spcAft>
          <a:spcPct val="0"/>
        </a:spcAft>
        <a:defRPr sz="4400" b="1">
          <a:solidFill>
            <a:srgbClr val="C40C42"/>
          </a:solidFill>
          <a:latin typeface="Calibri" pitchFamily="34" charset="0"/>
          <a:cs typeface="Arial" charset="0"/>
        </a:defRPr>
      </a:lvl4pPr>
      <a:lvl5pPr algn="ctr" rtl="0" eaLnBrk="1" fontAlgn="base" hangingPunct="1">
        <a:spcBef>
          <a:spcPct val="0"/>
        </a:spcBef>
        <a:spcAft>
          <a:spcPct val="0"/>
        </a:spcAft>
        <a:defRPr sz="4400" b="1">
          <a:solidFill>
            <a:srgbClr val="C40C42"/>
          </a:solidFill>
          <a:latin typeface="Calibri" pitchFamily="34" charset="0"/>
          <a:cs typeface="Arial" charset="0"/>
        </a:defRPr>
      </a:lvl5pPr>
      <a:lvl6pPr marL="457200" algn="ctr" rtl="0" eaLnBrk="1" fontAlgn="base" hangingPunct="1">
        <a:spcBef>
          <a:spcPct val="0"/>
        </a:spcBef>
        <a:spcAft>
          <a:spcPct val="0"/>
        </a:spcAft>
        <a:defRPr sz="4400" b="1">
          <a:solidFill>
            <a:srgbClr val="C40C42"/>
          </a:solidFill>
          <a:latin typeface="Calibri" pitchFamily="34" charset="0"/>
          <a:cs typeface="Arial" charset="0"/>
        </a:defRPr>
      </a:lvl6pPr>
      <a:lvl7pPr marL="914400" algn="ctr" rtl="0" eaLnBrk="1" fontAlgn="base" hangingPunct="1">
        <a:spcBef>
          <a:spcPct val="0"/>
        </a:spcBef>
        <a:spcAft>
          <a:spcPct val="0"/>
        </a:spcAft>
        <a:defRPr sz="4400" b="1">
          <a:solidFill>
            <a:srgbClr val="C40C42"/>
          </a:solidFill>
          <a:latin typeface="Calibri" pitchFamily="34" charset="0"/>
          <a:cs typeface="Arial" charset="0"/>
        </a:defRPr>
      </a:lvl7pPr>
      <a:lvl8pPr marL="1371600" algn="ctr" rtl="0" eaLnBrk="1" fontAlgn="base" hangingPunct="1">
        <a:spcBef>
          <a:spcPct val="0"/>
        </a:spcBef>
        <a:spcAft>
          <a:spcPct val="0"/>
        </a:spcAft>
        <a:defRPr sz="4400" b="1">
          <a:solidFill>
            <a:srgbClr val="C40C42"/>
          </a:solidFill>
          <a:latin typeface="Calibri" pitchFamily="34" charset="0"/>
          <a:cs typeface="Arial" charset="0"/>
        </a:defRPr>
      </a:lvl8pPr>
      <a:lvl9pPr marL="1828800" algn="ctr" rtl="0" eaLnBrk="1" fontAlgn="base" hangingPunct="1">
        <a:spcBef>
          <a:spcPct val="0"/>
        </a:spcBef>
        <a:spcAft>
          <a:spcPct val="0"/>
        </a:spcAft>
        <a:defRPr sz="4400" b="1">
          <a:solidFill>
            <a:srgbClr val="C40C42"/>
          </a:solidFill>
          <a:latin typeface="Calibri" pitchFamily="34" charset="0"/>
          <a:cs typeface="Arial" charset="0"/>
        </a:defRPr>
      </a:lvl9pPr>
    </p:titleStyle>
    <p:bodyStyle>
      <a:lvl1pPr marL="342900" indent="-342900" algn="l" rtl="0" eaLnBrk="1" fontAlgn="base" hangingPunct="1">
        <a:spcBef>
          <a:spcPct val="20000"/>
        </a:spcBef>
        <a:spcAft>
          <a:spcPct val="0"/>
        </a:spcAft>
        <a:defRPr sz="3000">
          <a:solidFill>
            <a:srgbClr val="808080"/>
          </a:solidFill>
          <a:latin typeface="+mn-lt"/>
          <a:ea typeface="+mn-ea"/>
          <a:cs typeface="+mn-cs"/>
        </a:defRPr>
      </a:lvl1pPr>
      <a:lvl2pPr marL="742950" indent="-285750" algn="l" rtl="0" eaLnBrk="1" fontAlgn="base" hangingPunct="1">
        <a:spcBef>
          <a:spcPct val="20000"/>
        </a:spcBef>
        <a:spcAft>
          <a:spcPct val="0"/>
        </a:spcAft>
        <a:buClr>
          <a:srgbClr val="C40C42"/>
        </a:buClr>
        <a:buFont typeface="Wingdings" pitchFamily="2" charset="2"/>
        <a:buChar char="§"/>
        <a:defRPr sz="2200">
          <a:solidFill>
            <a:schemeClr val="tx1"/>
          </a:solidFill>
          <a:latin typeface="+mn-lt"/>
        </a:defRPr>
      </a:lvl2pPr>
      <a:lvl3pPr marL="1143000" indent="-228600" algn="l" rtl="0" eaLnBrk="1" fontAlgn="base" hangingPunct="1">
        <a:spcBef>
          <a:spcPct val="20000"/>
        </a:spcBef>
        <a:spcAft>
          <a:spcPct val="0"/>
        </a:spcAft>
        <a:buClr>
          <a:srgbClr val="00ABCC"/>
        </a:buClr>
        <a:buFont typeface="Wingdings" pitchFamily="2" charset="2"/>
        <a:buChar char="§"/>
        <a:defRPr sz="1900">
          <a:solidFill>
            <a:schemeClr val="tx1"/>
          </a:solidFill>
          <a:latin typeface="+mn-lt"/>
        </a:defRPr>
      </a:lvl3pPr>
      <a:lvl4pPr marL="1600200" indent="-228600" algn="l" rtl="0" eaLnBrk="1" fontAlgn="base" hangingPunct="1">
        <a:spcBef>
          <a:spcPct val="20000"/>
        </a:spcBef>
        <a:spcAft>
          <a:spcPct val="0"/>
        </a:spcAft>
        <a:buClr>
          <a:srgbClr val="808080"/>
        </a:buClr>
        <a:buFont typeface="Wingdings" pitchFamily="2" charset="2"/>
        <a:buChar char="§"/>
        <a:defRPr sz="1700">
          <a:solidFill>
            <a:schemeClr val="tx1"/>
          </a:solidFill>
          <a:latin typeface="+mn-lt"/>
        </a:defRPr>
      </a:lvl4pPr>
      <a:lvl5pPr marL="2057400" indent="-228600" algn="l" rtl="0" eaLnBrk="1" fontAlgn="base" hangingPunct="1">
        <a:spcBef>
          <a:spcPct val="20000"/>
        </a:spcBef>
        <a:spcAft>
          <a:spcPct val="0"/>
        </a:spcAft>
        <a:buClr>
          <a:srgbClr val="C40C42"/>
        </a:buClr>
        <a:buFont typeface="Wingdings" pitchFamily="2" charset="2"/>
        <a:buChar char="§"/>
        <a:defRPr sz="2000">
          <a:solidFill>
            <a:schemeClr val="tx1"/>
          </a:solidFill>
          <a:latin typeface="Arial" charset="0"/>
        </a:defRPr>
      </a:lvl5pPr>
      <a:lvl6pPr marL="2514600" indent="-228600" algn="l" rtl="0" eaLnBrk="1" fontAlgn="base" hangingPunct="1">
        <a:spcBef>
          <a:spcPct val="20000"/>
        </a:spcBef>
        <a:spcAft>
          <a:spcPct val="0"/>
        </a:spcAft>
        <a:buClr>
          <a:srgbClr val="C40C42"/>
        </a:buClr>
        <a:buFont typeface="Wingdings" pitchFamily="2" charset="2"/>
        <a:buChar char="§"/>
        <a:defRPr sz="2000">
          <a:solidFill>
            <a:schemeClr val="tx1"/>
          </a:solidFill>
          <a:latin typeface="Arial" charset="0"/>
        </a:defRPr>
      </a:lvl6pPr>
      <a:lvl7pPr marL="2971800" indent="-228600" algn="l" rtl="0" eaLnBrk="1" fontAlgn="base" hangingPunct="1">
        <a:spcBef>
          <a:spcPct val="20000"/>
        </a:spcBef>
        <a:spcAft>
          <a:spcPct val="0"/>
        </a:spcAft>
        <a:buClr>
          <a:srgbClr val="C40C42"/>
        </a:buClr>
        <a:buFont typeface="Wingdings" pitchFamily="2" charset="2"/>
        <a:buChar char="§"/>
        <a:defRPr sz="2000">
          <a:solidFill>
            <a:schemeClr val="tx1"/>
          </a:solidFill>
          <a:latin typeface="Arial" charset="0"/>
        </a:defRPr>
      </a:lvl7pPr>
      <a:lvl8pPr marL="3429000" indent="-228600" algn="l" rtl="0" eaLnBrk="1" fontAlgn="base" hangingPunct="1">
        <a:spcBef>
          <a:spcPct val="20000"/>
        </a:spcBef>
        <a:spcAft>
          <a:spcPct val="0"/>
        </a:spcAft>
        <a:buClr>
          <a:srgbClr val="C40C42"/>
        </a:buClr>
        <a:buFont typeface="Wingdings" pitchFamily="2" charset="2"/>
        <a:buChar char="§"/>
        <a:defRPr sz="2000">
          <a:solidFill>
            <a:schemeClr val="tx1"/>
          </a:solidFill>
          <a:latin typeface="Arial" charset="0"/>
        </a:defRPr>
      </a:lvl8pPr>
      <a:lvl9pPr marL="3886200" indent="-228600" algn="l" rtl="0" eaLnBrk="1" fontAlgn="base" hangingPunct="1">
        <a:spcBef>
          <a:spcPct val="20000"/>
        </a:spcBef>
        <a:spcAft>
          <a:spcPct val="0"/>
        </a:spcAft>
        <a:buClr>
          <a:srgbClr val="C40C42"/>
        </a:buClr>
        <a:buFont typeface="Wingdings" pitchFamily="2" charset="2"/>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5ED7AB6-66ED-4742-A51F-321C62B46D08}"/>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C0F5DB6E-9A8B-401A-A19A-339EF199221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795CB4A4-694C-41FE-AA9C-8107B9BCA139}"/>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322F8F-2BB3-4311-B403-7ECA1C82D780}" type="datetimeFigureOut">
              <a:rPr lang="fr-BE" smtClean="0"/>
              <a:t>25/05/22</a:t>
            </a:fld>
            <a:endParaRPr lang="fr-BE"/>
          </a:p>
        </p:txBody>
      </p:sp>
      <p:sp>
        <p:nvSpPr>
          <p:cNvPr id="5" name="Espace réservé du pied de page 4">
            <a:extLst>
              <a:ext uri="{FF2B5EF4-FFF2-40B4-BE49-F238E27FC236}">
                <a16:creationId xmlns:a16="http://schemas.microsoft.com/office/drawing/2014/main" id="{87E235E6-6766-471F-9078-90062A86666A}"/>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a:extLst>
              <a:ext uri="{FF2B5EF4-FFF2-40B4-BE49-F238E27FC236}">
                <a16:creationId xmlns:a16="http://schemas.microsoft.com/office/drawing/2014/main" id="{B68836AB-4FF9-4AD3-9A46-C3EAE30B6E11}"/>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8E6DFA-9AE1-45F8-9BD3-9BB99538E09C}" type="slidenum">
              <a:rPr lang="fr-BE" smtClean="0"/>
              <a:t>‹N°›</a:t>
            </a:fld>
            <a:endParaRPr lang="fr-BE"/>
          </a:p>
        </p:txBody>
      </p:sp>
    </p:spTree>
    <p:extLst>
      <p:ext uri="{BB962C8B-B14F-4D97-AF65-F5344CB8AC3E}">
        <p14:creationId xmlns:p14="http://schemas.microsoft.com/office/powerpoint/2010/main" val="7429994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76459290-BA52-4BC8-A7DB-95384044E058}"/>
              </a:ext>
            </a:extLst>
          </p:cNvPr>
          <p:cNvSpPr txBox="1"/>
          <p:nvPr/>
        </p:nvSpPr>
        <p:spPr>
          <a:xfrm>
            <a:off x="575556" y="2276872"/>
            <a:ext cx="7992888" cy="3477875"/>
          </a:xfrm>
          <a:prstGeom prst="rect">
            <a:avLst/>
          </a:prstGeom>
          <a:noFill/>
        </p:spPr>
        <p:txBody>
          <a:bodyPr wrap="square" rtlCol="0">
            <a:spAutoFit/>
          </a:bodyPr>
          <a:lstStyle/>
          <a:p>
            <a:pPr algn="ctr"/>
            <a:endParaRPr lang="fr-BE" sz="2000" b="1" dirty="0">
              <a:solidFill>
                <a:srgbClr val="A80039"/>
              </a:solidFill>
              <a:latin typeface="+mn-lt"/>
            </a:endParaRPr>
          </a:p>
          <a:p>
            <a:pPr algn="ctr"/>
            <a:r>
              <a:rPr lang="fr-BE" sz="3400" b="1" dirty="0">
                <a:solidFill>
                  <a:srgbClr val="A80039"/>
                </a:solidFill>
                <a:latin typeface="+mn-lt"/>
              </a:rPr>
              <a:t>Journée de la recherche</a:t>
            </a:r>
          </a:p>
          <a:p>
            <a:pPr algn="ctr"/>
            <a:r>
              <a:rPr lang="fr-BE" sz="2200" b="1" dirty="0">
                <a:solidFill>
                  <a:srgbClr val="A80039"/>
                </a:solidFill>
                <a:latin typeface="+mn-lt"/>
              </a:rPr>
              <a:t>17 mai 2022</a:t>
            </a:r>
            <a:br>
              <a:rPr lang="fr-BE" sz="3200" dirty="0"/>
            </a:br>
            <a:br>
              <a:rPr lang="fr-BE" sz="3200" dirty="0"/>
            </a:br>
            <a:r>
              <a:rPr lang="fr-BE" sz="2000" b="1" dirty="0">
                <a:solidFill>
                  <a:srgbClr val="808080"/>
                </a:solidFill>
                <a:latin typeface="+mn-lt"/>
              </a:rPr>
              <a:t>L’accompagnement dans un contexte de reforme de la gouvernance et de pilotage par les </a:t>
            </a:r>
            <a:r>
              <a:rPr lang="fr-BE" sz="2000" b="1" dirty="0" err="1">
                <a:solidFill>
                  <a:srgbClr val="808080"/>
                </a:solidFill>
                <a:latin typeface="+mn-lt"/>
              </a:rPr>
              <a:t>resultats</a:t>
            </a:r>
            <a:r>
              <a:rPr lang="fr-BE" sz="2000" b="1" dirty="0">
                <a:solidFill>
                  <a:srgbClr val="808080"/>
                </a:solidFill>
                <a:latin typeface="+mn-lt"/>
              </a:rPr>
              <a:t> : facteurs favorables a l’</a:t>
            </a:r>
            <a:r>
              <a:rPr lang="fr-BE" sz="2000" b="1" dirty="0" err="1">
                <a:solidFill>
                  <a:srgbClr val="808080"/>
                </a:solidFill>
                <a:latin typeface="+mn-lt"/>
              </a:rPr>
              <a:t>acces</a:t>
            </a:r>
            <a:r>
              <a:rPr lang="fr-BE" sz="2000" b="1" dirty="0">
                <a:solidFill>
                  <a:srgbClr val="808080"/>
                </a:solidFill>
                <a:latin typeface="+mn-lt"/>
              </a:rPr>
              <a:t> au </a:t>
            </a:r>
            <a:r>
              <a:rPr lang="fr-BE" sz="2000" b="1" dirty="0" err="1">
                <a:solidFill>
                  <a:srgbClr val="808080"/>
                </a:solidFill>
                <a:latin typeface="+mn-lt"/>
              </a:rPr>
              <a:t>reel</a:t>
            </a:r>
            <a:r>
              <a:rPr lang="fr-BE" sz="2000" b="1" dirty="0">
                <a:solidFill>
                  <a:srgbClr val="808080"/>
                </a:solidFill>
                <a:latin typeface="+mn-lt"/>
              </a:rPr>
              <a:t> de l’</a:t>
            </a:r>
            <a:r>
              <a:rPr lang="fr-BE" sz="2000" b="1" dirty="0" err="1">
                <a:solidFill>
                  <a:srgbClr val="808080"/>
                </a:solidFill>
                <a:latin typeface="+mn-lt"/>
              </a:rPr>
              <a:t>activite</a:t>
            </a:r>
            <a:r>
              <a:rPr lang="fr-BE" sz="2000" b="1" dirty="0">
                <a:solidFill>
                  <a:srgbClr val="808080"/>
                </a:solidFill>
                <a:latin typeface="+mn-lt"/>
              </a:rPr>
              <a:t> des directeurs </a:t>
            </a:r>
          </a:p>
          <a:p>
            <a:pPr algn="ctr"/>
            <a:endParaRPr lang="fr-BE" sz="3200" b="1" dirty="0">
              <a:solidFill>
                <a:srgbClr val="808080"/>
              </a:solidFill>
              <a:latin typeface="+mn-lt"/>
            </a:endParaRPr>
          </a:p>
          <a:p>
            <a:pPr algn="ctr"/>
            <a:r>
              <a:rPr lang="fr-BE" b="1" dirty="0">
                <a:solidFill>
                  <a:srgbClr val="A80039"/>
                </a:solidFill>
                <a:latin typeface="+mn-lt"/>
              </a:rPr>
              <a:t>Sandrine Lothaire, Fabienne Renard et Valérie Duvivier</a:t>
            </a:r>
          </a:p>
        </p:txBody>
      </p:sp>
      <p:pic>
        <p:nvPicPr>
          <p:cNvPr id="4" name="Image 3">
            <a:extLst>
              <a:ext uri="{FF2B5EF4-FFF2-40B4-BE49-F238E27FC236}">
                <a16:creationId xmlns:a16="http://schemas.microsoft.com/office/drawing/2014/main" id="{E9032322-0743-10BE-EB2C-F1D78F64FE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6" y="5113747"/>
            <a:ext cx="1080120" cy="150277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1">
            <a:extLst>
              <a:ext uri="{FF2B5EF4-FFF2-40B4-BE49-F238E27FC236}">
                <a16:creationId xmlns:a16="http://schemas.microsoft.com/office/drawing/2014/main" id="{6B524C35-E2E9-43C0-971F-F900C70F8893}"/>
              </a:ext>
            </a:extLst>
          </p:cNvPr>
          <p:cNvSpPr>
            <a:spLocks noGrp="1"/>
          </p:cNvSpPr>
          <p:nvPr>
            <p:ph type="title"/>
          </p:nvPr>
        </p:nvSpPr>
        <p:spPr>
          <a:xfrm>
            <a:off x="0" y="22610"/>
            <a:ext cx="9144000" cy="1066130"/>
          </a:xfrm>
        </p:spPr>
        <p:txBody>
          <a:bodyPr/>
          <a:lstStyle/>
          <a:p>
            <a:pPr algn="r"/>
            <a:r>
              <a:rPr lang="fr-FR" sz="2800" b="0" i="1" dirty="0">
                <a:solidFill>
                  <a:srgbClr val="00ABCC"/>
                </a:solidFill>
                <a:effectLst>
                  <a:outerShdw blurRad="50800" dist="38100" dir="5400000" algn="t" rotWithShape="0">
                    <a:prstClr val="black">
                      <a:alpha val="40000"/>
                    </a:prstClr>
                  </a:outerShdw>
                </a:effectLst>
              </a:rPr>
              <a:t>Résultats de la recherche</a:t>
            </a:r>
          </a:p>
        </p:txBody>
      </p:sp>
      <p:sp>
        <p:nvSpPr>
          <p:cNvPr id="2" name="ZoneTexte 1">
            <a:extLst>
              <a:ext uri="{FF2B5EF4-FFF2-40B4-BE49-F238E27FC236}">
                <a16:creationId xmlns:a16="http://schemas.microsoft.com/office/drawing/2014/main" id="{711B17CA-7D3D-A534-B303-FA9C4EB67BC9}"/>
              </a:ext>
            </a:extLst>
          </p:cNvPr>
          <p:cNvSpPr txBox="1"/>
          <p:nvPr/>
        </p:nvSpPr>
        <p:spPr>
          <a:xfrm>
            <a:off x="565095" y="1145936"/>
            <a:ext cx="8208912" cy="707886"/>
          </a:xfrm>
          <a:prstGeom prst="rect">
            <a:avLst/>
          </a:prstGeom>
          <a:solidFill>
            <a:schemeClr val="bg2"/>
          </a:solidFill>
        </p:spPr>
        <p:txBody>
          <a:bodyPr wrap="square" rtlCol="0">
            <a:spAutoFit/>
          </a:bodyPr>
          <a:lstStyle/>
          <a:p>
            <a:pPr algn="ctr">
              <a:spcBef>
                <a:spcPct val="20000"/>
              </a:spcBef>
            </a:pPr>
            <a:r>
              <a:rPr lang="fr-FR" sz="2000" b="1" dirty="0">
                <a:solidFill>
                  <a:schemeClr val="bg1"/>
                </a:solidFill>
                <a:latin typeface="Arial" panose="020B0604020202020204" pitchFamily="34" charset="0"/>
                <a:cs typeface="Arial" panose="020B0604020202020204" pitchFamily="34" charset="0"/>
              </a:rPr>
              <a:t>Quels facteurs, en lien avec la </a:t>
            </a:r>
            <a:r>
              <a:rPr lang="fr-FR" sz="2000" b="1" u="sng" dirty="0">
                <a:solidFill>
                  <a:schemeClr val="bg1"/>
                </a:solidFill>
                <a:latin typeface="Arial" panose="020B0604020202020204" pitchFamily="34" charset="0"/>
                <a:cs typeface="Arial" panose="020B0604020202020204" pitchFamily="34" charset="0"/>
              </a:rPr>
              <a:t>RELATION</a:t>
            </a:r>
            <a:r>
              <a:rPr lang="fr-FR" sz="2000" b="1" dirty="0">
                <a:solidFill>
                  <a:schemeClr val="bg1"/>
                </a:solidFill>
                <a:latin typeface="Arial" panose="020B0604020202020204" pitchFamily="34" charset="0"/>
                <a:cs typeface="Arial" panose="020B0604020202020204" pitchFamily="34" charset="0"/>
              </a:rPr>
              <a:t> d’accompagnement, sont favorables à l’accès au réel de l’activité ? </a:t>
            </a:r>
          </a:p>
        </p:txBody>
      </p:sp>
      <p:sp>
        <p:nvSpPr>
          <p:cNvPr id="7" name="Rectangle 6">
            <a:extLst>
              <a:ext uri="{FF2B5EF4-FFF2-40B4-BE49-F238E27FC236}">
                <a16:creationId xmlns:a16="http://schemas.microsoft.com/office/drawing/2014/main" id="{1206661F-E91F-BA6F-C838-F5497B119DE2}"/>
              </a:ext>
            </a:extLst>
          </p:cNvPr>
          <p:cNvSpPr/>
          <p:nvPr/>
        </p:nvSpPr>
        <p:spPr>
          <a:xfrm>
            <a:off x="501655" y="2085426"/>
            <a:ext cx="4070345" cy="369332"/>
          </a:xfrm>
          <a:prstGeom prst="rect">
            <a:avLst/>
          </a:prstGeom>
        </p:spPr>
        <p:txBody>
          <a:bodyPr wrap="none">
            <a:spAutoFit/>
          </a:bodyPr>
          <a:lstStyle/>
          <a:p>
            <a:r>
              <a:rPr lang="fr-BE" b="1" dirty="0">
                <a:solidFill>
                  <a:srgbClr val="C00000"/>
                </a:solidFill>
              </a:rPr>
              <a:t>Pour les conseillers pédagogiques</a:t>
            </a:r>
          </a:p>
        </p:txBody>
      </p:sp>
      <p:sp>
        <p:nvSpPr>
          <p:cNvPr id="3" name="ZoneTexte 2">
            <a:extLst>
              <a:ext uri="{FF2B5EF4-FFF2-40B4-BE49-F238E27FC236}">
                <a16:creationId xmlns:a16="http://schemas.microsoft.com/office/drawing/2014/main" id="{D2C8E364-B1BD-C644-CD5C-ADA58B69938E}"/>
              </a:ext>
            </a:extLst>
          </p:cNvPr>
          <p:cNvSpPr txBox="1"/>
          <p:nvPr/>
        </p:nvSpPr>
        <p:spPr>
          <a:xfrm>
            <a:off x="395179" y="2282415"/>
            <a:ext cx="4176821" cy="2585323"/>
          </a:xfrm>
          <a:prstGeom prst="rect">
            <a:avLst/>
          </a:prstGeom>
          <a:noFill/>
        </p:spPr>
        <p:txBody>
          <a:bodyPr wrap="square" rtlCol="0">
            <a:spAutoFit/>
          </a:bodyPr>
          <a:lstStyle/>
          <a:p>
            <a:endParaRPr lang="fr-BE" dirty="0"/>
          </a:p>
          <a:p>
            <a:pPr marL="285750" indent="-285750">
              <a:buFont typeface="Arial" panose="020B0604020202020204" pitchFamily="34" charset="0"/>
              <a:buChar char="•"/>
            </a:pPr>
            <a:r>
              <a:rPr lang="fr-BE" dirty="0"/>
              <a:t>Respect et reconnaissance des compétences mutuelles</a:t>
            </a:r>
          </a:p>
          <a:p>
            <a:pPr marL="285750" indent="-285750">
              <a:buFont typeface="Arial" panose="020B0604020202020204" pitchFamily="34" charset="0"/>
              <a:buChar char="•"/>
            </a:pPr>
            <a:r>
              <a:rPr lang="fr-BE" dirty="0"/>
              <a:t>La notion de confiance est centrale mais n’est pas toujours aisée à mettre en œuvre</a:t>
            </a:r>
          </a:p>
          <a:p>
            <a:pPr marL="285750" indent="-285750">
              <a:buFont typeface="Arial" panose="020B0604020202020204" pitchFamily="34" charset="0"/>
              <a:buChar char="•"/>
            </a:pPr>
            <a:r>
              <a:rPr lang="fr-BE" dirty="0"/>
              <a:t>L’accompagnement longitudinal est le garant de la relation</a:t>
            </a:r>
          </a:p>
          <a:p>
            <a:pPr marL="285750" indent="-285750">
              <a:buFont typeface="Police système Courant"/>
              <a:buChar char="-"/>
            </a:pPr>
            <a:endParaRPr lang="fr-BE" dirty="0"/>
          </a:p>
        </p:txBody>
      </p:sp>
      <p:sp>
        <p:nvSpPr>
          <p:cNvPr id="8" name="Rectangle 7">
            <a:extLst>
              <a:ext uri="{FF2B5EF4-FFF2-40B4-BE49-F238E27FC236}">
                <a16:creationId xmlns:a16="http://schemas.microsoft.com/office/drawing/2014/main" id="{AD51AEA2-D146-3481-F0CB-DC07A0F8A0A3}"/>
              </a:ext>
            </a:extLst>
          </p:cNvPr>
          <p:cNvSpPr/>
          <p:nvPr/>
        </p:nvSpPr>
        <p:spPr>
          <a:xfrm>
            <a:off x="5436096" y="2085352"/>
            <a:ext cx="2274982" cy="369332"/>
          </a:xfrm>
          <a:prstGeom prst="rect">
            <a:avLst/>
          </a:prstGeom>
        </p:spPr>
        <p:txBody>
          <a:bodyPr wrap="none">
            <a:spAutoFit/>
          </a:bodyPr>
          <a:lstStyle/>
          <a:p>
            <a:r>
              <a:rPr lang="fr-BE" b="1" dirty="0">
                <a:solidFill>
                  <a:srgbClr val="C00000"/>
                </a:solidFill>
              </a:rPr>
              <a:t>Pour les directeurs</a:t>
            </a:r>
          </a:p>
        </p:txBody>
      </p:sp>
      <p:sp>
        <p:nvSpPr>
          <p:cNvPr id="9" name="ZoneTexte 8">
            <a:extLst>
              <a:ext uri="{FF2B5EF4-FFF2-40B4-BE49-F238E27FC236}">
                <a16:creationId xmlns:a16="http://schemas.microsoft.com/office/drawing/2014/main" id="{A30103D8-B17D-1FB5-09AE-B9CBA8687A6F}"/>
              </a:ext>
            </a:extLst>
          </p:cNvPr>
          <p:cNvSpPr txBox="1"/>
          <p:nvPr/>
        </p:nvSpPr>
        <p:spPr>
          <a:xfrm>
            <a:off x="4776512" y="2551328"/>
            <a:ext cx="4215609" cy="1200329"/>
          </a:xfrm>
          <a:prstGeom prst="rect">
            <a:avLst/>
          </a:prstGeom>
          <a:noFill/>
        </p:spPr>
        <p:txBody>
          <a:bodyPr wrap="square" rtlCol="0">
            <a:spAutoFit/>
          </a:bodyPr>
          <a:lstStyle/>
          <a:p>
            <a:pPr marL="285750" indent="-285750">
              <a:buFont typeface="Arial" panose="020B0604020202020204" pitchFamily="34" charset="0"/>
              <a:buChar char="•"/>
            </a:pPr>
            <a:r>
              <a:rPr lang="fr-FR" dirty="0"/>
              <a:t>Climat relationnel bienveillant</a:t>
            </a:r>
          </a:p>
          <a:p>
            <a:pPr marL="285750" indent="-285750">
              <a:buFont typeface="Arial" panose="020B0604020202020204" pitchFamily="34" charset="0"/>
              <a:buChar char="•"/>
            </a:pPr>
            <a:r>
              <a:rPr lang="fr-FR" dirty="0"/>
              <a:t>Transparence et honnêteté</a:t>
            </a:r>
          </a:p>
          <a:p>
            <a:endParaRPr lang="fr-FR" dirty="0"/>
          </a:p>
          <a:p>
            <a:endParaRPr lang="fr-FR" dirty="0"/>
          </a:p>
        </p:txBody>
      </p:sp>
      <p:sp>
        <p:nvSpPr>
          <p:cNvPr id="11" name="ZoneTexte 10">
            <a:extLst>
              <a:ext uri="{FF2B5EF4-FFF2-40B4-BE49-F238E27FC236}">
                <a16:creationId xmlns:a16="http://schemas.microsoft.com/office/drawing/2014/main" id="{0BF13C2E-688D-4AA7-3378-3B9DB86AF200}"/>
              </a:ext>
            </a:extLst>
          </p:cNvPr>
          <p:cNvSpPr txBox="1"/>
          <p:nvPr/>
        </p:nvSpPr>
        <p:spPr>
          <a:xfrm>
            <a:off x="501655" y="5875949"/>
            <a:ext cx="8272351" cy="707886"/>
          </a:xfrm>
          <a:prstGeom prst="rect">
            <a:avLst/>
          </a:prstGeom>
          <a:noFill/>
          <a:ln>
            <a:noFill/>
          </a:ln>
        </p:spPr>
        <p:txBody>
          <a:bodyPr wrap="square" rtlCol="0">
            <a:spAutoFit/>
          </a:bodyPr>
          <a:lstStyle/>
          <a:p>
            <a:pPr algn="ctr"/>
            <a:r>
              <a:rPr lang="fr-BE" sz="2000" b="1" dirty="0">
                <a:solidFill>
                  <a:schemeClr val="bg2"/>
                </a:solidFill>
              </a:rPr>
              <a:t>Une relation de qualité constitue le préalable au développement d’une démarche d’accompagnement constructive</a:t>
            </a:r>
          </a:p>
        </p:txBody>
      </p:sp>
      <p:cxnSp>
        <p:nvCxnSpPr>
          <p:cNvPr id="6" name="Connecteur droit 5">
            <a:extLst>
              <a:ext uri="{FF2B5EF4-FFF2-40B4-BE49-F238E27FC236}">
                <a16:creationId xmlns:a16="http://schemas.microsoft.com/office/drawing/2014/main" id="{97EB8AFC-607B-5E68-4D58-E02601ADA351}"/>
              </a:ext>
            </a:extLst>
          </p:cNvPr>
          <p:cNvCxnSpPr/>
          <p:nvPr/>
        </p:nvCxnSpPr>
        <p:spPr>
          <a:xfrm>
            <a:off x="4609136" y="2085352"/>
            <a:ext cx="38258" cy="3800977"/>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4370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1">
            <a:extLst>
              <a:ext uri="{FF2B5EF4-FFF2-40B4-BE49-F238E27FC236}">
                <a16:creationId xmlns:a16="http://schemas.microsoft.com/office/drawing/2014/main" id="{6B524C35-E2E9-43C0-971F-F900C70F8893}"/>
              </a:ext>
            </a:extLst>
          </p:cNvPr>
          <p:cNvSpPr>
            <a:spLocks noGrp="1"/>
          </p:cNvSpPr>
          <p:nvPr>
            <p:ph type="title"/>
          </p:nvPr>
        </p:nvSpPr>
        <p:spPr>
          <a:xfrm>
            <a:off x="0" y="22610"/>
            <a:ext cx="9144000" cy="1066130"/>
          </a:xfrm>
        </p:spPr>
        <p:txBody>
          <a:bodyPr/>
          <a:lstStyle/>
          <a:p>
            <a:pPr algn="r"/>
            <a:r>
              <a:rPr lang="fr-FR" sz="2800" b="0" i="1" dirty="0">
                <a:solidFill>
                  <a:srgbClr val="00ABCC"/>
                </a:solidFill>
                <a:effectLst>
                  <a:outerShdw blurRad="50800" dist="38100" dir="5400000" algn="t" rotWithShape="0">
                    <a:prstClr val="black">
                      <a:alpha val="40000"/>
                    </a:prstClr>
                  </a:outerShdw>
                </a:effectLst>
              </a:rPr>
              <a:t>Conclusion</a:t>
            </a:r>
          </a:p>
        </p:txBody>
      </p:sp>
      <p:sp>
        <p:nvSpPr>
          <p:cNvPr id="2" name="ZoneTexte 1">
            <a:extLst>
              <a:ext uri="{FF2B5EF4-FFF2-40B4-BE49-F238E27FC236}">
                <a16:creationId xmlns:a16="http://schemas.microsoft.com/office/drawing/2014/main" id="{711B17CA-7D3D-A534-B303-FA9C4EB67BC9}"/>
              </a:ext>
            </a:extLst>
          </p:cNvPr>
          <p:cNvSpPr txBox="1"/>
          <p:nvPr/>
        </p:nvSpPr>
        <p:spPr>
          <a:xfrm>
            <a:off x="467544" y="1556792"/>
            <a:ext cx="8352928" cy="5109091"/>
          </a:xfrm>
          <a:prstGeom prst="rect">
            <a:avLst/>
          </a:prstGeom>
          <a:noFill/>
        </p:spPr>
        <p:txBody>
          <a:bodyPr wrap="square" rtlCol="0">
            <a:spAutoFit/>
          </a:bodyPr>
          <a:lstStyle/>
          <a:p>
            <a:pPr marL="285750" indent="-285750" algn="just">
              <a:buFont typeface="Arial" panose="020B0604020202020204" pitchFamily="34" charset="0"/>
              <a:buChar char="•"/>
            </a:pPr>
            <a:r>
              <a:rPr lang="fr-BE" dirty="0">
                <a:latin typeface="Arial" panose="020B0604020202020204" pitchFamily="34" charset="0"/>
                <a:ea typeface="Times New Roman" panose="02020603050405020304" pitchFamily="18" charset="0"/>
                <a:cs typeface="Arial" panose="020B0604020202020204" pitchFamily="34" charset="0"/>
              </a:rPr>
              <a:t>Le</a:t>
            </a:r>
            <a:r>
              <a:rPr lang="fr-BE" dirty="0">
                <a:effectLst/>
                <a:latin typeface="Arial" panose="020B0604020202020204" pitchFamily="34" charset="0"/>
                <a:ea typeface="Times New Roman" panose="02020603050405020304" pitchFamily="18" charset="0"/>
                <a:cs typeface="Arial" panose="020B0604020202020204" pitchFamily="34" charset="0"/>
              </a:rPr>
              <a:t> caractère déclaré du réel de l’activité des répondants ne semble pas empreint de tensions une fois la relation instaurée. </a:t>
            </a:r>
          </a:p>
          <a:p>
            <a:pPr marL="285750" indent="-285750" algn="just">
              <a:buFont typeface="Arial" panose="020B0604020202020204" pitchFamily="34" charset="0"/>
              <a:buChar char="•"/>
            </a:pPr>
            <a:r>
              <a:rPr lang="fr-FR" dirty="0">
                <a:latin typeface="Arial" panose="020B0604020202020204" pitchFamily="34" charset="0"/>
                <a:ea typeface="Times New Roman" panose="02020603050405020304" pitchFamily="18" charset="0"/>
                <a:cs typeface="Arial" panose="020B0604020202020204" pitchFamily="34" charset="0"/>
              </a:rPr>
              <a:t>L</a:t>
            </a:r>
            <a:r>
              <a:rPr lang="fr-FR" dirty="0">
                <a:effectLst/>
                <a:latin typeface="Arial" panose="020B0604020202020204" pitchFamily="34" charset="0"/>
                <a:ea typeface="Times New Roman" panose="02020603050405020304" pitchFamily="18" charset="0"/>
                <a:cs typeface="Arial" panose="020B0604020202020204" pitchFamily="34" charset="0"/>
              </a:rPr>
              <a:t>e réel de l’activité est ancré dans la relation à l’autre ainsi que dans la compréhension mutuelle des enjeux et des réalités de chacun. </a:t>
            </a:r>
          </a:p>
          <a:p>
            <a:pPr marL="285750" indent="-285750" algn="just">
              <a:buFont typeface="Arial" panose="020B0604020202020204" pitchFamily="34" charset="0"/>
              <a:buChar char="•"/>
            </a:pPr>
            <a:r>
              <a:rPr lang="fr-FR" dirty="0">
                <a:latin typeface="Arial" panose="020B0604020202020204" pitchFamily="34" charset="0"/>
                <a:ea typeface="Times New Roman" panose="02020603050405020304" pitchFamily="18" charset="0"/>
                <a:cs typeface="Arial" panose="020B0604020202020204" pitchFamily="34" charset="0"/>
              </a:rPr>
              <a:t>Le </a:t>
            </a:r>
            <a:r>
              <a:rPr lang="fr-FR" dirty="0">
                <a:effectLst/>
                <a:latin typeface="Arial" panose="020B0604020202020204" pitchFamily="34" charset="0"/>
                <a:ea typeface="Times New Roman" panose="02020603050405020304" pitchFamily="18" charset="0"/>
                <a:cs typeface="Arial" panose="020B0604020202020204" pitchFamily="34" charset="0"/>
              </a:rPr>
              <a:t>leadership des directions semble être épaulé par l’action des conseillers pédagogiques.</a:t>
            </a:r>
          </a:p>
          <a:p>
            <a:pPr algn="just"/>
            <a:endParaRPr lang="fr-FR" dirty="0">
              <a:effectLst/>
              <a:latin typeface="Arial" panose="020B0604020202020204" pitchFamily="34" charset="0"/>
              <a:ea typeface="Times New Roman" panose="02020603050405020304" pitchFamily="18" charset="0"/>
              <a:cs typeface="Arial" panose="020B0604020202020204" pitchFamily="34" charset="0"/>
            </a:endParaRPr>
          </a:p>
          <a:p>
            <a:pPr marL="358775" indent="-358775" algn="just">
              <a:tabLst>
                <a:tab pos="358775" algn="l"/>
              </a:tabLst>
            </a:pPr>
            <a:r>
              <a:rPr lang="fr-FR" dirty="0">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 </a:t>
            </a:r>
            <a:r>
              <a:rPr lang="fr-FR" dirty="0">
                <a:effectLst/>
                <a:latin typeface="Arial" panose="020B0604020202020204" pitchFamily="34" charset="0"/>
                <a:ea typeface="Times New Roman" panose="02020603050405020304" pitchFamily="18" charset="0"/>
                <a:cs typeface="Arial" panose="020B0604020202020204" pitchFamily="34" charset="0"/>
              </a:rPr>
              <a:t>Il n’est donc plus question d’expert et d’élève, mais de partenaires proximaux permettant aux politiques éducatives du plan de pilotage de « </a:t>
            </a:r>
            <a:r>
              <a:rPr lang="fr-FR" i="1" dirty="0">
                <a:effectLst/>
                <a:latin typeface="Arial" panose="020B0604020202020204" pitchFamily="34" charset="0"/>
                <a:ea typeface="Times New Roman" panose="02020603050405020304" pitchFamily="18" charset="0"/>
                <a:cs typeface="Arial" panose="020B0604020202020204" pitchFamily="34" charset="0"/>
              </a:rPr>
              <a:t>se </a:t>
            </a:r>
            <a:r>
              <a:rPr lang="fr-FR" i="1" dirty="0" err="1">
                <a:effectLst/>
                <a:latin typeface="Arial" panose="020B0604020202020204" pitchFamily="34" charset="0"/>
                <a:ea typeface="Times New Roman" panose="02020603050405020304" pitchFamily="18" charset="0"/>
                <a:cs typeface="Arial" panose="020B0604020202020204" pitchFamily="34" charset="0"/>
              </a:rPr>
              <a:t>ré-inscrire</a:t>
            </a:r>
            <a:r>
              <a:rPr lang="fr-FR" i="1" dirty="0">
                <a:effectLst/>
                <a:latin typeface="Arial" panose="020B0604020202020204" pitchFamily="34" charset="0"/>
                <a:ea typeface="Times New Roman" panose="02020603050405020304" pitchFamily="18" charset="0"/>
                <a:cs typeface="Arial" panose="020B0604020202020204" pitchFamily="34" charset="0"/>
              </a:rPr>
              <a:t> dans une histoire collective, dans un vivre-ensemble aujourd’hui déficitaire, mais sur le mode de l’autonomie et de la responsabilisation »</a:t>
            </a:r>
            <a:r>
              <a:rPr lang="fr-FR" dirty="0">
                <a:effectLst/>
                <a:latin typeface="Arial" panose="020B0604020202020204" pitchFamily="34" charset="0"/>
                <a:ea typeface="Times New Roman" panose="02020603050405020304" pitchFamily="18" charset="0"/>
                <a:cs typeface="Arial" panose="020B0604020202020204" pitchFamily="34" charset="0"/>
              </a:rPr>
              <a:t> (Paul, 2012, p.30)</a:t>
            </a:r>
          </a:p>
          <a:p>
            <a:pPr marL="285750" indent="-285750" algn="just">
              <a:buFont typeface="Arial" panose="020B0604020202020204" pitchFamily="34" charset="0"/>
              <a:buChar char="•"/>
            </a:pPr>
            <a:endParaRPr lang="fr-FR"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r>
              <a:rPr lang="fr-FR" dirty="0">
                <a:effectLst/>
                <a:latin typeface="Arial" panose="020B0604020202020204" pitchFamily="34" charset="0"/>
                <a:ea typeface="Times New Roman" panose="02020603050405020304" pitchFamily="18" charset="0"/>
                <a:cs typeface="Arial" panose="020B0604020202020204" pitchFamily="34" charset="0"/>
              </a:rPr>
              <a:t>En revanche, cette recherche ne permet pas d’appréhender, plus en profondeur, les raisons qui facilitent cette relation qui semble, dans tous les cas, saine et favorable à l’accès au réel de l’activité des directeurs.</a:t>
            </a:r>
          </a:p>
          <a:p>
            <a:pPr marL="285750" indent="-285750" algn="just">
              <a:buFont typeface="Arial" panose="020B0604020202020204" pitchFamily="34" charset="0"/>
              <a:buChar char="•"/>
            </a:pPr>
            <a:endParaRPr lang="fr-FR" sz="2000" dirty="0">
              <a:latin typeface="Arial" panose="020B060402020202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2550324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1">
            <a:extLst>
              <a:ext uri="{FF2B5EF4-FFF2-40B4-BE49-F238E27FC236}">
                <a16:creationId xmlns:a16="http://schemas.microsoft.com/office/drawing/2014/main" id="{6B524C35-E2E9-43C0-971F-F900C70F8893}"/>
              </a:ext>
            </a:extLst>
          </p:cNvPr>
          <p:cNvSpPr>
            <a:spLocks noGrp="1"/>
          </p:cNvSpPr>
          <p:nvPr>
            <p:ph type="title"/>
          </p:nvPr>
        </p:nvSpPr>
        <p:spPr>
          <a:xfrm>
            <a:off x="0" y="22610"/>
            <a:ext cx="9144000" cy="1066130"/>
          </a:xfrm>
        </p:spPr>
        <p:txBody>
          <a:bodyPr/>
          <a:lstStyle/>
          <a:p>
            <a:pPr algn="r"/>
            <a:r>
              <a:rPr lang="fr-FR" sz="2800" b="0" i="1" dirty="0">
                <a:solidFill>
                  <a:srgbClr val="00ABCC"/>
                </a:solidFill>
                <a:effectLst>
                  <a:outerShdw blurRad="50800" dist="38100" dir="5400000" algn="t" rotWithShape="0">
                    <a:prstClr val="black">
                      <a:alpha val="40000"/>
                    </a:prstClr>
                  </a:outerShdw>
                </a:effectLst>
              </a:rPr>
              <a:t>Questions-réponses</a:t>
            </a:r>
          </a:p>
        </p:txBody>
      </p:sp>
      <p:pic>
        <p:nvPicPr>
          <p:cNvPr id="4" name="Picture 2" descr="MERCI POUR VOTRE ATTENTION - Keep Calm and Posters Generator, Maker For  Free - KeepCalmAndPosters.com">
            <a:extLst>
              <a:ext uri="{FF2B5EF4-FFF2-40B4-BE49-F238E27FC236}">
                <a16:creationId xmlns:a16="http://schemas.microsoft.com/office/drawing/2014/main" id="{04A2DB81-1144-5EA7-88EE-92B800A511C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6445"/>
          <a:stretch/>
        </p:blipFill>
        <p:spPr bwMode="auto">
          <a:xfrm>
            <a:off x="2431051" y="1089000"/>
            <a:ext cx="4281898" cy="46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3501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2610"/>
            <a:ext cx="9144000" cy="1066130"/>
          </a:xfrm>
        </p:spPr>
        <p:txBody>
          <a:bodyPr/>
          <a:lstStyle/>
          <a:p>
            <a:pPr algn="r"/>
            <a:r>
              <a:rPr lang="fr-FR" sz="2800" b="0" i="1" dirty="0">
                <a:solidFill>
                  <a:srgbClr val="00ABCC"/>
                </a:solidFill>
                <a:effectLst>
                  <a:outerShdw blurRad="50800" dist="38100" dir="5400000" algn="t" rotWithShape="0">
                    <a:prstClr val="black">
                      <a:alpha val="40000"/>
                    </a:prstClr>
                  </a:outerShdw>
                </a:effectLst>
              </a:rPr>
              <a:t>Cadre de la recherche: le pilotage du système éducatif</a:t>
            </a:r>
          </a:p>
        </p:txBody>
      </p:sp>
      <p:sp>
        <p:nvSpPr>
          <p:cNvPr id="3" name="Espace réservé du contenu 2"/>
          <p:cNvSpPr>
            <a:spLocks noGrp="1"/>
          </p:cNvSpPr>
          <p:nvPr>
            <p:ph idx="1"/>
          </p:nvPr>
        </p:nvSpPr>
        <p:spPr>
          <a:xfrm>
            <a:off x="323528" y="1340768"/>
            <a:ext cx="8568952" cy="4968552"/>
          </a:xfrm>
        </p:spPr>
        <p:txBody>
          <a:bodyPr/>
          <a:lstStyle/>
          <a:p>
            <a:pPr marL="0" indent="0" algn="just"/>
            <a:endParaRPr lang="fr-FR" sz="2200" dirty="0"/>
          </a:p>
          <a:p>
            <a:endParaRPr lang="fr-BE" sz="2200" dirty="0"/>
          </a:p>
          <a:p>
            <a:pPr marL="0" indent="0" algn="ctr"/>
            <a:endParaRPr lang="fr-BE" sz="1800" dirty="0"/>
          </a:p>
        </p:txBody>
      </p:sp>
      <p:graphicFrame>
        <p:nvGraphicFramePr>
          <p:cNvPr id="4" name="Diagramme 3">
            <a:extLst>
              <a:ext uri="{FF2B5EF4-FFF2-40B4-BE49-F238E27FC236}">
                <a16:creationId xmlns:a16="http://schemas.microsoft.com/office/drawing/2014/main" id="{DD836C10-A519-4DD0-839F-5F1B6695DAEA}"/>
              </a:ext>
            </a:extLst>
          </p:cNvPr>
          <p:cNvGraphicFramePr/>
          <p:nvPr>
            <p:extLst>
              <p:ext uri="{D42A27DB-BD31-4B8C-83A1-F6EECF244321}">
                <p14:modId xmlns:p14="http://schemas.microsoft.com/office/powerpoint/2010/main" val="1393622844"/>
              </p:ext>
            </p:extLst>
          </p:nvPr>
        </p:nvGraphicFramePr>
        <p:xfrm>
          <a:off x="287524" y="1497936"/>
          <a:ext cx="8640960"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a:extLst>
              <a:ext uri="{FF2B5EF4-FFF2-40B4-BE49-F238E27FC236}">
                <a16:creationId xmlns:a16="http://schemas.microsoft.com/office/drawing/2014/main" id="{22FD5CD6-FB45-418E-9089-D9716FDDA390}"/>
              </a:ext>
            </a:extLst>
          </p:cNvPr>
          <p:cNvSpPr txBox="1"/>
          <p:nvPr/>
        </p:nvSpPr>
        <p:spPr>
          <a:xfrm>
            <a:off x="467544" y="1497936"/>
            <a:ext cx="8496944" cy="400110"/>
          </a:xfrm>
          <a:prstGeom prst="rect">
            <a:avLst/>
          </a:prstGeom>
          <a:noFill/>
        </p:spPr>
        <p:txBody>
          <a:bodyPr wrap="square" rtlCol="0">
            <a:spAutoFit/>
          </a:bodyPr>
          <a:lstStyle/>
          <a:p>
            <a:r>
              <a:rPr lang="fr-BE" sz="2000" b="1" dirty="0">
                <a:solidFill>
                  <a:srgbClr val="A80039"/>
                </a:solidFill>
                <a:latin typeface="Arial" panose="020B0604020202020204" pitchFamily="34" charset="0"/>
                <a:cs typeface="Arial" panose="020B0604020202020204" pitchFamily="34" charset="0"/>
              </a:rPr>
              <a:t>Genèse des nouveaux modes de gouvernance des établissements</a:t>
            </a:r>
          </a:p>
        </p:txBody>
      </p:sp>
    </p:spTree>
    <p:extLst>
      <p:ext uri="{BB962C8B-B14F-4D97-AF65-F5344CB8AC3E}">
        <p14:creationId xmlns:p14="http://schemas.microsoft.com/office/powerpoint/2010/main" val="1953016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1FC4E1E2-F8D7-4AAF-BA4B-897935BD70D8}"/>
              </a:ext>
            </a:extLst>
          </p:cNvPr>
          <p:cNvSpPr txBox="1"/>
          <p:nvPr/>
        </p:nvSpPr>
        <p:spPr>
          <a:xfrm>
            <a:off x="464993" y="1556792"/>
            <a:ext cx="7954462" cy="400110"/>
          </a:xfrm>
          <a:prstGeom prst="rect">
            <a:avLst/>
          </a:prstGeom>
          <a:noFill/>
        </p:spPr>
        <p:txBody>
          <a:bodyPr wrap="square" rtlCol="0">
            <a:spAutoFit/>
          </a:bodyPr>
          <a:lstStyle/>
          <a:p>
            <a:r>
              <a:rPr lang="fr-BE" sz="2000" b="1" dirty="0">
                <a:solidFill>
                  <a:srgbClr val="A80039"/>
                </a:solidFill>
                <a:latin typeface="Arial" panose="020B0604020202020204" pitchFamily="34" charset="0"/>
                <a:cs typeface="Arial" panose="020B0604020202020204" pitchFamily="34" charset="0"/>
              </a:rPr>
              <a:t>Processus cyclique</a:t>
            </a:r>
          </a:p>
        </p:txBody>
      </p:sp>
      <p:sp>
        <p:nvSpPr>
          <p:cNvPr id="10" name="Titre 1">
            <a:extLst>
              <a:ext uri="{FF2B5EF4-FFF2-40B4-BE49-F238E27FC236}">
                <a16:creationId xmlns:a16="http://schemas.microsoft.com/office/drawing/2014/main" id="{6B524C35-E2E9-43C0-971F-F900C70F8893}"/>
              </a:ext>
            </a:extLst>
          </p:cNvPr>
          <p:cNvSpPr>
            <a:spLocks noGrp="1"/>
          </p:cNvSpPr>
          <p:nvPr>
            <p:ph type="title"/>
          </p:nvPr>
        </p:nvSpPr>
        <p:spPr>
          <a:xfrm>
            <a:off x="0" y="22610"/>
            <a:ext cx="9144000" cy="1066130"/>
          </a:xfrm>
        </p:spPr>
        <p:txBody>
          <a:bodyPr/>
          <a:lstStyle/>
          <a:p>
            <a:pPr algn="r"/>
            <a:r>
              <a:rPr lang="fr-FR" sz="2800" b="0" i="1" dirty="0">
                <a:solidFill>
                  <a:srgbClr val="00ABCC"/>
                </a:solidFill>
                <a:effectLst>
                  <a:outerShdw blurRad="50800" dist="38100" dir="5400000" algn="t" rotWithShape="0">
                    <a:prstClr val="black">
                      <a:alpha val="40000"/>
                    </a:prstClr>
                  </a:outerShdw>
                </a:effectLst>
              </a:rPr>
              <a:t>Cadre de la recherche: le pilotage du système éducatif</a:t>
            </a:r>
          </a:p>
        </p:txBody>
      </p:sp>
      <p:sp>
        <p:nvSpPr>
          <p:cNvPr id="5" name="Espace réservé du contenu 4">
            <a:extLst>
              <a:ext uri="{FF2B5EF4-FFF2-40B4-BE49-F238E27FC236}">
                <a16:creationId xmlns:a16="http://schemas.microsoft.com/office/drawing/2014/main" id="{EC2385E1-F3EF-461D-96A8-E6AB5A38EEAC}"/>
              </a:ext>
            </a:extLst>
          </p:cNvPr>
          <p:cNvSpPr>
            <a:spLocks noGrp="1"/>
          </p:cNvSpPr>
          <p:nvPr>
            <p:ph idx="1"/>
          </p:nvPr>
        </p:nvSpPr>
        <p:spPr>
          <a:xfrm>
            <a:off x="464993" y="2302890"/>
            <a:ext cx="8229600" cy="4525963"/>
          </a:xfrm>
        </p:spPr>
        <p:txBody>
          <a:bodyPr/>
          <a:lstStyle/>
          <a:p>
            <a:endParaRPr lang="fr-BE" dirty="0"/>
          </a:p>
        </p:txBody>
      </p:sp>
      <p:graphicFrame>
        <p:nvGraphicFramePr>
          <p:cNvPr id="7" name="Diagramme 6">
            <a:extLst>
              <a:ext uri="{FF2B5EF4-FFF2-40B4-BE49-F238E27FC236}">
                <a16:creationId xmlns:a16="http://schemas.microsoft.com/office/drawing/2014/main" id="{3691192B-37E8-4588-8110-CE6217CDBF6C}"/>
              </a:ext>
            </a:extLst>
          </p:cNvPr>
          <p:cNvGraphicFramePr/>
          <p:nvPr>
            <p:extLst>
              <p:ext uri="{D42A27DB-BD31-4B8C-83A1-F6EECF244321}">
                <p14:modId xmlns:p14="http://schemas.microsoft.com/office/powerpoint/2010/main" val="3093392293"/>
              </p:ext>
            </p:extLst>
          </p:nvPr>
        </p:nvGraphicFramePr>
        <p:xfrm>
          <a:off x="1543625" y="2302890"/>
          <a:ext cx="6072336" cy="40117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9359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1FC4E1E2-F8D7-4AAF-BA4B-897935BD70D8}"/>
              </a:ext>
            </a:extLst>
          </p:cNvPr>
          <p:cNvSpPr txBox="1"/>
          <p:nvPr/>
        </p:nvSpPr>
        <p:spPr>
          <a:xfrm>
            <a:off x="494270" y="1581665"/>
            <a:ext cx="8196427" cy="7053988"/>
          </a:xfrm>
          <a:prstGeom prst="rect">
            <a:avLst/>
          </a:prstGeom>
          <a:noFill/>
        </p:spPr>
        <p:txBody>
          <a:bodyPr wrap="square" rtlCol="0">
            <a:spAutoFit/>
          </a:bodyPr>
          <a:lstStyle/>
          <a:p>
            <a:r>
              <a:rPr lang="fr-BE" sz="2000" b="1" dirty="0">
                <a:solidFill>
                  <a:srgbClr val="A80039"/>
                </a:solidFill>
                <a:latin typeface="Arial" panose="020B0604020202020204" pitchFamily="34" charset="0"/>
                <a:cs typeface="Arial" panose="020B0604020202020204" pitchFamily="34" charset="0"/>
              </a:rPr>
              <a:t>Le rôle des conseillers pédagogiques</a:t>
            </a:r>
          </a:p>
          <a:p>
            <a:endParaRPr lang="fr-BE" sz="2000" b="1" dirty="0">
              <a:solidFill>
                <a:srgbClr val="A80039"/>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fr-BE" dirty="0">
                <a:latin typeface="Arial" panose="020B0604020202020204" pitchFamily="34" charset="0"/>
                <a:cs typeface="Arial" panose="020B0604020202020204" pitchFamily="34" charset="0"/>
              </a:rPr>
              <a:t>La nature des rôles du conseiller pédagogique est plurielle (</a:t>
            </a:r>
            <a:r>
              <a:rPr lang="fr-BE" dirty="0" err="1">
                <a:latin typeface="Arial" panose="020B0604020202020204" pitchFamily="34" charset="0"/>
                <a:cs typeface="Arial" panose="020B0604020202020204" pitchFamily="34" charset="0"/>
              </a:rPr>
              <a:t>Lachaîne</a:t>
            </a:r>
            <a:r>
              <a:rPr lang="fr-BE" dirty="0">
                <a:latin typeface="Arial" panose="020B0604020202020204" pitchFamily="34" charset="0"/>
                <a:cs typeface="Arial" panose="020B0604020202020204" pitchFamily="34" charset="0"/>
              </a:rPr>
              <a:t> et Duchesne, 2019).</a:t>
            </a:r>
            <a:endParaRPr lang="fr-FR" dirty="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fr-FR" dirty="0">
                <a:latin typeface="Arial" panose="020B0604020202020204" pitchFamily="34" charset="0"/>
                <a:cs typeface="Arial" panose="020B0604020202020204" pitchFamily="34" charset="0"/>
              </a:rPr>
              <a:t>En FWB, le conseiller pédagogique intervient principalement au service de l’élaboration des plans de pilotage et de la mise en œuvre des contrats d’objectifs (depuis 2017).</a:t>
            </a:r>
          </a:p>
          <a:p>
            <a:pPr marL="342900" indent="-342900" algn="just">
              <a:buFont typeface="Arial" panose="020B0604020202020204" pitchFamily="34" charset="0"/>
              <a:buChar char="•"/>
            </a:pPr>
            <a:r>
              <a:rPr lang="fr-FR" dirty="0">
                <a:latin typeface="Arial" panose="020B0604020202020204" pitchFamily="34" charset="0"/>
                <a:cs typeface="Arial" panose="020B0604020202020204" pitchFamily="34" charset="0"/>
              </a:rPr>
              <a:t>Les actions des conseillers pédagogiques s’opèrent principalement au bénéfice des directions.</a:t>
            </a:r>
          </a:p>
          <a:p>
            <a:pPr marL="342900" indent="-342900" algn="just">
              <a:buFont typeface="Arial" panose="020B0604020202020204" pitchFamily="34" charset="0"/>
              <a:buChar char="•"/>
            </a:pPr>
            <a:r>
              <a:rPr lang="fr-BE" dirty="0">
                <a:latin typeface="Arial" panose="020B0604020202020204" pitchFamily="34" charset="0"/>
                <a:cs typeface="Arial" panose="020B0604020202020204" pitchFamily="34" charset="0"/>
              </a:rPr>
              <a:t>Bien que la « posture d’accompagnement » constitue « l’ADN » de la fonction de conseiller pédagogique, celui-ci est amené, dans le contexte des plans de pilotage, à adopter une posture de formateur.</a:t>
            </a:r>
          </a:p>
          <a:p>
            <a:pPr marL="342900" indent="-342900">
              <a:buFont typeface="Arial" panose="020B0604020202020204" pitchFamily="34" charset="0"/>
              <a:buChar char="•"/>
            </a:pPr>
            <a:endParaRPr lang="fr-BE" dirty="0"/>
          </a:p>
          <a:p>
            <a:pPr marL="342900" indent="-342900">
              <a:buFont typeface="Arial" panose="020B0604020202020204" pitchFamily="34" charset="0"/>
              <a:buChar char="•"/>
            </a:pPr>
            <a:endParaRPr lang="fr-BE" dirty="0"/>
          </a:p>
          <a:p>
            <a:pPr marL="342900" indent="-342900">
              <a:buFont typeface="Arial" panose="020B0604020202020204" pitchFamily="34" charset="0"/>
              <a:buChar char="•"/>
            </a:pPr>
            <a:endParaRPr lang="fr-BE" dirty="0"/>
          </a:p>
          <a:p>
            <a:pPr marL="342900" indent="-342900">
              <a:buFont typeface="Arial" panose="020B0604020202020204" pitchFamily="34" charset="0"/>
              <a:buChar char="•"/>
            </a:pPr>
            <a:endParaRPr lang="fr-BE" dirty="0"/>
          </a:p>
          <a:p>
            <a:pPr marL="342900" indent="-342900">
              <a:buFont typeface="Arial" panose="020B0604020202020204" pitchFamily="34" charset="0"/>
              <a:buChar char="•"/>
            </a:pPr>
            <a:endParaRPr lang="fr-BE" dirty="0"/>
          </a:p>
          <a:p>
            <a:pPr marL="342900" indent="-342900">
              <a:buFont typeface="Arial" panose="020B0604020202020204" pitchFamily="34" charset="0"/>
              <a:buChar char="•"/>
            </a:pPr>
            <a:endParaRPr lang="fr-BE" dirty="0"/>
          </a:p>
          <a:p>
            <a:endParaRPr lang="fr-BE" dirty="0"/>
          </a:p>
          <a:p>
            <a:endParaRPr lang="fr-FR" b="1" dirty="0">
              <a:solidFill>
                <a:srgbClr val="A80039"/>
              </a:solidFill>
              <a:latin typeface="+mn-lt"/>
            </a:endParaRPr>
          </a:p>
          <a:p>
            <a:endParaRPr lang="fr-FR" b="1" dirty="0">
              <a:solidFill>
                <a:srgbClr val="A80039"/>
              </a:solidFill>
              <a:latin typeface="+mn-lt"/>
            </a:endParaRPr>
          </a:p>
          <a:p>
            <a:endParaRPr lang="fr-FR" b="1" dirty="0">
              <a:solidFill>
                <a:srgbClr val="A80039"/>
              </a:solidFill>
              <a:latin typeface="+mn-lt"/>
            </a:endParaRPr>
          </a:p>
          <a:p>
            <a:endParaRPr lang="fr-FR" b="1" dirty="0">
              <a:solidFill>
                <a:srgbClr val="A80039"/>
              </a:solidFill>
              <a:latin typeface="+mn-lt"/>
            </a:endParaRPr>
          </a:p>
          <a:p>
            <a:endParaRPr lang="fr-FR" b="1" dirty="0">
              <a:solidFill>
                <a:srgbClr val="A80039"/>
              </a:solidFill>
              <a:latin typeface="+mn-lt"/>
            </a:endParaRPr>
          </a:p>
          <a:p>
            <a:pPr marL="285750" indent="-285750">
              <a:buFont typeface="Arial" panose="020B0604020202020204" pitchFamily="34" charset="0"/>
              <a:buChar char="•"/>
            </a:pPr>
            <a:endParaRPr lang="fr-FR" dirty="0"/>
          </a:p>
        </p:txBody>
      </p:sp>
      <p:sp>
        <p:nvSpPr>
          <p:cNvPr id="10" name="Titre 1">
            <a:extLst>
              <a:ext uri="{FF2B5EF4-FFF2-40B4-BE49-F238E27FC236}">
                <a16:creationId xmlns:a16="http://schemas.microsoft.com/office/drawing/2014/main" id="{6B524C35-E2E9-43C0-971F-F900C70F8893}"/>
              </a:ext>
            </a:extLst>
          </p:cNvPr>
          <p:cNvSpPr>
            <a:spLocks noGrp="1"/>
          </p:cNvSpPr>
          <p:nvPr>
            <p:ph type="title"/>
          </p:nvPr>
        </p:nvSpPr>
        <p:spPr>
          <a:xfrm>
            <a:off x="0" y="22610"/>
            <a:ext cx="9144000" cy="1066130"/>
          </a:xfrm>
        </p:spPr>
        <p:txBody>
          <a:bodyPr/>
          <a:lstStyle/>
          <a:p>
            <a:pPr algn="r"/>
            <a:r>
              <a:rPr lang="fr-FR" sz="2800" b="0" i="1" dirty="0">
                <a:solidFill>
                  <a:srgbClr val="00ABCC"/>
                </a:solidFill>
                <a:effectLst>
                  <a:outerShdw blurRad="50800" dist="38100" dir="5400000" algn="t" rotWithShape="0">
                    <a:prstClr val="black">
                      <a:alpha val="40000"/>
                    </a:prstClr>
                  </a:outerShdw>
                </a:effectLst>
              </a:rPr>
              <a:t>Cadre de la recherche: le pilotage du système éducatif</a:t>
            </a:r>
          </a:p>
        </p:txBody>
      </p:sp>
      <p:sp>
        <p:nvSpPr>
          <p:cNvPr id="2" name="Rectangle 1">
            <a:extLst>
              <a:ext uri="{FF2B5EF4-FFF2-40B4-BE49-F238E27FC236}">
                <a16:creationId xmlns:a16="http://schemas.microsoft.com/office/drawing/2014/main" id="{61B05977-F5F6-7CFE-B905-0BC55F6CBFBD}"/>
              </a:ext>
            </a:extLst>
          </p:cNvPr>
          <p:cNvSpPr/>
          <p:nvPr/>
        </p:nvSpPr>
        <p:spPr>
          <a:xfrm>
            <a:off x="1561904" y="5373216"/>
            <a:ext cx="7128792" cy="1066130"/>
          </a:xfrm>
          <a:prstGeom prst="rect">
            <a:avLst/>
          </a:prstGeom>
          <a:solidFill>
            <a:schemeClr val="bg2"/>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fr-FR" sz="1400" dirty="0">
                <a:latin typeface="Arial" panose="020B0604020202020204" pitchFamily="34" charset="0"/>
                <a:cs typeface="Arial" panose="020B0604020202020204" pitchFamily="34" charset="0"/>
              </a:rPr>
              <a:t>« </a:t>
            </a:r>
            <a:r>
              <a:rPr lang="fr-FR" sz="1400" i="1" dirty="0">
                <a:latin typeface="Arial" panose="020B0604020202020204" pitchFamily="34" charset="0"/>
                <a:cs typeface="Arial" panose="020B0604020202020204" pitchFamily="34" charset="0"/>
              </a:rPr>
              <a:t>Cette posture hybride rejoint néanmoins la posture « classique » du conseiller pédagogique qui consiste à dynamiser la personne accompagnée dans la réalisation de son projet personnel</a:t>
            </a:r>
            <a:r>
              <a:rPr lang="fr-FR" sz="1400" dirty="0">
                <a:latin typeface="Arial" panose="020B0604020202020204" pitchFamily="34" charset="0"/>
                <a:cs typeface="Arial" panose="020B0604020202020204" pitchFamily="34" charset="0"/>
              </a:rPr>
              <a:t> ».                                                Renard, Castin et Demeuse (2022)</a:t>
            </a:r>
          </a:p>
        </p:txBody>
      </p:sp>
    </p:spTree>
    <p:extLst>
      <p:ext uri="{BB962C8B-B14F-4D97-AF65-F5344CB8AC3E}">
        <p14:creationId xmlns:p14="http://schemas.microsoft.com/office/powerpoint/2010/main" val="2476952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1">
            <a:extLst>
              <a:ext uri="{FF2B5EF4-FFF2-40B4-BE49-F238E27FC236}">
                <a16:creationId xmlns:a16="http://schemas.microsoft.com/office/drawing/2014/main" id="{6B524C35-E2E9-43C0-971F-F900C70F8893}"/>
              </a:ext>
            </a:extLst>
          </p:cNvPr>
          <p:cNvSpPr>
            <a:spLocks noGrp="1"/>
          </p:cNvSpPr>
          <p:nvPr>
            <p:ph type="title"/>
          </p:nvPr>
        </p:nvSpPr>
        <p:spPr>
          <a:xfrm>
            <a:off x="0" y="22610"/>
            <a:ext cx="9144000" cy="1066130"/>
          </a:xfrm>
        </p:spPr>
        <p:txBody>
          <a:bodyPr/>
          <a:lstStyle/>
          <a:p>
            <a:pPr algn="r"/>
            <a:r>
              <a:rPr lang="fr-FR" sz="2800" b="0" i="1" dirty="0">
                <a:solidFill>
                  <a:srgbClr val="00ABCC"/>
                </a:solidFill>
                <a:effectLst>
                  <a:outerShdw blurRad="50800" dist="38100" dir="5400000" algn="t" rotWithShape="0">
                    <a:prstClr val="black">
                      <a:alpha val="40000"/>
                    </a:prstClr>
                  </a:outerShdw>
                </a:effectLst>
              </a:rPr>
              <a:t>Enjeux et but de la recherche</a:t>
            </a:r>
          </a:p>
        </p:txBody>
      </p:sp>
      <p:sp>
        <p:nvSpPr>
          <p:cNvPr id="2" name="ZoneTexte 1">
            <a:extLst>
              <a:ext uri="{FF2B5EF4-FFF2-40B4-BE49-F238E27FC236}">
                <a16:creationId xmlns:a16="http://schemas.microsoft.com/office/drawing/2014/main" id="{711B17CA-7D3D-A534-B303-FA9C4EB67BC9}"/>
              </a:ext>
            </a:extLst>
          </p:cNvPr>
          <p:cNvSpPr txBox="1"/>
          <p:nvPr/>
        </p:nvSpPr>
        <p:spPr>
          <a:xfrm>
            <a:off x="463149" y="4439711"/>
            <a:ext cx="8412142" cy="2031325"/>
          </a:xfrm>
          <a:prstGeom prst="rect">
            <a:avLst/>
          </a:prstGeom>
          <a:solidFill>
            <a:schemeClr val="bg2"/>
          </a:solidFill>
        </p:spPr>
        <p:txBody>
          <a:bodyPr wrap="square" rtlCol="0">
            <a:spAutoFit/>
          </a:bodyPr>
          <a:lstStyle/>
          <a:p>
            <a:pPr marL="285750" indent="-285750" algn="just">
              <a:buFont typeface="Arial" panose="020B0604020202020204" pitchFamily="34" charset="0"/>
              <a:buChar char="•"/>
            </a:pPr>
            <a:r>
              <a:rPr lang="fr-BE" dirty="0">
                <a:solidFill>
                  <a:schemeClr val="bg1"/>
                </a:solidFill>
              </a:rPr>
              <a:t>Caractériser les relations professionnelles entretenues avant et après l’arrivée des plans de pilotage entre les les directions et les conseillers pédagogiques qui les accompagnent.</a:t>
            </a:r>
          </a:p>
          <a:p>
            <a:pPr marL="285750" indent="-285750" algn="just">
              <a:buFont typeface="Arial" panose="020B0604020202020204" pitchFamily="34" charset="0"/>
              <a:buChar char="•"/>
            </a:pPr>
            <a:r>
              <a:rPr lang="fr-BE" dirty="0">
                <a:solidFill>
                  <a:schemeClr val="bg1"/>
                </a:solidFill>
              </a:rPr>
              <a:t>Analyser la manière dont ces acteurs perçoivent leur professionnalité.</a:t>
            </a:r>
          </a:p>
          <a:p>
            <a:pPr marL="285750" indent="-285750" algn="just">
              <a:buFont typeface="Arial" panose="020B0604020202020204" pitchFamily="34" charset="0"/>
              <a:buChar char="•"/>
            </a:pPr>
            <a:r>
              <a:rPr lang="fr-BE" dirty="0">
                <a:solidFill>
                  <a:schemeClr val="bg1"/>
                </a:solidFill>
              </a:rPr>
              <a:t>Dégager les conditions qui permettent aux conseillers pédagogique d’accéder au « réel de l’activité » et, ainsi, de contribuer au développement du leadership des directeurs, en se basant sur leur expérience vécue.</a:t>
            </a:r>
            <a:endParaRPr lang="fr-FR" dirty="0">
              <a:solidFill>
                <a:schemeClr val="bg1"/>
              </a:solidFill>
            </a:endParaRPr>
          </a:p>
        </p:txBody>
      </p:sp>
      <p:sp>
        <p:nvSpPr>
          <p:cNvPr id="8" name="ZoneTexte 7">
            <a:extLst>
              <a:ext uri="{FF2B5EF4-FFF2-40B4-BE49-F238E27FC236}">
                <a16:creationId xmlns:a16="http://schemas.microsoft.com/office/drawing/2014/main" id="{08ADF004-0807-C7D5-E1AD-11AE2C339A12}"/>
              </a:ext>
            </a:extLst>
          </p:cNvPr>
          <p:cNvSpPr txBox="1"/>
          <p:nvPr/>
        </p:nvSpPr>
        <p:spPr>
          <a:xfrm>
            <a:off x="463149" y="1556792"/>
            <a:ext cx="8227547" cy="3508653"/>
          </a:xfrm>
          <a:prstGeom prst="rect">
            <a:avLst/>
          </a:prstGeom>
          <a:noFill/>
        </p:spPr>
        <p:txBody>
          <a:bodyPr wrap="square" rtlCol="0">
            <a:spAutoFit/>
          </a:bodyPr>
          <a:lstStyle/>
          <a:p>
            <a:r>
              <a:rPr lang="fr-BE" sz="2000" b="1" dirty="0">
                <a:solidFill>
                  <a:srgbClr val="A80039"/>
                </a:solidFill>
                <a:latin typeface="Arial" panose="020B0604020202020204" pitchFamily="34" charset="0"/>
                <a:cs typeface="Arial" panose="020B0604020202020204" pitchFamily="34" charset="0"/>
              </a:rPr>
              <a:t>Enjeux</a:t>
            </a:r>
          </a:p>
          <a:p>
            <a:endParaRPr lang="fr-BE" sz="2000" b="1" dirty="0">
              <a:solidFill>
                <a:srgbClr val="A80039"/>
              </a:solidFill>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fr-BE" dirty="0">
                <a:latin typeface="Arial" panose="020B0604020202020204" pitchFamily="34" charset="0"/>
                <a:cs typeface="Arial" panose="020B0604020202020204" pitchFamily="34" charset="0"/>
              </a:rPr>
              <a:t>Actuellement, peu de travaux ont étudié le réel de l’activité des chefs d’établissement.</a:t>
            </a:r>
          </a:p>
          <a:p>
            <a:pPr marL="285750" indent="-285750" algn="just">
              <a:buFont typeface="Arial" panose="020B0604020202020204" pitchFamily="34" charset="0"/>
              <a:buChar char="•"/>
            </a:pPr>
            <a:r>
              <a:rPr lang="fr-BE" dirty="0">
                <a:latin typeface="Arial" panose="020B0604020202020204" pitchFamily="34" charset="0"/>
                <a:cs typeface="Arial" panose="020B0604020202020204" pitchFamily="34" charset="0"/>
              </a:rPr>
              <a:t>La posture, la démarche et les techniques mises en œuvre dans le cadre de l’accompagnement d’un directeur par un conseiller pédagogique constituent des facteurs favorables à l’accès au « réel » de l’activité ou, a minima, à l’identification des pratiques déclarées</a:t>
            </a:r>
            <a:r>
              <a:rPr lang="fr-FR" dirty="0">
                <a:latin typeface="Arial" panose="020B0604020202020204" pitchFamily="34" charset="0"/>
                <a:cs typeface="Arial" panose="020B0604020202020204" pitchFamily="34" charset="0"/>
              </a:rPr>
              <a:t>.</a:t>
            </a:r>
          </a:p>
          <a:p>
            <a:pPr marL="285750" indent="-285750" algn="just">
              <a:buFont typeface="Arial" panose="020B0604020202020204" pitchFamily="34" charset="0"/>
              <a:buChar char="•"/>
            </a:pPr>
            <a:endParaRPr lang="fr-FR"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endParaRPr lang="fr-FR" dirty="0"/>
          </a:p>
          <a:p>
            <a:pPr marL="285750" indent="-285750" algn="just">
              <a:buFont typeface="Arial" panose="020B0604020202020204" pitchFamily="34" charset="0"/>
              <a:buChar char="•"/>
            </a:pPr>
            <a:endParaRPr lang="fr-FR" dirty="0"/>
          </a:p>
          <a:p>
            <a:endParaRPr lang="fr-BE" sz="2000" b="1" dirty="0">
              <a:solidFill>
                <a:srgbClr val="A80039"/>
              </a:solidFill>
              <a:latin typeface="+mn-lt"/>
            </a:endParaRPr>
          </a:p>
        </p:txBody>
      </p:sp>
      <p:sp>
        <p:nvSpPr>
          <p:cNvPr id="9" name="ZoneTexte 8">
            <a:extLst>
              <a:ext uri="{FF2B5EF4-FFF2-40B4-BE49-F238E27FC236}">
                <a16:creationId xmlns:a16="http://schemas.microsoft.com/office/drawing/2014/main" id="{566EF1BA-106C-5E6F-2CE4-72A69914FE17}"/>
              </a:ext>
            </a:extLst>
          </p:cNvPr>
          <p:cNvSpPr txBox="1"/>
          <p:nvPr/>
        </p:nvSpPr>
        <p:spPr>
          <a:xfrm>
            <a:off x="453303" y="4005630"/>
            <a:ext cx="8237393" cy="400110"/>
          </a:xfrm>
          <a:prstGeom prst="rect">
            <a:avLst/>
          </a:prstGeom>
          <a:noFill/>
        </p:spPr>
        <p:txBody>
          <a:bodyPr wrap="square" rtlCol="0">
            <a:spAutoFit/>
          </a:bodyPr>
          <a:lstStyle/>
          <a:p>
            <a:r>
              <a:rPr lang="fr-BE" sz="2000" b="1" dirty="0">
                <a:solidFill>
                  <a:srgbClr val="A80039"/>
                </a:solidFill>
                <a:latin typeface="Arial" panose="020B0604020202020204" pitchFamily="34" charset="0"/>
                <a:cs typeface="Arial" panose="020B0604020202020204" pitchFamily="34" charset="0"/>
              </a:rPr>
              <a:t>Visées de la recherche</a:t>
            </a:r>
          </a:p>
        </p:txBody>
      </p:sp>
    </p:spTree>
    <p:extLst>
      <p:ext uri="{BB962C8B-B14F-4D97-AF65-F5344CB8AC3E}">
        <p14:creationId xmlns:p14="http://schemas.microsoft.com/office/powerpoint/2010/main" val="324746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1">
            <a:extLst>
              <a:ext uri="{FF2B5EF4-FFF2-40B4-BE49-F238E27FC236}">
                <a16:creationId xmlns:a16="http://schemas.microsoft.com/office/drawing/2014/main" id="{6B524C35-E2E9-43C0-971F-F900C70F8893}"/>
              </a:ext>
            </a:extLst>
          </p:cNvPr>
          <p:cNvSpPr>
            <a:spLocks noGrp="1"/>
          </p:cNvSpPr>
          <p:nvPr>
            <p:ph type="title"/>
          </p:nvPr>
        </p:nvSpPr>
        <p:spPr>
          <a:xfrm>
            <a:off x="0" y="22610"/>
            <a:ext cx="9144000" cy="1066130"/>
          </a:xfrm>
        </p:spPr>
        <p:txBody>
          <a:bodyPr/>
          <a:lstStyle/>
          <a:p>
            <a:pPr algn="r"/>
            <a:r>
              <a:rPr lang="fr-FR" sz="2800" b="0" i="1" dirty="0">
                <a:solidFill>
                  <a:srgbClr val="00ABCC"/>
                </a:solidFill>
                <a:effectLst>
                  <a:outerShdw blurRad="50800" dist="38100" dir="5400000" algn="t" rotWithShape="0">
                    <a:prstClr val="black">
                      <a:alpha val="40000"/>
                    </a:prstClr>
                  </a:outerShdw>
                </a:effectLst>
              </a:rPr>
              <a:t>Méthodologie de la recherche</a:t>
            </a:r>
          </a:p>
        </p:txBody>
      </p:sp>
      <p:sp>
        <p:nvSpPr>
          <p:cNvPr id="2" name="ZoneTexte 1">
            <a:extLst>
              <a:ext uri="{FF2B5EF4-FFF2-40B4-BE49-F238E27FC236}">
                <a16:creationId xmlns:a16="http://schemas.microsoft.com/office/drawing/2014/main" id="{711B17CA-7D3D-A534-B303-FA9C4EB67BC9}"/>
              </a:ext>
            </a:extLst>
          </p:cNvPr>
          <p:cNvSpPr txBox="1"/>
          <p:nvPr/>
        </p:nvSpPr>
        <p:spPr>
          <a:xfrm>
            <a:off x="467544" y="1556792"/>
            <a:ext cx="8352928" cy="4585871"/>
          </a:xfrm>
          <a:prstGeom prst="rect">
            <a:avLst/>
          </a:prstGeom>
          <a:noFill/>
        </p:spPr>
        <p:txBody>
          <a:bodyPr wrap="square" rtlCol="0">
            <a:spAutoFit/>
          </a:bodyPr>
          <a:lstStyle/>
          <a:p>
            <a:pPr>
              <a:spcBef>
                <a:spcPct val="20000"/>
              </a:spcBef>
            </a:pPr>
            <a:r>
              <a:rPr lang="fr-FR" sz="2000" b="1" dirty="0">
                <a:solidFill>
                  <a:srgbClr val="A80039"/>
                </a:solidFill>
                <a:latin typeface="Arial" panose="020B0604020202020204" pitchFamily="34" charset="0"/>
                <a:cs typeface="Arial" panose="020B0604020202020204" pitchFamily="34" charset="0"/>
              </a:rPr>
              <a:t>Echantillon  </a:t>
            </a:r>
          </a:p>
          <a:p>
            <a:r>
              <a:rPr lang="fr-FR" dirty="0">
                <a:latin typeface="Arial" panose="020B0604020202020204" pitchFamily="34" charset="0"/>
                <a:cs typeface="Arial" panose="020B0604020202020204" pitchFamily="34" charset="0"/>
              </a:rPr>
              <a:t> </a:t>
            </a:r>
          </a:p>
          <a:p>
            <a:pPr marL="285750" indent="-285750" algn="just">
              <a:buFont typeface="Arial" panose="020B0604020202020204" pitchFamily="34" charset="0"/>
              <a:buChar char="•"/>
            </a:pPr>
            <a:r>
              <a:rPr lang="fr-FR" dirty="0">
                <a:latin typeface="Arial" panose="020B0604020202020204" pitchFamily="34" charset="0"/>
                <a:cs typeface="Arial" panose="020B0604020202020204" pitchFamily="34" charset="0"/>
              </a:rPr>
              <a:t>Echantillon de convenance (Berthier, 2010).</a:t>
            </a:r>
          </a:p>
          <a:p>
            <a:pPr marL="285750" indent="-285750" algn="just">
              <a:buFont typeface="Arial" panose="020B0604020202020204" pitchFamily="34" charset="0"/>
              <a:buChar char="•"/>
            </a:pPr>
            <a:r>
              <a:rPr lang="fr-FR" dirty="0">
                <a:latin typeface="Arial" panose="020B0604020202020204" pitchFamily="34" charset="0"/>
                <a:cs typeface="Arial" panose="020B0604020202020204" pitchFamily="34" charset="0"/>
              </a:rPr>
              <a:t>Echantillon constitué de 5 directions et de 5 conseillers pédagogiques, choisis sur base de la durée de la relation d’accompagnement qui les lie.</a:t>
            </a:r>
          </a:p>
          <a:p>
            <a:pPr marL="285750" indent="-285750" algn="just">
              <a:buFont typeface="Arial" panose="020B0604020202020204" pitchFamily="34" charset="0"/>
              <a:buChar char="•"/>
            </a:pPr>
            <a:r>
              <a:rPr lang="fr-FR" dirty="0">
                <a:latin typeface="Arial" panose="020B0604020202020204" pitchFamily="34" charset="0"/>
                <a:cs typeface="Arial" panose="020B0604020202020204" pitchFamily="34" charset="0"/>
              </a:rPr>
              <a:t>Sujets issus du réseau officiel subventionné (2 directions et conseillers pédagogiques) et du réseau libre confessionnel (3 directions et 3 conseillers pédagogiques). </a:t>
            </a:r>
          </a:p>
          <a:p>
            <a:r>
              <a:rPr lang="fr-FR" dirty="0">
                <a:latin typeface="Arial" panose="020B0604020202020204" pitchFamily="34" charset="0"/>
                <a:cs typeface="Arial" panose="020B0604020202020204" pitchFamily="34" charset="0"/>
              </a:rPr>
              <a:t> </a:t>
            </a:r>
          </a:p>
          <a:p>
            <a:r>
              <a:rPr lang="fr-FR" sz="2000" b="1" dirty="0">
                <a:solidFill>
                  <a:srgbClr val="A80039"/>
                </a:solidFill>
                <a:latin typeface="Arial" panose="020B0604020202020204" pitchFamily="34" charset="0"/>
                <a:cs typeface="Arial" panose="020B0604020202020204" pitchFamily="34" charset="0"/>
              </a:rPr>
              <a:t>Entretiens compréhensifs</a:t>
            </a:r>
            <a:r>
              <a:rPr lang="fr-FR" b="1" i="1" dirty="0">
                <a:latin typeface="Arial" panose="020B0604020202020204" pitchFamily="34" charset="0"/>
                <a:cs typeface="Arial" panose="020B0604020202020204" pitchFamily="34" charset="0"/>
              </a:rPr>
              <a:t> </a:t>
            </a:r>
          </a:p>
          <a:p>
            <a:r>
              <a:rPr lang="fr-FR"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fr-FR" dirty="0">
                <a:latin typeface="Arial" panose="020B0604020202020204" pitchFamily="34" charset="0"/>
                <a:cs typeface="Arial" panose="020B0604020202020204" pitchFamily="34" charset="0"/>
              </a:rPr>
              <a:t>Entretiens compréhensifs selon l’approche de Kaufmann (1996). </a:t>
            </a:r>
          </a:p>
          <a:p>
            <a:pPr marL="285750" indent="-285750">
              <a:buFont typeface="Arial" panose="020B0604020202020204" pitchFamily="34" charset="0"/>
              <a:buChar char="•"/>
            </a:pPr>
            <a:r>
              <a:rPr lang="fr-FR" dirty="0">
                <a:latin typeface="Arial" panose="020B0604020202020204" pitchFamily="34" charset="0"/>
                <a:cs typeface="Arial" panose="020B0604020202020204" pitchFamily="34" charset="0"/>
              </a:rPr>
              <a:t>Entretiens menés à l’automne 2020.</a:t>
            </a:r>
          </a:p>
          <a:p>
            <a:pPr marL="285750" indent="-285750">
              <a:buFont typeface="Arial" panose="020B0604020202020204" pitchFamily="34" charset="0"/>
              <a:buChar char="•"/>
            </a:pPr>
            <a:r>
              <a:rPr lang="fr-FR" dirty="0">
                <a:latin typeface="Arial" panose="020B0604020202020204" pitchFamily="34" charset="0"/>
                <a:cs typeface="Arial" panose="020B0604020202020204" pitchFamily="34" charset="0"/>
              </a:rPr>
              <a:t>Grille d’analyse basée sur les 3 conditions permettant d’accéder au réel de l’activité selon </a:t>
            </a:r>
            <a:r>
              <a:rPr lang="fr-BE" dirty="0" err="1">
                <a:latin typeface="Arial" panose="020B0604020202020204" pitchFamily="34" charset="0"/>
                <a:cs typeface="Arial" panose="020B0604020202020204" pitchFamily="34" charset="0"/>
              </a:rPr>
              <a:t>Maulini</a:t>
            </a:r>
            <a:r>
              <a:rPr lang="fr-BE" dirty="0">
                <a:latin typeface="Arial" panose="020B0604020202020204" pitchFamily="34" charset="0"/>
                <a:cs typeface="Arial" panose="020B0604020202020204" pitchFamily="34" charset="0"/>
              </a:rPr>
              <a:t> (2010): posture, démarche, relation.</a:t>
            </a:r>
          </a:p>
          <a:p>
            <a:endParaRPr lang="fr-FR" dirty="0"/>
          </a:p>
        </p:txBody>
      </p:sp>
    </p:spTree>
    <p:extLst>
      <p:ext uri="{BB962C8B-B14F-4D97-AF65-F5344CB8AC3E}">
        <p14:creationId xmlns:p14="http://schemas.microsoft.com/office/powerpoint/2010/main" val="1000306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1">
            <a:extLst>
              <a:ext uri="{FF2B5EF4-FFF2-40B4-BE49-F238E27FC236}">
                <a16:creationId xmlns:a16="http://schemas.microsoft.com/office/drawing/2014/main" id="{6B524C35-E2E9-43C0-971F-F900C70F8893}"/>
              </a:ext>
            </a:extLst>
          </p:cNvPr>
          <p:cNvSpPr>
            <a:spLocks noGrp="1"/>
          </p:cNvSpPr>
          <p:nvPr>
            <p:ph type="title"/>
          </p:nvPr>
        </p:nvSpPr>
        <p:spPr>
          <a:xfrm>
            <a:off x="0" y="22610"/>
            <a:ext cx="9144000" cy="1066130"/>
          </a:xfrm>
        </p:spPr>
        <p:txBody>
          <a:bodyPr/>
          <a:lstStyle/>
          <a:p>
            <a:pPr algn="r"/>
            <a:r>
              <a:rPr lang="fr-FR" sz="2800" b="0" i="1" dirty="0">
                <a:solidFill>
                  <a:srgbClr val="00ABCC"/>
                </a:solidFill>
                <a:effectLst>
                  <a:outerShdw blurRad="50800" dist="38100" dir="5400000" algn="t" rotWithShape="0">
                    <a:prstClr val="black">
                      <a:alpha val="40000"/>
                    </a:prstClr>
                  </a:outerShdw>
                </a:effectLst>
              </a:rPr>
              <a:t>Méthodologie de la recherche</a:t>
            </a:r>
          </a:p>
        </p:txBody>
      </p:sp>
      <p:sp>
        <p:nvSpPr>
          <p:cNvPr id="2" name="ZoneTexte 1">
            <a:extLst>
              <a:ext uri="{FF2B5EF4-FFF2-40B4-BE49-F238E27FC236}">
                <a16:creationId xmlns:a16="http://schemas.microsoft.com/office/drawing/2014/main" id="{711B17CA-7D3D-A534-B303-FA9C4EB67BC9}"/>
              </a:ext>
            </a:extLst>
          </p:cNvPr>
          <p:cNvSpPr txBox="1"/>
          <p:nvPr/>
        </p:nvSpPr>
        <p:spPr>
          <a:xfrm>
            <a:off x="467544" y="1556792"/>
            <a:ext cx="8352928" cy="4708981"/>
          </a:xfrm>
          <a:prstGeom prst="rect">
            <a:avLst/>
          </a:prstGeom>
          <a:noFill/>
        </p:spPr>
        <p:txBody>
          <a:bodyPr wrap="square" rtlCol="0">
            <a:spAutoFit/>
          </a:bodyPr>
          <a:lstStyle/>
          <a:p>
            <a:pPr algn="just">
              <a:spcBef>
                <a:spcPct val="20000"/>
              </a:spcBef>
            </a:pPr>
            <a:r>
              <a:rPr lang="fr-FR" sz="2000" b="1" dirty="0">
                <a:solidFill>
                  <a:srgbClr val="A80039"/>
                </a:solidFill>
                <a:latin typeface="Arial" panose="020B0604020202020204" pitchFamily="34" charset="0"/>
                <a:cs typeface="Arial" panose="020B0604020202020204" pitchFamily="34" charset="0"/>
              </a:rPr>
              <a:t>Posture d’accompagnement</a:t>
            </a:r>
          </a:p>
          <a:p>
            <a:pPr algn="just"/>
            <a:r>
              <a:rPr lang="fr-FR" dirty="0">
                <a:latin typeface="Arial" panose="020B0604020202020204" pitchFamily="34" charset="0"/>
                <a:cs typeface="Arial" panose="020B0604020202020204" pitchFamily="34" charset="0"/>
              </a:rPr>
              <a:t> </a:t>
            </a:r>
          </a:p>
          <a:p>
            <a:pPr marL="285750" indent="-285750" algn="just">
              <a:buFont typeface="Arial" panose="020B0604020202020204" pitchFamily="34" charset="0"/>
              <a:buChar char="•"/>
            </a:pPr>
            <a:r>
              <a:rPr lang="fr-FR" dirty="0">
                <a:effectLst/>
                <a:latin typeface="Arial" panose="020B0604020202020204" pitchFamily="34" charset="0"/>
                <a:ea typeface="Times New Roman" panose="02020603050405020304" pitchFamily="18" charset="0"/>
                <a:cs typeface="Arial" panose="020B0604020202020204" pitchFamily="34" charset="0"/>
              </a:rPr>
              <a:t>Qualités ou dispositions </a:t>
            </a:r>
            <a:r>
              <a:rPr lang="fr-FR">
                <a:effectLst/>
                <a:latin typeface="Arial" panose="020B0604020202020204" pitchFamily="34" charset="0"/>
                <a:ea typeface="Times New Roman" panose="02020603050405020304" pitchFamily="18" charset="0"/>
                <a:cs typeface="Arial" panose="020B0604020202020204" pitchFamily="34" charset="0"/>
              </a:rPr>
              <a:t>qu’un professionnel </a:t>
            </a:r>
            <a:r>
              <a:rPr lang="fr-FR" dirty="0">
                <a:effectLst/>
                <a:latin typeface="Arial" panose="020B0604020202020204" pitchFamily="34" charset="0"/>
                <a:ea typeface="Times New Roman" panose="02020603050405020304" pitchFamily="18" charset="0"/>
                <a:cs typeface="Arial" panose="020B0604020202020204" pitchFamily="34" charset="0"/>
              </a:rPr>
              <a:t>investit dans sa pratique (écoute, attention, respect de la personne accompagnée, souci de la laisser libre, de soutenir sa liberté de décision, etc.).</a:t>
            </a:r>
          </a:p>
          <a:p>
            <a:pPr algn="just"/>
            <a:endParaRPr lang="fr-FR" sz="2000" dirty="0">
              <a:latin typeface="Arial" panose="020B0604020202020204" pitchFamily="34" charset="0"/>
              <a:cs typeface="Arial" panose="020B0604020202020204" pitchFamily="34" charset="0"/>
            </a:endParaRPr>
          </a:p>
          <a:p>
            <a:pPr algn="just"/>
            <a:r>
              <a:rPr lang="fr-FR" sz="2000" b="1" dirty="0">
                <a:solidFill>
                  <a:srgbClr val="A80039"/>
                </a:solidFill>
                <a:latin typeface="Arial" panose="020B0604020202020204" pitchFamily="34" charset="0"/>
                <a:cs typeface="Arial" panose="020B0604020202020204" pitchFamily="34" charset="0"/>
              </a:rPr>
              <a:t>Démarche d’accompagnement</a:t>
            </a:r>
          </a:p>
          <a:p>
            <a:pPr algn="just"/>
            <a:endParaRPr lang="fr-FR" sz="2000" b="1" i="1" dirty="0">
              <a:solidFill>
                <a:srgbClr val="A80039"/>
              </a:solidFill>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fr-BE" dirty="0">
                <a:latin typeface="Arial" panose="020B0604020202020204" pitchFamily="34" charset="0"/>
                <a:cs typeface="Arial" panose="020B0604020202020204" pitchFamily="34" charset="0"/>
              </a:rPr>
              <a:t>Mise en œuvre d’un ensemble de techniques par le professionnel, parmi lesquelles l’explicitation, le questionnement et l’écoute active. </a:t>
            </a:r>
            <a:endParaRPr lang="fr-FR" b="1" i="1" dirty="0">
              <a:solidFill>
                <a:srgbClr val="A80039"/>
              </a:solidFill>
              <a:latin typeface="Arial" panose="020B0604020202020204" pitchFamily="34" charset="0"/>
              <a:cs typeface="Arial" panose="020B0604020202020204" pitchFamily="34" charset="0"/>
            </a:endParaRPr>
          </a:p>
          <a:p>
            <a:pPr algn="just"/>
            <a:endParaRPr lang="fr-FR" sz="2000" b="1" i="1" dirty="0">
              <a:solidFill>
                <a:srgbClr val="A80039"/>
              </a:solidFill>
              <a:latin typeface="Arial" panose="020B0604020202020204" pitchFamily="34" charset="0"/>
              <a:cs typeface="Arial" panose="020B0604020202020204" pitchFamily="34" charset="0"/>
            </a:endParaRPr>
          </a:p>
          <a:p>
            <a:pPr algn="just"/>
            <a:r>
              <a:rPr lang="fr-FR" sz="2000" b="1" dirty="0">
                <a:solidFill>
                  <a:srgbClr val="A80039"/>
                </a:solidFill>
                <a:latin typeface="Arial" panose="020B0604020202020204" pitchFamily="34" charset="0"/>
                <a:cs typeface="Arial" panose="020B0604020202020204" pitchFamily="34" charset="0"/>
              </a:rPr>
              <a:t>Relation d’accompagnement</a:t>
            </a:r>
            <a:endParaRPr lang="fr-FR" b="1" dirty="0">
              <a:latin typeface="Arial" panose="020B0604020202020204" pitchFamily="34" charset="0"/>
              <a:cs typeface="Arial" panose="020B0604020202020204" pitchFamily="34" charset="0"/>
            </a:endParaRPr>
          </a:p>
          <a:p>
            <a:pPr algn="just"/>
            <a:r>
              <a:rPr lang="fr-FR" dirty="0">
                <a:latin typeface="Arial" panose="020B0604020202020204" pitchFamily="34" charset="0"/>
                <a:cs typeface="Arial" panose="020B0604020202020204" pitchFamily="34" charset="0"/>
              </a:rPr>
              <a:t> </a:t>
            </a:r>
          </a:p>
          <a:p>
            <a:pPr marL="285750" indent="-285750" algn="just">
              <a:buFont typeface="Arial" panose="020B0604020202020204" pitchFamily="34" charset="0"/>
              <a:buChar char="•"/>
            </a:pPr>
            <a:r>
              <a:rPr lang="fr-FR" dirty="0">
                <a:latin typeface="Arial" panose="020B0604020202020204" pitchFamily="34" charset="0"/>
                <a:cs typeface="Arial" panose="020B0604020202020204" pitchFamily="34" charset="0"/>
              </a:rPr>
              <a:t>Double dualité de la relation : bonne distance à adopter en terme de proximité + bonne distance épistémologique (neutralité).</a:t>
            </a:r>
            <a:endParaRPr lang="fr-FR" b="1" i="1" dirty="0">
              <a:solidFill>
                <a:srgbClr val="A80039"/>
              </a:solidFill>
              <a:latin typeface="Arial" panose="020B060402020202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2386866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1">
            <a:extLst>
              <a:ext uri="{FF2B5EF4-FFF2-40B4-BE49-F238E27FC236}">
                <a16:creationId xmlns:a16="http://schemas.microsoft.com/office/drawing/2014/main" id="{6B524C35-E2E9-43C0-971F-F900C70F8893}"/>
              </a:ext>
            </a:extLst>
          </p:cNvPr>
          <p:cNvSpPr>
            <a:spLocks noGrp="1"/>
          </p:cNvSpPr>
          <p:nvPr>
            <p:ph type="title"/>
          </p:nvPr>
        </p:nvSpPr>
        <p:spPr>
          <a:xfrm>
            <a:off x="0" y="22610"/>
            <a:ext cx="9144000" cy="1066130"/>
          </a:xfrm>
        </p:spPr>
        <p:txBody>
          <a:bodyPr/>
          <a:lstStyle/>
          <a:p>
            <a:pPr algn="r"/>
            <a:r>
              <a:rPr lang="fr-FR" sz="2800" b="0" i="1" dirty="0">
                <a:solidFill>
                  <a:srgbClr val="00ABCC"/>
                </a:solidFill>
                <a:effectLst>
                  <a:outerShdw blurRad="50800" dist="38100" dir="5400000" algn="t" rotWithShape="0">
                    <a:prstClr val="black">
                      <a:alpha val="40000"/>
                    </a:prstClr>
                  </a:outerShdw>
                </a:effectLst>
              </a:rPr>
              <a:t>Résultats de la recherche</a:t>
            </a:r>
          </a:p>
        </p:txBody>
      </p:sp>
      <p:sp>
        <p:nvSpPr>
          <p:cNvPr id="2" name="ZoneTexte 1">
            <a:extLst>
              <a:ext uri="{FF2B5EF4-FFF2-40B4-BE49-F238E27FC236}">
                <a16:creationId xmlns:a16="http://schemas.microsoft.com/office/drawing/2014/main" id="{711B17CA-7D3D-A534-B303-FA9C4EB67BC9}"/>
              </a:ext>
            </a:extLst>
          </p:cNvPr>
          <p:cNvSpPr txBox="1"/>
          <p:nvPr/>
        </p:nvSpPr>
        <p:spPr>
          <a:xfrm>
            <a:off x="565095" y="1145936"/>
            <a:ext cx="8208912" cy="707886"/>
          </a:xfrm>
          <a:prstGeom prst="rect">
            <a:avLst/>
          </a:prstGeom>
          <a:solidFill>
            <a:schemeClr val="bg2"/>
          </a:solidFill>
        </p:spPr>
        <p:txBody>
          <a:bodyPr wrap="square" rtlCol="0">
            <a:spAutoFit/>
          </a:bodyPr>
          <a:lstStyle/>
          <a:p>
            <a:pPr algn="ctr">
              <a:spcBef>
                <a:spcPct val="20000"/>
              </a:spcBef>
            </a:pPr>
            <a:r>
              <a:rPr lang="fr-FR" sz="2000" b="1" dirty="0">
                <a:solidFill>
                  <a:schemeClr val="bg1"/>
                </a:solidFill>
                <a:latin typeface="Arial" panose="020B0604020202020204" pitchFamily="34" charset="0"/>
                <a:cs typeface="Arial" panose="020B0604020202020204" pitchFamily="34" charset="0"/>
              </a:rPr>
              <a:t>Quels facteurs, en lien avec la </a:t>
            </a:r>
            <a:r>
              <a:rPr lang="fr-FR" sz="2000" b="1" u="sng" dirty="0">
                <a:solidFill>
                  <a:schemeClr val="bg1"/>
                </a:solidFill>
                <a:latin typeface="Arial" panose="020B0604020202020204" pitchFamily="34" charset="0"/>
                <a:cs typeface="Arial" panose="020B0604020202020204" pitchFamily="34" charset="0"/>
              </a:rPr>
              <a:t>POSTURE</a:t>
            </a:r>
            <a:r>
              <a:rPr lang="fr-FR" sz="2000" b="1" dirty="0">
                <a:solidFill>
                  <a:schemeClr val="bg1"/>
                </a:solidFill>
                <a:latin typeface="Arial" panose="020B0604020202020204" pitchFamily="34" charset="0"/>
                <a:cs typeface="Arial" panose="020B0604020202020204" pitchFamily="34" charset="0"/>
              </a:rPr>
              <a:t> d’accompagnement, sont favorables à l’accès au réel de l’activité ? </a:t>
            </a:r>
          </a:p>
        </p:txBody>
      </p:sp>
      <p:sp>
        <p:nvSpPr>
          <p:cNvPr id="5" name="ZoneTexte 4">
            <a:extLst>
              <a:ext uri="{FF2B5EF4-FFF2-40B4-BE49-F238E27FC236}">
                <a16:creationId xmlns:a16="http://schemas.microsoft.com/office/drawing/2014/main" id="{BD2BC6C5-CFCE-7AD3-9BDF-32C6D70E1571}"/>
              </a:ext>
            </a:extLst>
          </p:cNvPr>
          <p:cNvSpPr txBox="1"/>
          <p:nvPr/>
        </p:nvSpPr>
        <p:spPr>
          <a:xfrm>
            <a:off x="603353" y="5860502"/>
            <a:ext cx="8293574" cy="646331"/>
          </a:xfrm>
          <a:prstGeom prst="rect">
            <a:avLst/>
          </a:prstGeom>
          <a:noFill/>
          <a:ln>
            <a:noFill/>
          </a:ln>
        </p:spPr>
        <p:txBody>
          <a:bodyPr wrap="square" rtlCol="0">
            <a:spAutoFit/>
          </a:bodyPr>
          <a:lstStyle/>
          <a:p>
            <a:pPr algn="ctr"/>
            <a:r>
              <a:rPr lang="fr-BE" b="1" dirty="0">
                <a:solidFill>
                  <a:schemeClr val="bg2"/>
                </a:solidFill>
              </a:rPr>
              <a:t>Ces éléments questionnent le rapport qu’entretiennent les conseillers pédagogiques avec la « commande institutionnelle »</a:t>
            </a:r>
            <a:endParaRPr lang="fr-FR" b="1" dirty="0">
              <a:solidFill>
                <a:schemeClr val="bg2"/>
              </a:solidFill>
            </a:endParaRPr>
          </a:p>
        </p:txBody>
      </p:sp>
      <p:sp>
        <p:nvSpPr>
          <p:cNvPr id="7" name="Rectangle 6">
            <a:extLst>
              <a:ext uri="{FF2B5EF4-FFF2-40B4-BE49-F238E27FC236}">
                <a16:creationId xmlns:a16="http://schemas.microsoft.com/office/drawing/2014/main" id="{1206661F-E91F-BA6F-C838-F5497B119DE2}"/>
              </a:ext>
            </a:extLst>
          </p:cNvPr>
          <p:cNvSpPr/>
          <p:nvPr/>
        </p:nvSpPr>
        <p:spPr>
          <a:xfrm>
            <a:off x="495952" y="2085352"/>
            <a:ext cx="4070345" cy="369332"/>
          </a:xfrm>
          <a:prstGeom prst="rect">
            <a:avLst/>
          </a:prstGeom>
        </p:spPr>
        <p:txBody>
          <a:bodyPr wrap="none">
            <a:spAutoFit/>
          </a:bodyPr>
          <a:lstStyle/>
          <a:p>
            <a:r>
              <a:rPr lang="fr-BE" b="1" dirty="0">
                <a:solidFill>
                  <a:srgbClr val="C00000"/>
                </a:solidFill>
              </a:rPr>
              <a:t>Pour les conseillers pédagogiques</a:t>
            </a:r>
          </a:p>
        </p:txBody>
      </p:sp>
      <p:sp>
        <p:nvSpPr>
          <p:cNvPr id="3" name="ZoneTexte 2">
            <a:extLst>
              <a:ext uri="{FF2B5EF4-FFF2-40B4-BE49-F238E27FC236}">
                <a16:creationId xmlns:a16="http://schemas.microsoft.com/office/drawing/2014/main" id="{D2C8E364-B1BD-C644-CD5C-ADA58B69938E}"/>
              </a:ext>
            </a:extLst>
          </p:cNvPr>
          <p:cNvSpPr txBox="1"/>
          <p:nvPr/>
        </p:nvSpPr>
        <p:spPr>
          <a:xfrm>
            <a:off x="467508" y="2326536"/>
            <a:ext cx="4176821" cy="3416320"/>
          </a:xfrm>
          <a:prstGeom prst="rect">
            <a:avLst/>
          </a:prstGeom>
          <a:noFill/>
        </p:spPr>
        <p:txBody>
          <a:bodyPr wrap="square" rtlCol="0">
            <a:spAutoFit/>
          </a:bodyPr>
          <a:lstStyle/>
          <a:p>
            <a:endParaRPr lang="fr-BE" dirty="0"/>
          </a:p>
          <a:p>
            <a:pPr marL="285750" indent="-285750">
              <a:buFont typeface="Arial" panose="020B0604020202020204" pitchFamily="34" charset="0"/>
              <a:buChar char="•"/>
            </a:pPr>
            <a:r>
              <a:rPr lang="fr-BE" b="1" dirty="0"/>
              <a:t>Descriptions homogènes des postures </a:t>
            </a:r>
          </a:p>
          <a:p>
            <a:pPr marL="542925" indent="-184150">
              <a:buFont typeface="Police système Courant"/>
              <a:buChar char="-"/>
            </a:pPr>
            <a:r>
              <a:rPr lang="fr-BE" dirty="0"/>
              <a:t>Émancipatrice</a:t>
            </a:r>
          </a:p>
          <a:p>
            <a:pPr marL="542925" indent="-184150">
              <a:buFont typeface="Police système Courant"/>
              <a:buChar char="-"/>
            </a:pPr>
            <a:r>
              <a:rPr lang="fr-BE" dirty="0"/>
              <a:t>Dans le respect de l’autonomie et du leadership du directeur</a:t>
            </a:r>
          </a:p>
          <a:p>
            <a:pPr marL="542925" indent="-184150">
              <a:buFont typeface="Police système Courant"/>
              <a:buChar char="-"/>
            </a:pPr>
            <a:r>
              <a:rPr lang="fr-BE" dirty="0"/>
              <a:t>Posture réflexive et critique au service des projets de l’établissement</a:t>
            </a:r>
          </a:p>
          <a:p>
            <a:pPr marL="542925" indent="-184150">
              <a:buFont typeface="Police système Courant"/>
              <a:buChar char="-"/>
            </a:pPr>
            <a:r>
              <a:rPr lang="fr-BE" dirty="0"/>
              <a:t>Dialogique (d’égal à égal)</a:t>
            </a:r>
          </a:p>
          <a:p>
            <a:pPr marL="542925" indent="-184150">
              <a:buFont typeface="Police système Courant"/>
              <a:buChar char="-"/>
            </a:pPr>
            <a:r>
              <a:rPr lang="fr-BE" dirty="0"/>
              <a:t>Posture d’expertise plus que de formateur</a:t>
            </a:r>
          </a:p>
        </p:txBody>
      </p:sp>
      <p:sp>
        <p:nvSpPr>
          <p:cNvPr id="8" name="Rectangle 7">
            <a:extLst>
              <a:ext uri="{FF2B5EF4-FFF2-40B4-BE49-F238E27FC236}">
                <a16:creationId xmlns:a16="http://schemas.microsoft.com/office/drawing/2014/main" id="{AD51AEA2-D146-3481-F0CB-DC07A0F8A0A3}"/>
              </a:ext>
            </a:extLst>
          </p:cNvPr>
          <p:cNvSpPr/>
          <p:nvPr/>
        </p:nvSpPr>
        <p:spPr>
          <a:xfrm>
            <a:off x="5436096" y="2085352"/>
            <a:ext cx="2274982" cy="369332"/>
          </a:xfrm>
          <a:prstGeom prst="rect">
            <a:avLst/>
          </a:prstGeom>
        </p:spPr>
        <p:txBody>
          <a:bodyPr wrap="none">
            <a:spAutoFit/>
          </a:bodyPr>
          <a:lstStyle/>
          <a:p>
            <a:r>
              <a:rPr lang="fr-BE" b="1" dirty="0">
                <a:solidFill>
                  <a:srgbClr val="C00000"/>
                </a:solidFill>
              </a:rPr>
              <a:t>Pour les directeurs</a:t>
            </a:r>
          </a:p>
        </p:txBody>
      </p:sp>
      <p:sp>
        <p:nvSpPr>
          <p:cNvPr id="9" name="ZoneTexte 8">
            <a:extLst>
              <a:ext uri="{FF2B5EF4-FFF2-40B4-BE49-F238E27FC236}">
                <a16:creationId xmlns:a16="http://schemas.microsoft.com/office/drawing/2014/main" id="{A30103D8-B17D-1FB5-09AE-B9CBA8687A6F}"/>
              </a:ext>
            </a:extLst>
          </p:cNvPr>
          <p:cNvSpPr txBox="1"/>
          <p:nvPr/>
        </p:nvSpPr>
        <p:spPr>
          <a:xfrm>
            <a:off x="4663458" y="2302225"/>
            <a:ext cx="4410176" cy="1200329"/>
          </a:xfrm>
          <a:prstGeom prst="rect">
            <a:avLst/>
          </a:prstGeom>
          <a:noFill/>
        </p:spPr>
        <p:txBody>
          <a:bodyPr wrap="square" rtlCol="0">
            <a:spAutoFit/>
          </a:bodyPr>
          <a:lstStyle/>
          <a:p>
            <a:endParaRPr lang="fr-BE" dirty="0"/>
          </a:p>
          <a:p>
            <a:pPr marL="285750" indent="-285750">
              <a:buFont typeface="Arial" panose="020B0604020202020204" pitchFamily="34" charset="0"/>
              <a:buChar char="•"/>
            </a:pPr>
            <a:r>
              <a:rPr lang="fr-BE" b="1" dirty="0"/>
              <a:t>Descriptions oppositionnelles des postures</a:t>
            </a:r>
          </a:p>
          <a:p>
            <a:pPr marL="444500" indent="-173038">
              <a:buFont typeface="Police système Courant"/>
              <a:buChar char="-"/>
            </a:pPr>
            <a:r>
              <a:rPr lang="fr-BE" dirty="0"/>
              <a:t>Émancipatrice &gt;&lt; directive</a:t>
            </a:r>
          </a:p>
        </p:txBody>
      </p:sp>
      <p:cxnSp>
        <p:nvCxnSpPr>
          <p:cNvPr id="14" name="Connecteur droit 13">
            <a:extLst>
              <a:ext uri="{FF2B5EF4-FFF2-40B4-BE49-F238E27FC236}">
                <a16:creationId xmlns:a16="http://schemas.microsoft.com/office/drawing/2014/main" id="{5DE19FC6-4DE0-E271-76DC-8C4C23524621}"/>
              </a:ext>
            </a:extLst>
          </p:cNvPr>
          <p:cNvCxnSpPr/>
          <p:nvPr/>
        </p:nvCxnSpPr>
        <p:spPr>
          <a:xfrm>
            <a:off x="4609136" y="2085352"/>
            <a:ext cx="38258" cy="3800977"/>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0751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1">
            <a:extLst>
              <a:ext uri="{FF2B5EF4-FFF2-40B4-BE49-F238E27FC236}">
                <a16:creationId xmlns:a16="http://schemas.microsoft.com/office/drawing/2014/main" id="{6B524C35-E2E9-43C0-971F-F900C70F8893}"/>
              </a:ext>
            </a:extLst>
          </p:cNvPr>
          <p:cNvSpPr>
            <a:spLocks noGrp="1"/>
          </p:cNvSpPr>
          <p:nvPr>
            <p:ph type="title"/>
          </p:nvPr>
        </p:nvSpPr>
        <p:spPr>
          <a:xfrm>
            <a:off x="0" y="22610"/>
            <a:ext cx="9144000" cy="1066130"/>
          </a:xfrm>
        </p:spPr>
        <p:txBody>
          <a:bodyPr/>
          <a:lstStyle/>
          <a:p>
            <a:pPr algn="r"/>
            <a:r>
              <a:rPr lang="fr-FR" sz="2800" b="0" i="1" dirty="0">
                <a:solidFill>
                  <a:srgbClr val="00ABCC"/>
                </a:solidFill>
                <a:effectLst>
                  <a:outerShdw blurRad="50800" dist="38100" dir="5400000" algn="t" rotWithShape="0">
                    <a:prstClr val="black">
                      <a:alpha val="40000"/>
                    </a:prstClr>
                  </a:outerShdw>
                </a:effectLst>
              </a:rPr>
              <a:t>Résultats de la recherche</a:t>
            </a:r>
          </a:p>
        </p:txBody>
      </p:sp>
      <p:sp>
        <p:nvSpPr>
          <p:cNvPr id="2" name="ZoneTexte 1">
            <a:extLst>
              <a:ext uri="{FF2B5EF4-FFF2-40B4-BE49-F238E27FC236}">
                <a16:creationId xmlns:a16="http://schemas.microsoft.com/office/drawing/2014/main" id="{711B17CA-7D3D-A534-B303-FA9C4EB67BC9}"/>
              </a:ext>
            </a:extLst>
          </p:cNvPr>
          <p:cNvSpPr txBox="1"/>
          <p:nvPr/>
        </p:nvSpPr>
        <p:spPr>
          <a:xfrm>
            <a:off x="565095" y="1145936"/>
            <a:ext cx="8208912" cy="707886"/>
          </a:xfrm>
          <a:prstGeom prst="rect">
            <a:avLst/>
          </a:prstGeom>
          <a:solidFill>
            <a:schemeClr val="bg2"/>
          </a:solidFill>
        </p:spPr>
        <p:txBody>
          <a:bodyPr wrap="square" rtlCol="0">
            <a:spAutoFit/>
          </a:bodyPr>
          <a:lstStyle/>
          <a:p>
            <a:pPr algn="ctr">
              <a:spcBef>
                <a:spcPct val="20000"/>
              </a:spcBef>
            </a:pPr>
            <a:r>
              <a:rPr lang="fr-FR" sz="2000" b="1" dirty="0">
                <a:solidFill>
                  <a:schemeClr val="bg1"/>
                </a:solidFill>
                <a:latin typeface="Arial" panose="020B0604020202020204" pitchFamily="34" charset="0"/>
                <a:cs typeface="Arial" panose="020B0604020202020204" pitchFamily="34" charset="0"/>
              </a:rPr>
              <a:t>Quels facteurs, en lien avec la </a:t>
            </a:r>
            <a:r>
              <a:rPr lang="fr-FR" sz="2000" b="1" u="sng" dirty="0">
                <a:solidFill>
                  <a:schemeClr val="bg1"/>
                </a:solidFill>
                <a:latin typeface="Arial" panose="020B0604020202020204" pitchFamily="34" charset="0"/>
                <a:cs typeface="Arial" panose="020B0604020202020204" pitchFamily="34" charset="0"/>
              </a:rPr>
              <a:t>DÉMARCHE</a:t>
            </a:r>
            <a:r>
              <a:rPr lang="fr-FR" sz="2000" b="1" dirty="0">
                <a:solidFill>
                  <a:schemeClr val="bg1"/>
                </a:solidFill>
                <a:latin typeface="Arial" panose="020B0604020202020204" pitchFamily="34" charset="0"/>
                <a:cs typeface="Arial" panose="020B0604020202020204" pitchFamily="34" charset="0"/>
              </a:rPr>
              <a:t> d’accompagnement, sont favorables à l’accès au réel de l’activité ? </a:t>
            </a:r>
          </a:p>
        </p:txBody>
      </p:sp>
      <p:sp>
        <p:nvSpPr>
          <p:cNvPr id="7" name="Rectangle 6">
            <a:extLst>
              <a:ext uri="{FF2B5EF4-FFF2-40B4-BE49-F238E27FC236}">
                <a16:creationId xmlns:a16="http://schemas.microsoft.com/office/drawing/2014/main" id="{1206661F-E91F-BA6F-C838-F5497B119DE2}"/>
              </a:ext>
            </a:extLst>
          </p:cNvPr>
          <p:cNvSpPr/>
          <p:nvPr/>
        </p:nvSpPr>
        <p:spPr>
          <a:xfrm>
            <a:off x="501655" y="2085426"/>
            <a:ext cx="4070345" cy="369332"/>
          </a:xfrm>
          <a:prstGeom prst="rect">
            <a:avLst/>
          </a:prstGeom>
        </p:spPr>
        <p:txBody>
          <a:bodyPr wrap="none">
            <a:spAutoFit/>
          </a:bodyPr>
          <a:lstStyle/>
          <a:p>
            <a:r>
              <a:rPr lang="fr-BE" b="1" dirty="0">
                <a:solidFill>
                  <a:srgbClr val="C00000"/>
                </a:solidFill>
              </a:rPr>
              <a:t>Pour les conseillers pédagogiques</a:t>
            </a:r>
          </a:p>
        </p:txBody>
      </p:sp>
      <p:sp>
        <p:nvSpPr>
          <p:cNvPr id="3" name="ZoneTexte 2">
            <a:extLst>
              <a:ext uri="{FF2B5EF4-FFF2-40B4-BE49-F238E27FC236}">
                <a16:creationId xmlns:a16="http://schemas.microsoft.com/office/drawing/2014/main" id="{D2C8E364-B1BD-C644-CD5C-ADA58B69938E}"/>
              </a:ext>
            </a:extLst>
          </p:cNvPr>
          <p:cNvSpPr txBox="1"/>
          <p:nvPr/>
        </p:nvSpPr>
        <p:spPr>
          <a:xfrm>
            <a:off x="395179" y="2282415"/>
            <a:ext cx="4176821" cy="2862322"/>
          </a:xfrm>
          <a:prstGeom prst="rect">
            <a:avLst/>
          </a:prstGeom>
          <a:noFill/>
        </p:spPr>
        <p:txBody>
          <a:bodyPr wrap="square" rtlCol="0">
            <a:spAutoFit/>
          </a:bodyPr>
          <a:lstStyle/>
          <a:p>
            <a:endParaRPr lang="fr-BE" dirty="0"/>
          </a:p>
          <a:p>
            <a:pPr marL="285750" indent="-285750">
              <a:buFont typeface="Arial" panose="020B0604020202020204" pitchFamily="34" charset="0"/>
              <a:buChar char="•"/>
            </a:pPr>
            <a:r>
              <a:rPr lang="fr-BE" dirty="0"/>
              <a:t>Techniques d’accompagnement différentes en fonction des besoins, des demandes et des réalités</a:t>
            </a:r>
          </a:p>
          <a:p>
            <a:pPr marL="285750" indent="-285750">
              <a:buFont typeface="Arial" panose="020B0604020202020204" pitchFamily="34" charset="0"/>
              <a:buChar char="•"/>
            </a:pPr>
            <a:r>
              <a:rPr lang="fr-BE" dirty="0"/>
              <a:t>Techniques qui évoluent et se construisent au fil du temps</a:t>
            </a:r>
          </a:p>
          <a:p>
            <a:pPr marL="285750" indent="-285750">
              <a:buFont typeface="Arial" panose="020B0604020202020204" pitchFamily="34" charset="0"/>
              <a:buChar char="•"/>
            </a:pPr>
            <a:r>
              <a:rPr lang="fr-BE" dirty="0"/>
              <a:t>Techniques qui ont des visées similaires: écouter, réfléchir questionner, rassurer, soutenir</a:t>
            </a:r>
          </a:p>
          <a:p>
            <a:pPr marL="285750" indent="-285750">
              <a:buFont typeface="Police système Courant"/>
              <a:buChar char="-"/>
            </a:pPr>
            <a:endParaRPr lang="fr-BE" dirty="0"/>
          </a:p>
        </p:txBody>
      </p:sp>
      <p:sp>
        <p:nvSpPr>
          <p:cNvPr id="8" name="Rectangle 7">
            <a:extLst>
              <a:ext uri="{FF2B5EF4-FFF2-40B4-BE49-F238E27FC236}">
                <a16:creationId xmlns:a16="http://schemas.microsoft.com/office/drawing/2014/main" id="{AD51AEA2-D146-3481-F0CB-DC07A0F8A0A3}"/>
              </a:ext>
            </a:extLst>
          </p:cNvPr>
          <p:cNvSpPr/>
          <p:nvPr/>
        </p:nvSpPr>
        <p:spPr>
          <a:xfrm>
            <a:off x="5436096" y="2085352"/>
            <a:ext cx="2274982" cy="369332"/>
          </a:xfrm>
          <a:prstGeom prst="rect">
            <a:avLst/>
          </a:prstGeom>
        </p:spPr>
        <p:txBody>
          <a:bodyPr wrap="none">
            <a:spAutoFit/>
          </a:bodyPr>
          <a:lstStyle/>
          <a:p>
            <a:r>
              <a:rPr lang="fr-BE" b="1" dirty="0">
                <a:solidFill>
                  <a:srgbClr val="C00000"/>
                </a:solidFill>
              </a:rPr>
              <a:t>Pour les directeurs</a:t>
            </a:r>
          </a:p>
        </p:txBody>
      </p:sp>
      <p:sp>
        <p:nvSpPr>
          <p:cNvPr id="9" name="ZoneTexte 8">
            <a:extLst>
              <a:ext uri="{FF2B5EF4-FFF2-40B4-BE49-F238E27FC236}">
                <a16:creationId xmlns:a16="http://schemas.microsoft.com/office/drawing/2014/main" id="{A30103D8-B17D-1FB5-09AE-B9CBA8687A6F}"/>
              </a:ext>
            </a:extLst>
          </p:cNvPr>
          <p:cNvSpPr txBox="1"/>
          <p:nvPr/>
        </p:nvSpPr>
        <p:spPr>
          <a:xfrm>
            <a:off x="4776512" y="2551328"/>
            <a:ext cx="4215609" cy="3970318"/>
          </a:xfrm>
          <a:prstGeom prst="rect">
            <a:avLst/>
          </a:prstGeom>
          <a:noFill/>
        </p:spPr>
        <p:txBody>
          <a:bodyPr wrap="square" rtlCol="0">
            <a:spAutoFit/>
          </a:bodyPr>
          <a:lstStyle/>
          <a:p>
            <a:pPr marL="285750" indent="-285750">
              <a:buFont typeface="Arial" panose="020B0604020202020204" pitchFamily="34" charset="0"/>
              <a:buChar char="•"/>
            </a:pPr>
            <a:r>
              <a:rPr lang="fr-FR" dirty="0"/>
              <a:t>Ce sont principalement les idées de questionnement et de cheminement qui correspondent à des facteurs leur permettant de porter à la connaissance des conseillers pédagogiques le réel de leur activité. </a:t>
            </a:r>
          </a:p>
          <a:p>
            <a:endParaRPr lang="fr-FR" dirty="0"/>
          </a:p>
          <a:p>
            <a:pPr marL="542925" indent="-271463">
              <a:buFont typeface="Police système Courant"/>
              <a:buChar char="-"/>
            </a:pPr>
            <a:r>
              <a:rPr lang="fr-FR" dirty="0"/>
              <a:t>Questionnements renvoyés</a:t>
            </a:r>
          </a:p>
          <a:p>
            <a:pPr marL="542925" indent="-271463">
              <a:buFont typeface="Police système Courant"/>
              <a:buChar char="-"/>
            </a:pPr>
            <a:r>
              <a:rPr lang="fr-FR" dirty="0"/>
              <a:t>Faire du lien</a:t>
            </a:r>
          </a:p>
          <a:p>
            <a:pPr marL="542925" indent="-271463">
              <a:buFont typeface="Police système Courant"/>
              <a:buChar char="-"/>
            </a:pPr>
            <a:r>
              <a:rPr lang="fr-FR" dirty="0"/>
              <a:t>Apporter des éléments </a:t>
            </a:r>
          </a:p>
          <a:p>
            <a:pPr marL="542925" indent="-271463">
              <a:buFont typeface="Police système Courant"/>
              <a:buChar char="-"/>
            </a:pPr>
            <a:r>
              <a:rPr lang="fr-FR" dirty="0"/>
              <a:t>Apporter de nouvelles connaissances</a:t>
            </a:r>
          </a:p>
          <a:p>
            <a:endParaRPr lang="fr-FR" dirty="0"/>
          </a:p>
        </p:txBody>
      </p:sp>
      <p:sp>
        <p:nvSpPr>
          <p:cNvPr id="11" name="ZoneTexte 10">
            <a:extLst>
              <a:ext uri="{FF2B5EF4-FFF2-40B4-BE49-F238E27FC236}">
                <a16:creationId xmlns:a16="http://schemas.microsoft.com/office/drawing/2014/main" id="{0BF13C2E-688D-4AA7-3378-3B9DB86AF200}"/>
              </a:ext>
            </a:extLst>
          </p:cNvPr>
          <p:cNvSpPr txBox="1"/>
          <p:nvPr/>
        </p:nvSpPr>
        <p:spPr>
          <a:xfrm>
            <a:off x="2868576" y="6166086"/>
            <a:ext cx="3557635" cy="369332"/>
          </a:xfrm>
          <a:prstGeom prst="rect">
            <a:avLst/>
          </a:prstGeom>
          <a:noFill/>
          <a:ln>
            <a:noFill/>
          </a:ln>
        </p:spPr>
        <p:txBody>
          <a:bodyPr wrap="square" rtlCol="0">
            <a:spAutoFit/>
          </a:bodyPr>
          <a:lstStyle/>
          <a:p>
            <a:pPr algn="ctr"/>
            <a:r>
              <a:rPr lang="fr-BE" b="1" dirty="0">
                <a:solidFill>
                  <a:schemeClr val="bg2"/>
                </a:solidFill>
              </a:rPr>
              <a:t>Accompagner ou coacher ? </a:t>
            </a:r>
            <a:endParaRPr lang="fr-FR" b="1" dirty="0">
              <a:solidFill>
                <a:schemeClr val="bg2"/>
              </a:solidFill>
            </a:endParaRPr>
          </a:p>
        </p:txBody>
      </p:sp>
      <p:cxnSp>
        <p:nvCxnSpPr>
          <p:cNvPr id="6" name="Connecteur droit 5">
            <a:extLst>
              <a:ext uri="{FF2B5EF4-FFF2-40B4-BE49-F238E27FC236}">
                <a16:creationId xmlns:a16="http://schemas.microsoft.com/office/drawing/2014/main" id="{97EB8AFC-607B-5E68-4D58-E02601ADA351}"/>
              </a:ext>
            </a:extLst>
          </p:cNvPr>
          <p:cNvCxnSpPr>
            <a:cxnSpLocks/>
            <a:endCxn id="11" idx="0"/>
          </p:cNvCxnSpPr>
          <p:nvPr/>
        </p:nvCxnSpPr>
        <p:spPr>
          <a:xfrm>
            <a:off x="4609136" y="2085352"/>
            <a:ext cx="38258" cy="4080734"/>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9203059"/>
      </p:ext>
    </p:extLst>
  </p:cSld>
  <p:clrMapOvr>
    <a:masterClrMapping/>
  </p:clrMapOvr>
</p:sld>
</file>

<file path=ppt/theme/theme1.xml><?xml version="1.0" encoding="utf-8"?>
<a:theme xmlns:a="http://schemas.openxmlformats.org/drawingml/2006/main" name="FPSE-MODELE_FR">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Calibri"/>
        <a:ea typeface=""/>
        <a:cs typeface="Arial"/>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917F1532B3ED74891CAC5E32B297ABD" ma:contentTypeVersion="2" ma:contentTypeDescription="Crée un document." ma:contentTypeScope="" ma:versionID="0b5796bfe9c3ca59c1164a4c9ab74154">
  <xsd:schema xmlns:xsd="http://www.w3.org/2001/XMLSchema" xmlns:xs="http://www.w3.org/2001/XMLSchema" xmlns:p="http://schemas.microsoft.com/office/2006/metadata/properties" xmlns:ns2="659fe32b-6b5d-4d1b-bca2-fd61543ace1c" targetNamespace="http://schemas.microsoft.com/office/2006/metadata/properties" ma:root="true" ma:fieldsID="0dd36c04c718e6c57e1212e1e60c546a" ns2:_="">
    <xsd:import namespace="659fe32b-6b5d-4d1b-bca2-fd61543ace1c"/>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9fe32b-6b5d-4d1b-bca2-fd61543ace1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B6397A0-25E7-4F1D-A64B-CDA535F3B8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59fe32b-6b5d-4d1b-bca2-fd61543ace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5824F64-3B74-4ABC-85A0-0288F450C768}">
  <ds:schemaRefs>
    <ds:schemaRef ds:uri="http://schemas.microsoft.com/sharepoint/v3/contenttype/forms"/>
  </ds:schemaRefs>
</ds:datastoreItem>
</file>

<file path=customXml/itemProps3.xml><?xml version="1.0" encoding="utf-8"?>
<ds:datastoreItem xmlns:ds="http://schemas.openxmlformats.org/officeDocument/2006/customXml" ds:itemID="{651EA63E-E4F2-4EAB-958E-0B557B80DB23}">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FPSE-MODELE_FR</Template>
  <TotalTime>1449</TotalTime>
  <Words>1524</Words>
  <Application>Microsoft Macintosh PowerPoint</Application>
  <PresentationFormat>Affichage à l'écran (4:3)</PresentationFormat>
  <Paragraphs>147</Paragraphs>
  <Slides>12</Slides>
  <Notes>8</Notes>
  <HiddenSlides>0</HiddenSlides>
  <MMClips>0</MMClips>
  <ScaleCrop>false</ScaleCrop>
  <HeadingPairs>
    <vt:vector size="6" baseType="variant">
      <vt:variant>
        <vt:lpstr>Polices utilisées</vt:lpstr>
      </vt:variant>
      <vt:variant>
        <vt:i4>5</vt:i4>
      </vt:variant>
      <vt:variant>
        <vt:lpstr>Thème</vt:lpstr>
      </vt:variant>
      <vt:variant>
        <vt:i4>2</vt:i4>
      </vt:variant>
      <vt:variant>
        <vt:lpstr>Titres des diapositives</vt:lpstr>
      </vt:variant>
      <vt:variant>
        <vt:i4>12</vt:i4>
      </vt:variant>
    </vt:vector>
  </HeadingPairs>
  <TitlesOfParts>
    <vt:vector size="19" baseType="lpstr">
      <vt:lpstr>Arial</vt:lpstr>
      <vt:lpstr>Calibri</vt:lpstr>
      <vt:lpstr>Calibri Light</vt:lpstr>
      <vt:lpstr>Police système Courant</vt:lpstr>
      <vt:lpstr>Wingdings</vt:lpstr>
      <vt:lpstr>FPSE-MODELE_FR</vt:lpstr>
      <vt:lpstr>Conception personnalisée</vt:lpstr>
      <vt:lpstr>Présentation PowerPoint</vt:lpstr>
      <vt:lpstr>Cadre de la recherche: le pilotage du système éducatif</vt:lpstr>
      <vt:lpstr>Cadre de la recherche: le pilotage du système éducatif</vt:lpstr>
      <vt:lpstr>Cadre de la recherche: le pilotage du système éducatif</vt:lpstr>
      <vt:lpstr>Enjeux et but de la recherche</vt:lpstr>
      <vt:lpstr>Méthodologie de la recherche</vt:lpstr>
      <vt:lpstr>Méthodologie de la recherche</vt:lpstr>
      <vt:lpstr>Résultats de la recherche</vt:lpstr>
      <vt:lpstr>Résultats de la recherche</vt:lpstr>
      <vt:lpstr>Résultats de la recherche</vt:lpstr>
      <vt:lpstr>Conclusion</vt:lpstr>
      <vt:lpstr>Questions-réponses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Faby</dc:creator>
  <cp:lastModifiedBy>Valérie DUVIVIER</cp:lastModifiedBy>
  <cp:revision>71</cp:revision>
  <dcterms:created xsi:type="dcterms:W3CDTF">2016-10-07T13:41:04Z</dcterms:created>
  <dcterms:modified xsi:type="dcterms:W3CDTF">2022-05-25T12:27:32Z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0x0101005917F1532B3ED74891CAC5E32B297ABD</vt:lpwstr>
  </property>
</Properties>
</file>