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73339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ED"/>
          </a:solidFill>
        </a:fill>
      </a:tcStyle>
    </a:wholeTbl>
    <a:band2H>
      <a:tcTxStyle/>
      <a:tcStyle>
        <a:tcBdr/>
        <a:fill>
          <a:solidFill>
            <a:srgbClr val="E6EE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FD1"/>
          </a:solidFill>
        </a:fill>
      </a:tcStyle>
    </a:wholeTbl>
    <a:band2H>
      <a:tcTxStyle/>
      <a:tcStyle>
        <a:tcBdr/>
        <a:fill>
          <a:solidFill>
            <a:srgbClr val="E7E8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6CD"/>
          </a:solidFill>
        </a:fill>
      </a:tcStyle>
    </a:wholeTbl>
    <a:band2H>
      <a:tcTxStyle/>
      <a:tcStyle>
        <a:tcBdr/>
        <a:fill>
          <a:solidFill>
            <a:srgbClr val="FCEC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CACA"/>
          </a:solidFill>
        </a:fill>
      </a:tcStyle>
    </a:wholeTbl>
    <a:band2H>
      <a:tcTxStyle/>
      <a:tcStyle>
        <a:tcBdr/>
        <a:fill>
          <a:solidFill>
            <a:srgbClr val="EFE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73339"/>
        </a:fontRef>
        <a:srgbClr val="2733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73339"/>
        </a:fontRef>
        <a:srgbClr val="2733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73339"/>
              </a:solidFill>
              <a:prstDash val="solid"/>
              <a:round/>
            </a:ln>
          </a:top>
          <a:bottom>
            <a:ln w="25400" cap="flat">
              <a:solidFill>
                <a:srgbClr val="2733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73339"/>
              </a:solidFill>
              <a:prstDash val="solid"/>
              <a:round/>
            </a:ln>
          </a:top>
          <a:bottom>
            <a:ln w="25400" cap="flat">
              <a:solidFill>
                <a:srgbClr val="2733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5191799999999994E-2"/>
          <c:y val="2.7659699999999999E-2"/>
          <c:w val="0.92980799999999997"/>
          <c:h val="0.921354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Groupe R</c:v>
                </c:pt>
              </c:strCache>
            </c:strRef>
          </c:tx>
          <c:spPr>
            <a:solidFill>
              <a:srgbClr val="05AAB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Femme</c:v>
                </c:pt>
                <c:pt idx="1">
                  <c:v>Homme</c:v>
                </c:pt>
                <c:pt idx="2">
                  <c:v>STATUT</c:v>
                </c:pt>
                <c:pt idx="3">
                  <c:v>Aucun</c:v>
                </c:pt>
                <c:pt idx="4">
                  <c:v>1 parent</c:v>
                </c:pt>
                <c:pt idx="5">
                  <c:v>2 parents</c:v>
                </c:pt>
                <c:pt idx="6">
                  <c:v> AGE</c:v>
                </c:pt>
                <c:pt idx="7">
                  <c:v>21-26 ans</c:v>
                </c:pt>
                <c:pt idx="8">
                  <c:v>27-33 ans</c:v>
                </c:pt>
                <c:pt idx="9">
                  <c:v>34-38 ans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0.28570000000000001</c:v>
                </c:pt>
                <c:pt idx="1">
                  <c:v>0.71430000000000005</c:v>
                </c:pt>
                <c:pt idx="3">
                  <c:v>0.28570000000000001</c:v>
                </c:pt>
                <c:pt idx="4">
                  <c:v>0.14280000000000001</c:v>
                </c:pt>
                <c:pt idx="5">
                  <c:v>0.57150000000000001</c:v>
                </c:pt>
                <c:pt idx="7">
                  <c:v>0.28570000000000001</c:v>
                </c:pt>
                <c:pt idx="8">
                  <c:v>0.57140000000000002</c:v>
                </c:pt>
                <c:pt idx="9">
                  <c:v>0.14280000000000001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9-3345-9DD7-86717D4421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Groupe E</c:v>
                </c:pt>
              </c:strCache>
            </c:strRef>
          </c:tx>
          <c:spPr>
            <a:solidFill>
              <a:srgbClr val="EA4B5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Femme</c:v>
                </c:pt>
                <c:pt idx="1">
                  <c:v>Homme</c:v>
                </c:pt>
                <c:pt idx="2">
                  <c:v>STATUT</c:v>
                </c:pt>
                <c:pt idx="3">
                  <c:v>Aucun</c:v>
                </c:pt>
                <c:pt idx="4">
                  <c:v>1 parent</c:v>
                </c:pt>
                <c:pt idx="5">
                  <c:v>2 parents</c:v>
                </c:pt>
                <c:pt idx="6">
                  <c:v> AGE</c:v>
                </c:pt>
                <c:pt idx="7">
                  <c:v>21-26 ans</c:v>
                </c:pt>
                <c:pt idx="8">
                  <c:v>27-33 ans</c:v>
                </c:pt>
                <c:pt idx="9">
                  <c:v>34-38 ans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0.45450000000000002</c:v>
                </c:pt>
                <c:pt idx="1">
                  <c:v>0.5454</c:v>
                </c:pt>
                <c:pt idx="3">
                  <c:v>0.45450000000000002</c:v>
                </c:pt>
                <c:pt idx="4">
                  <c:v>0.18179999999999999</c:v>
                </c:pt>
                <c:pt idx="5">
                  <c:v>0.36370000000000002</c:v>
                </c:pt>
                <c:pt idx="7">
                  <c:v>0.63639999999999997</c:v>
                </c:pt>
                <c:pt idx="8">
                  <c:v>0.18179999999999999</c:v>
                </c:pt>
                <c:pt idx="9">
                  <c:v>0.18179999999999999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9-3345-9DD7-86717D442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AE2E6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62808F"/>
                </a:solidFill>
                <a:latin typeface="Calibri"/>
              </a:defRPr>
            </a:pPr>
            <a:endParaRPr lang="fr-F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AE2E6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62808F"/>
                </a:solidFill>
                <a:latin typeface="Calibri"/>
              </a:defRPr>
            </a:pPr>
            <a:endParaRPr lang="fr-FR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43381399999999998"/>
          <c:y val="3.0628800000000001E-2"/>
          <c:w val="0.54466999999999999"/>
          <c:h val="0.915047000000000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groupe R</c:v>
                </c:pt>
              </c:strCache>
            </c:strRef>
          </c:tx>
          <c:spPr>
            <a:solidFill>
              <a:srgbClr val="05AAB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40515A"/>
                    </a:solidFill>
                    <a:latin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Abandon au secondaire</c:v>
                </c:pt>
                <c:pt idx="1">
                  <c:v>Redoublement au secondaire</c:v>
                </c:pt>
                <c:pt idx="2">
                  <c:v>Rupture sec/sup</c:v>
                </c:pt>
                <c:pt idx="3">
                  <c:v>Redoublement au supérieur antérieur</c:v>
                </c:pt>
                <c:pt idx="4">
                  <c:v> RETARD SCOLAIRE</c:v>
                </c:pt>
                <c:pt idx="5">
                  <c:v>Opt. Forte</c:v>
                </c:pt>
                <c:pt idx="6">
                  <c:v>Année préparatoire</c:v>
                </c:pt>
                <c:pt idx="7">
                  <c:v>PREREQUIS</c:v>
                </c:pt>
                <c:pt idx="8">
                  <c:v>Promotion sociale (CESS)</c:v>
                </c:pt>
                <c:pt idx="9">
                  <c:v>        Technique</c:v>
                </c:pt>
                <c:pt idx="10">
                  <c:v>Général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5">
                  <c:v>5</c:v>
                </c:pt>
                <c:pt idx="6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D-574A-AC7C-008832A761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groupe E</c:v>
                </c:pt>
              </c:strCache>
            </c:strRef>
          </c:tx>
          <c:spPr>
            <a:solidFill>
              <a:srgbClr val="EA4B5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40515A"/>
                    </a:solidFill>
                    <a:latin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Abandon au secondaire</c:v>
                </c:pt>
                <c:pt idx="1">
                  <c:v>Redoublement au secondaire</c:v>
                </c:pt>
                <c:pt idx="2">
                  <c:v>Rupture sec/sup</c:v>
                </c:pt>
                <c:pt idx="3">
                  <c:v>Redoublement au supérieur antérieur</c:v>
                </c:pt>
                <c:pt idx="4">
                  <c:v> RETARD SCOLAIRE</c:v>
                </c:pt>
                <c:pt idx="5">
                  <c:v>Opt. Forte</c:v>
                </c:pt>
                <c:pt idx="6">
                  <c:v>Année préparatoire</c:v>
                </c:pt>
                <c:pt idx="7">
                  <c:v>PREREQUIS</c:v>
                </c:pt>
                <c:pt idx="8">
                  <c:v>Promotion sociale (CESS)</c:v>
                </c:pt>
                <c:pt idx="9">
                  <c:v>        Technique</c:v>
                </c:pt>
                <c:pt idx="10">
                  <c:v>Général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11</c:v>
                </c:pt>
                <c:pt idx="5">
                  <c:v>4</c:v>
                </c:pt>
                <c:pt idx="6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D-574A-AC7C-008832A76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E0E6E9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40515A"/>
                </a:solidFill>
                <a:latin typeface="Calibri"/>
              </a:defRPr>
            </a:pPr>
            <a:endParaRPr lang="fr-F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E0E6E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40515A"/>
                </a:solidFill>
                <a:latin typeface="Calibri"/>
              </a:defRPr>
            </a:pPr>
            <a:endParaRPr lang="fr-FR"/>
          </a:p>
        </c:txPr>
        <c:crossAx val="2094734552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D7472"/>
            </a:solidFill>
            <a:ln w="12700" cap="flat">
              <a:noFill/>
              <a:miter lim="400000"/>
            </a:ln>
            <a:effectLst/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647-5E4C-A676-2ABF3704A264}"/>
              </c:ext>
            </c:extLst>
          </c:dPt>
          <c:dPt>
            <c:idx val="1"/>
            <c:bubble3D val="0"/>
            <c:spPr>
              <a:solidFill>
                <a:srgbClr val="98060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47-5E4C-A676-2ABF3704A264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0.5454</c:v>
                </c:pt>
                <c:pt idx="1">
                  <c:v>0.4546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7-5E4C-A676-2ABF3704A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47A0D4"/>
                </a:gs>
                <a:gs pos="50000">
                  <a:schemeClr val="accent1"/>
                </a:gs>
                <a:gs pos="100000">
                  <a:srgbClr val="0084B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BD3-0340-A7CA-B8F5EF679DA3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546572"/>
                  </a:gs>
                  <a:gs pos="50000">
                    <a:srgbClr val="304E60"/>
                  </a:gs>
                  <a:gs pos="100000">
                    <a:srgbClr val="28455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D3-0340-A7CA-B8F5EF679DA3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0.71419999999999995</c:v>
                </c:pt>
                <c:pt idx="1">
                  <c:v>0.2858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3-0340-A7CA-B8F5EF679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title>
      <c:tx>
        <c:rich>
          <a:bodyPr rot="0"/>
          <a:lstStyle/>
          <a:p>
            <a:pPr>
              <a:defRPr sz="2200" b="1" i="0" u="none" strike="noStrike">
                <a:solidFill>
                  <a:srgbClr val="849EAB"/>
                </a:solidFill>
                <a:latin typeface="Calibri"/>
              </a:defRPr>
            </a:pPr>
            <a:r>
              <a:rPr sz="2200" b="1" i="0" u="none" strike="noStrike">
                <a:solidFill>
                  <a:srgbClr val="849EAB"/>
                </a:solidFill>
                <a:latin typeface="Calibri"/>
              </a:rPr>
              <a:t>Titre du graphique</a:t>
            </a:r>
          </a:p>
        </c:rich>
      </c:tx>
      <c:layout>
        <c:manualLayout>
          <c:xMode val="edge"/>
          <c:yMode val="edge"/>
          <c:x val="0.27157500000000001"/>
          <c:y val="0"/>
          <c:w val="0.45685100000000001"/>
          <c:h val="0.226247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40128900000000001"/>
          <c:y val="0.226247"/>
          <c:w val="0.53957999999999995"/>
          <c:h val="0.663691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Groupe E</c:v>
                </c:pt>
              </c:strCache>
            </c:strRef>
          </c:tx>
          <c:spPr>
            <a:solidFill>
              <a:srgbClr val="DC4A3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Dépression majeure</c:v>
                </c:pt>
                <c:pt idx="1">
                  <c:v>Dépression mineure</c:v>
                </c:pt>
                <c:pt idx="2">
                  <c:v>Anxiété générale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0.36359999999999998</c:v>
                </c:pt>
                <c:pt idx="1">
                  <c:v>0.5454</c:v>
                </c:pt>
                <c:pt idx="2">
                  <c:v>0.90910000000000002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C-9140-B8EB-A7A5C1D6685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Groupe R</c:v>
                </c:pt>
              </c:strCache>
            </c:strRef>
          </c:tx>
          <c:spPr>
            <a:solidFill>
              <a:srgbClr val="05AAB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Dépression majeure</c:v>
                </c:pt>
                <c:pt idx="1">
                  <c:v>Dépression mineure</c:v>
                </c:pt>
                <c:pt idx="2">
                  <c:v>Anxiété générale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0.85709999999999997</c:v>
                </c:pt>
                <c:pt idx="1">
                  <c:v>0</c:v>
                </c:pt>
                <c:pt idx="2">
                  <c:v>0.85709999999999997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7C-9140-B8EB-A7A5C1D66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9050" cap="flat">
            <a:solidFill>
              <a:srgbClr val="C2CED5"/>
            </a:solidFill>
            <a:prstDash val="solid"/>
            <a:round/>
          </a:ln>
        </c:spPr>
        <c:txPr>
          <a:bodyPr rot="0"/>
          <a:lstStyle/>
          <a:p>
            <a:pPr>
              <a:defRPr sz="1500" b="0" i="0" u="none" strike="noStrike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numFmt formatCode="0.00%" sourceLinked="0"/>
        <c:majorTickMark val="none"/>
        <c:minorTickMark val="none"/>
        <c:tickLblPos val="high"/>
        <c:spPr>
          <a:ln w="1905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62808F"/>
                </a:solidFill>
                <a:latin typeface="Calibri"/>
              </a:defRPr>
            </a:pPr>
            <a:endParaRPr lang="fr-FR"/>
          </a:p>
        </c:txPr>
        <c:crossAx val="2094734552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Shape 23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5" name="Shape 23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Shape 24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5" name="Shape 24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doivent s’entendre ne terme de tendance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Shape 26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4" name="Shape 26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doivent s’entendre ne terme de tendance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Shape 26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9" name="Shape 26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REPERAGE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Shape 26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8" name="Shape 26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--------</a:t>
            </a:r>
          </a:p>
          <a:p>
            <a:r>
              <a:t>il eut fallu 1,91 femme pour les 11 sujets masculins OR 8 femmes pour 10 hommes</a:t>
            </a:r>
          </a:p>
          <a:p>
            <a:r>
              <a:t>? Présence + nombreuses aux études ?</a:t>
            </a:r>
          </a:p>
          <a:p>
            <a:r>
              <a:t>+ communicatives ? phénotype féminin dans l'autisme</a:t>
            </a:r>
          </a:p>
          <a:p>
            <a:r>
              <a:t>Biais ./.. Sélection facebook = plus présentes?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Shape 26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5" name="Shape 26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doivent s’entendre ne terme de tendance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Shape 27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3" name="Shape 27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saturation sensorielle</a:t>
            </a:r>
          </a:p>
          <a:p>
            <a:r>
              <a:t>15/24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Shape 27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1" name="Shape 27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10 facteurs sur 19</a:t>
            </a:r>
          </a:p>
          <a:p>
            <a:r>
              <a:t>Accès au x questionns complexe de part la nature plus abstraites des concepts questionnés.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Shape 27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2" name="Shape 27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 facteurs sur 19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Shape 28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2" name="Shape 28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avoir un animal de compagnie</a:t>
            </a:r>
          </a:p>
          <a:p>
            <a:r>
              <a:t>établir une routine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Shape 28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3" name="Shape 28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enjeu majeur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Shape 28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5" name="Shape 28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Productivité épistémique </a:t>
            </a:r>
          </a:p>
          <a:p>
            <a:r>
              <a:t>mode de l’activation des ressources des personnes en situation de handicap : une bonne connaissance de son fonctionnement personnel.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Shape 24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9" name="Shape 24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SzPct val="100000"/>
              <a:buChar char="❑"/>
            </a:pPr>
            <a:r>
              <a:t>Basé sur Beaupière, Chalumeau, Gury, &amp; Hugrée (2007), Tinto, (2007), recherches des auteurs plus actuelles</a:t>
            </a:r>
          </a:p>
          <a:p>
            <a:pPr marL="342900" indent="-342900">
              <a:buSzPct val="100000"/>
              <a:buChar char="❑"/>
            </a:pPr>
            <a:r>
              <a:t>8 catégories de facteurs</a:t>
            </a:r>
          </a:p>
          <a:p>
            <a:r>
              <a:t>Bien qu’il ne s’agisse que d’une modélisation à valeur conceptuelle </a:t>
            </a:r>
          </a:p>
          <a:p>
            <a:pPr>
              <a:defRPr>
                <a:solidFill>
                  <a:srgbClr val="4472C4"/>
                </a:solidFill>
              </a:defRPr>
            </a:pPr>
            <a:r>
              <a:t>Au delà des contxetes culturels et institionnels propres à chaque établissiement </a:t>
            </a:r>
          </a:p>
          <a:p>
            <a:pPr>
              <a:defRPr>
                <a:solidFill>
                  <a:srgbClr val="4472C4"/>
                </a:solidFill>
              </a:defRPr>
            </a:pPr>
            <a:endParaRPr/>
          </a:p>
          <a:p>
            <a:pPr marL="342900" indent="-342900">
              <a:buSzPct val="100000"/>
              <a:buChar char="❑"/>
              <a:defRPr>
                <a:solidFill>
                  <a:srgbClr val="4472C4"/>
                </a:solidFill>
              </a:defRPr>
            </a:pPr>
            <a:r>
              <a:t>multifactoriel (individuels et collectifs)</a:t>
            </a:r>
          </a:p>
          <a:p>
            <a:pPr marL="342900" indent="-342900">
              <a:buSzPct val="100000"/>
              <a:buChar char="❑"/>
              <a:defRPr>
                <a:solidFill>
                  <a:srgbClr val="4472C4"/>
                </a:solidFill>
              </a:defRPr>
            </a:pPr>
            <a:r>
              <a:t>individualisable </a:t>
            </a:r>
            <a:r>
              <a:rPr strike="sngStrike"/>
              <a:t>(profil type)</a:t>
            </a:r>
          </a:p>
          <a:p>
            <a:pPr marL="342900" indent="-342900">
              <a:buSzPct val="100000"/>
              <a:buChar char="❑"/>
              <a:defRPr>
                <a:solidFill>
                  <a:srgbClr val="4472C4"/>
                </a:solidFill>
              </a:defRPr>
            </a:pPr>
            <a:r>
              <a:t>Interne et externe  à l’étudiant</a:t>
            </a:r>
          </a:p>
          <a:p>
            <a:pPr marL="342900" indent="-342900">
              <a:buSzPct val="100000"/>
              <a:buChar char="❑"/>
              <a:defRPr>
                <a:solidFill>
                  <a:srgbClr val="4472C4"/>
                </a:solidFill>
              </a:defRPr>
            </a:pPr>
            <a:r>
              <a:t>Au delà des contxetes culturels et institionnels propres à chaque établissiement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Shape 28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78" name="Shape 28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VE= 14 sur 25 (56%)</a:t>
            </a:r>
          </a:p>
          <a:p>
            <a:r>
              <a:t>VP= 10 sur 19 (52,6%)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Shape 28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1" name="Shape 28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Hudson et al. (2018)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Shape 29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0" name="Shape 29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2 sujets satisfaits</a:t>
            </a:r>
          </a:p>
          <a:p>
            <a:endParaRPr/>
          </a:p>
          <a:p>
            <a:r>
              <a:t>QR3: </a:t>
            </a:r>
          </a:p>
          <a:p>
            <a:r>
              <a:t>qualité de proximité</a:t>
            </a:r>
          </a:p>
          <a:p>
            <a:r>
              <a:t>connaissance sur le long terme du jeune </a:t>
            </a:r>
          </a:p>
          <a:p>
            <a:r>
              <a:t>connaissance du TSA`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Shape 29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4" name="Shape 29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différence de 40% entre bleu</a:t>
            </a:r>
          </a:p>
          <a:p>
            <a:r>
              <a:t>différence d e10% entre rouge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Shape 33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6" name="Shape 3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hypersensoriel</a:t>
            </a:r>
          </a:p>
          <a:p>
            <a:pPr>
              <a:defRPr sz="1500"/>
            </a:pPr>
            <a:r>
              <a:t>hypersensibilité de tous les sens</a:t>
            </a:r>
          </a:p>
          <a:p>
            <a:pPr>
              <a:defRPr sz="1500"/>
            </a:pPr>
            <a:r>
              <a:t>incomodé</a:t>
            </a:r>
          </a:p>
          <a:p>
            <a:pPr>
              <a:defRPr sz="1500"/>
            </a:pPr>
            <a:r>
              <a:t>staruration</a:t>
            </a:r>
          </a:p>
          <a:p>
            <a:pPr>
              <a:defRPr sz="1500"/>
            </a:pPr>
            <a:r>
              <a:t>comorbidités:</a:t>
            </a:r>
          </a:p>
          <a:p>
            <a:pPr>
              <a:defRPr sz="1500"/>
            </a:pPr>
            <a:r>
              <a:t>5sujets = 5 comorbidités ; 3 sont HPI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Shape 34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8" name="Shape 3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importance supports de cours structuré visuel et ccomplet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Shape 37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8" name="Shape 37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t>type d’accompagnement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Shape 24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3" name="Shape 24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cognitifs, sociaux, émotionnels, organisationnels et structurels</a:t>
            </a:r>
          </a:p>
          <a:p>
            <a:endParaRPr/>
          </a:p>
          <a:p>
            <a:r>
              <a:t>Etas unis</a:t>
            </a:r>
          </a:p>
          <a:p>
            <a:r>
              <a:t>Royaume unis</a:t>
            </a:r>
          </a:p>
          <a:p>
            <a:r>
              <a:t>Australie</a:t>
            </a:r>
          </a:p>
          <a:p>
            <a:endParaRPr/>
          </a:p>
          <a:p>
            <a:r>
              <a:t>Conclusions prudentes :</a:t>
            </a:r>
          </a:p>
          <a:p>
            <a:r>
              <a:t>Nombreuses études pré-expérimentales</a:t>
            </a:r>
          </a:p>
          <a:p>
            <a:r>
              <a:t>Petits échantillons </a:t>
            </a:r>
          </a:p>
          <a:p>
            <a:r>
              <a:t>Effet local</a:t>
            </a:r>
          </a:p>
          <a:p>
            <a:r>
              <a:t>Profils variés des étudiants</a:t>
            </a:r>
          </a:p>
          <a:p>
            <a:r>
              <a:t>Diagnostic peu pris en compte (13%)</a:t>
            </a:r>
          </a:p>
          <a:p>
            <a:r>
              <a:t>Phénomène plurifactoriel complexe à appréhender</a:t>
            </a:r>
          </a:p>
          <a:p>
            <a:r>
              <a:t>Crainte à parler de son diagnostic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Shape 24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0" name="Shape 24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doivent s’entendre ne terme de tendance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Shape 24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1" name="Shape 24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INCLUT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Shape 25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8" name="Shape 25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 facteurs</a:t>
            </a:r>
          </a:p>
          <a:p>
            <a:r>
              <a:t>Les déterminants de la réussite scolaire dans l’approche éducative </a:t>
            </a:r>
          </a:p>
          <a:p>
            <a:r>
              <a:t>Romainville et  Michaut, 2012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Shape 25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3" name="Shape 25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41 facteurs</a:t>
            </a:r>
          </a:p>
          <a:p>
            <a:r>
              <a:t>V. Dépendante= groupe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Shape 25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2" name="Shape 25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 de l’activation des ressources pour les personnes en situation de handicap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Shape 25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7" name="Shape 25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Passeport pour le Bac » de Vieillevoye, Wathelet et Romainville (2012). </a:t>
            </a:r>
          </a:p>
          <a:p>
            <a:endParaRPr/>
          </a:p>
          <a:p>
            <a:r>
              <a:t>prétest pour roder la pratiquer d el'entretien et ajuster les formulations</a:t>
            </a:r>
          </a:p>
          <a:p>
            <a:r>
              <a:t>Révéler que le facteur pratique et stratégie étude était trop tangible en quetsion ouvertes</a:t>
            </a:r>
          </a:p>
          <a:p>
            <a:r>
              <a:t>Réveler que la catégorie représenttaion et conception d’apprentissage</a:t>
            </a:r>
          </a:p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http://pinterest.com/showeet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www.facebook.com/pages/Neetwork/240707325947259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://linhpham.me/" TargetMode="External"/><Relationship Id="rId5" Type="http://schemas.openxmlformats.org/officeDocument/2006/relationships/hyperlink" Target="http://feeds.feedburner.com/showeet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twitter.com/showeet" TargetMode="External"/><Relationship Id="rId14" Type="http://schemas.openxmlformats.org/officeDocument/2006/relationships/image" Target="../media/image11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/>
          <a:srcRect b="58148"/>
          <a:stretch>
            <a:fillRect/>
          </a:stretch>
        </p:blipFill>
        <p:spPr>
          <a:xfrm>
            <a:off x="1" y="-2"/>
            <a:ext cx="12192001" cy="290779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"/>
          <p:cNvSpPr/>
          <p:nvPr/>
        </p:nvSpPr>
        <p:spPr>
          <a:xfrm>
            <a:off x="1" y="-1"/>
            <a:ext cx="12192000" cy="2908525"/>
          </a:xfrm>
          <a:prstGeom prst="rect">
            <a:avLst/>
          </a:prstGeom>
          <a:solidFill>
            <a:srgbClr val="273339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Image"/>
          <p:cNvSpPr>
            <a:spLocks noGrp="1"/>
          </p:cNvSpPr>
          <p:nvPr>
            <p:ph type="pic" sz="quarter" idx="21"/>
          </p:nvPr>
        </p:nvSpPr>
        <p:spPr>
          <a:xfrm>
            <a:off x="0" y="3091408"/>
            <a:ext cx="2295145" cy="17282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" name="Image"/>
          <p:cNvSpPr>
            <a:spLocks noGrp="1"/>
          </p:cNvSpPr>
          <p:nvPr>
            <p:ph type="pic" sz="quarter" idx="22"/>
          </p:nvPr>
        </p:nvSpPr>
        <p:spPr>
          <a:xfrm>
            <a:off x="2474214" y="3091408"/>
            <a:ext cx="2295145" cy="17282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" name="Image"/>
          <p:cNvSpPr>
            <a:spLocks noGrp="1"/>
          </p:cNvSpPr>
          <p:nvPr>
            <p:ph type="pic" sz="quarter" idx="23"/>
          </p:nvPr>
        </p:nvSpPr>
        <p:spPr>
          <a:xfrm>
            <a:off x="4948428" y="3091408"/>
            <a:ext cx="2295145" cy="17282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" name="Image"/>
          <p:cNvSpPr>
            <a:spLocks noGrp="1"/>
          </p:cNvSpPr>
          <p:nvPr>
            <p:ph type="pic" sz="quarter" idx="24"/>
          </p:nvPr>
        </p:nvSpPr>
        <p:spPr>
          <a:xfrm>
            <a:off x="7422642" y="3091408"/>
            <a:ext cx="2295145" cy="17282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" name="Image"/>
          <p:cNvSpPr>
            <a:spLocks noGrp="1"/>
          </p:cNvSpPr>
          <p:nvPr>
            <p:ph type="pic" sz="quarter" idx="25"/>
          </p:nvPr>
        </p:nvSpPr>
        <p:spPr>
          <a:xfrm>
            <a:off x="9896856" y="3091408"/>
            <a:ext cx="2295145" cy="17282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" name="Rectangle"/>
          <p:cNvSpPr/>
          <p:nvPr/>
        </p:nvSpPr>
        <p:spPr>
          <a:xfrm>
            <a:off x="1" y="6357039"/>
            <a:ext cx="12192000" cy="50096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72210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9CA6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26" name="Grouper"/>
          <p:cNvGrpSpPr/>
          <p:nvPr/>
        </p:nvGrpSpPr>
        <p:grpSpPr>
          <a:xfrm>
            <a:off x="-1" y="4819624"/>
            <a:ext cx="12192002" cy="91441"/>
            <a:chOff x="0" y="0"/>
            <a:chExt cx="12192000" cy="91440"/>
          </a:xfrm>
        </p:grpSpPr>
        <p:sp>
          <p:nvSpPr>
            <p:cNvPr id="21" name="Rectangle"/>
            <p:cNvSpPr/>
            <p:nvPr/>
          </p:nvSpPr>
          <p:spPr>
            <a:xfrm>
              <a:off x="-1" y="-1"/>
              <a:ext cx="229514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Rectangle"/>
            <p:cNvSpPr/>
            <p:nvPr/>
          </p:nvSpPr>
          <p:spPr>
            <a:xfrm>
              <a:off x="2474213" y="-1"/>
              <a:ext cx="2295145" cy="914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Rectangle"/>
            <p:cNvSpPr/>
            <p:nvPr/>
          </p:nvSpPr>
          <p:spPr>
            <a:xfrm>
              <a:off x="4948427" y="-1"/>
              <a:ext cx="229514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Rectangle"/>
            <p:cNvSpPr/>
            <p:nvPr/>
          </p:nvSpPr>
          <p:spPr>
            <a:xfrm>
              <a:off x="7422642" y="-1"/>
              <a:ext cx="229514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Rectangle"/>
            <p:cNvSpPr/>
            <p:nvPr/>
          </p:nvSpPr>
          <p:spPr>
            <a:xfrm>
              <a:off x="9896856" y="-1"/>
              <a:ext cx="229514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" name="Rectangle"/>
          <p:cNvSpPr/>
          <p:nvPr/>
        </p:nvSpPr>
        <p:spPr>
          <a:xfrm>
            <a:off x="-1" y="3091408"/>
            <a:ext cx="2295146" cy="1728218"/>
          </a:xfrm>
          <a:prstGeom prst="rect">
            <a:avLst/>
          </a:prstGeom>
          <a:solidFill>
            <a:srgbClr val="75BEE9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Rectangle"/>
          <p:cNvSpPr/>
          <p:nvPr/>
        </p:nvSpPr>
        <p:spPr>
          <a:xfrm>
            <a:off x="2474214" y="3091408"/>
            <a:ext cx="2295145" cy="1728218"/>
          </a:xfrm>
          <a:prstGeom prst="rect">
            <a:avLst/>
          </a:prstGeom>
          <a:solidFill>
            <a:srgbClr val="1E708A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Rectangle"/>
          <p:cNvSpPr/>
          <p:nvPr/>
        </p:nvSpPr>
        <p:spPr>
          <a:xfrm>
            <a:off x="4948428" y="3091408"/>
            <a:ext cx="2295145" cy="1728218"/>
          </a:xfrm>
          <a:prstGeom prst="rect">
            <a:avLst/>
          </a:prstGeom>
          <a:solidFill>
            <a:srgbClr val="F99D1C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Rectangle"/>
          <p:cNvSpPr/>
          <p:nvPr/>
        </p:nvSpPr>
        <p:spPr>
          <a:xfrm>
            <a:off x="7422642" y="3091408"/>
            <a:ext cx="2295145" cy="1728218"/>
          </a:xfrm>
          <a:prstGeom prst="rect">
            <a:avLst/>
          </a:prstGeom>
          <a:solidFill>
            <a:srgbClr val="8AC74F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Rectangle"/>
          <p:cNvSpPr/>
          <p:nvPr/>
        </p:nvSpPr>
        <p:spPr>
          <a:xfrm>
            <a:off x="9896856" y="3091408"/>
            <a:ext cx="2295145" cy="1728218"/>
          </a:xfrm>
          <a:prstGeom prst="rect">
            <a:avLst/>
          </a:prstGeom>
          <a:solidFill>
            <a:srgbClr val="8B4E9E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Texte du titre"/>
          <p:cNvSpPr txBox="1">
            <a:spLocks noGrp="1"/>
          </p:cNvSpPr>
          <p:nvPr>
            <p:ph type="title"/>
          </p:nvPr>
        </p:nvSpPr>
        <p:spPr>
          <a:xfrm>
            <a:off x="1524000" y="85063"/>
            <a:ext cx="9144000" cy="1561060"/>
          </a:xfrm>
          <a:prstGeom prst="rect">
            <a:avLst/>
          </a:prstGeom>
        </p:spPr>
        <p:txBody>
          <a:bodyPr anchor="b"/>
          <a:lstStyle>
            <a:lvl1pPr algn="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1647163"/>
            <a:ext cx="9144000" cy="1174065"/>
          </a:xfrm>
          <a:prstGeom prst="rect">
            <a:avLst/>
          </a:prstGeom>
        </p:spPr>
        <p:txBody>
          <a:bodyPr/>
          <a:lstStyle>
            <a:lvl1pPr algn="r">
              <a:buFontTx/>
              <a:defRPr sz="2400">
                <a:solidFill>
                  <a:srgbClr val="576973"/>
                </a:solidFill>
              </a:defRPr>
            </a:lvl1pPr>
            <a:lvl2pPr algn="r">
              <a:buFontTx/>
              <a:defRPr sz="2400">
                <a:solidFill>
                  <a:srgbClr val="576973"/>
                </a:solidFill>
              </a:defRPr>
            </a:lvl2pPr>
            <a:lvl3pPr algn="r">
              <a:buFontTx/>
              <a:defRPr sz="2400">
                <a:solidFill>
                  <a:srgbClr val="576973"/>
                </a:solidFill>
              </a:defRPr>
            </a:lvl3pPr>
            <a:lvl4pPr algn="r">
              <a:buFontTx/>
              <a:defRPr sz="2400">
                <a:solidFill>
                  <a:srgbClr val="576973"/>
                </a:solidFill>
              </a:defRPr>
            </a:lvl4pPr>
            <a:lvl5pPr algn="r">
              <a:buFontTx/>
              <a:defRPr sz="2400">
                <a:solidFill>
                  <a:srgbClr val="576973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x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89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9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36343" y="1942316"/>
            <a:ext cx="2596896" cy="431801"/>
          </a:xfrm>
          <a:prstGeom prst="rect">
            <a:avLst/>
          </a:prstGeom>
        </p:spPr>
        <p:txBody>
          <a:bodyPr anchor="ctr"/>
          <a:lstStyle>
            <a:lvl1pPr>
              <a:buFontTx/>
              <a:defRPr sz="2000" b="1">
                <a:solidFill>
                  <a:schemeClr val="accent2"/>
                </a:solidFill>
              </a:defRPr>
            </a:lvl1pPr>
            <a:lvl2pPr marL="647700" indent="-190500">
              <a:buSzPct val="100000"/>
              <a:buFontTx/>
              <a:buChar char="•"/>
              <a:defRPr sz="2000" b="1">
                <a:solidFill>
                  <a:schemeClr val="accent2"/>
                </a:solidFill>
              </a:defRPr>
            </a:lvl2pPr>
            <a:lvl3pPr marL="1143000" indent="-228600">
              <a:buSzPct val="100000"/>
              <a:buFontTx/>
              <a:buChar char="•"/>
              <a:defRPr sz="2000" b="1">
                <a:solidFill>
                  <a:schemeClr val="accent2"/>
                </a:solidFill>
              </a:defRPr>
            </a:lvl3pPr>
            <a:lvl4pPr marL="1625600" indent="-254000">
              <a:buSzPct val="100000"/>
              <a:buFontTx/>
              <a:buChar char="•"/>
              <a:defRPr sz="2000" b="1">
                <a:solidFill>
                  <a:schemeClr val="accent2"/>
                </a:solidFill>
              </a:defRPr>
            </a:lvl4pPr>
            <a:lvl5pPr marL="2082800" indent="-254000">
              <a:buSzPct val="100000"/>
              <a:buFontTx/>
              <a:buChar char="•"/>
              <a:defRPr sz="2000" b="1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3" name="Rectangle"/>
          <p:cNvSpPr>
            <a:spLocks noGrp="1"/>
          </p:cNvSpPr>
          <p:nvPr>
            <p:ph type="body" sz="quarter" idx="21"/>
          </p:nvPr>
        </p:nvSpPr>
        <p:spPr>
          <a:xfrm>
            <a:off x="1336343" y="2374116"/>
            <a:ext cx="2596896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4" name="Carré"/>
          <p:cNvSpPr>
            <a:spLocks noGrp="1"/>
          </p:cNvSpPr>
          <p:nvPr>
            <p:ph type="body" sz="quarter" idx="22"/>
          </p:nvPr>
        </p:nvSpPr>
        <p:spPr>
          <a:xfrm>
            <a:off x="599270" y="1833214"/>
            <a:ext cx="563332" cy="563332"/>
          </a:xfrm>
          <a:prstGeom prst="rect">
            <a:avLst/>
          </a:prstGeom>
          <a:solidFill>
            <a:srgbClr val="40515A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95" name="Rectangle"/>
          <p:cNvSpPr>
            <a:spLocks noGrp="1"/>
          </p:cNvSpPr>
          <p:nvPr>
            <p:ph type="body" sz="quarter" idx="23"/>
          </p:nvPr>
        </p:nvSpPr>
        <p:spPr>
          <a:xfrm>
            <a:off x="1336343" y="4299401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96" name="Rectangle"/>
          <p:cNvSpPr>
            <a:spLocks noGrp="1"/>
          </p:cNvSpPr>
          <p:nvPr>
            <p:ph type="body" sz="quarter" idx="24"/>
          </p:nvPr>
        </p:nvSpPr>
        <p:spPr>
          <a:xfrm>
            <a:off x="1336343" y="4731201"/>
            <a:ext cx="2596896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7" name="Carré"/>
          <p:cNvSpPr>
            <a:spLocks noGrp="1"/>
          </p:cNvSpPr>
          <p:nvPr>
            <p:ph type="body" sz="quarter" idx="25"/>
          </p:nvPr>
        </p:nvSpPr>
        <p:spPr>
          <a:xfrm>
            <a:off x="599270" y="4190298"/>
            <a:ext cx="563332" cy="56333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3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98" name="Rectangle"/>
          <p:cNvSpPr>
            <a:spLocks noGrp="1"/>
          </p:cNvSpPr>
          <p:nvPr>
            <p:ph type="body" sz="quarter" idx="26"/>
          </p:nvPr>
        </p:nvSpPr>
        <p:spPr>
          <a:xfrm>
            <a:off x="5172823" y="1942316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99" name="Rectangle"/>
          <p:cNvSpPr>
            <a:spLocks noGrp="1"/>
          </p:cNvSpPr>
          <p:nvPr>
            <p:ph type="body" sz="quarter" idx="27"/>
          </p:nvPr>
        </p:nvSpPr>
        <p:spPr>
          <a:xfrm>
            <a:off x="5172823" y="2374116"/>
            <a:ext cx="2596896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00" name="Carré"/>
          <p:cNvSpPr>
            <a:spLocks noGrp="1"/>
          </p:cNvSpPr>
          <p:nvPr>
            <p:ph type="body" sz="quarter" idx="28"/>
          </p:nvPr>
        </p:nvSpPr>
        <p:spPr>
          <a:xfrm>
            <a:off x="4435750" y="1833214"/>
            <a:ext cx="563332" cy="56333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3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1" name="Rectangle"/>
          <p:cNvSpPr>
            <a:spLocks noGrp="1"/>
          </p:cNvSpPr>
          <p:nvPr>
            <p:ph type="body" sz="quarter" idx="29"/>
          </p:nvPr>
        </p:nvSpPr>
        <p:spPr>
          <a:xfrm>
            <a:off x="5172823" y="4299401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02" name="Rectangle"/>
          <p:cNvSpPr>
            <a:spLocks noGrp="1"/>
          </p:cNvSpPr>
          <p:nvPr>
            <p:ph type="body" sz="quarter" idx="30"/>
          </p:nvPr>
        </p:nvSpPr>
        <p:spPr>
          <a:xfrm>
            <a:off x="5172823" y="4731201"/>
            <a:ext cx="2596896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03" name="Carré"/>
          <p:cNvSpPr>
            <a:spLocks noGrp="1"/>
          </p:cNvSpPr>
          <p:nvPr>
            <p:ph type="body" sz="quarter" idx="31"/>
          </p:nvPr>
        </p:nvSpPr>
        <p:spPr>
          <a:xfrm>
            <a:off x="4435750" y="4190298"/>
            <a:ext cx="563332" cy="56333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3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4" name="Rectangle"/>
          <p:cNvSpPr>
            <a:spLocks noGrp="1"/>
          </p:cNvSpPr>
          <p:nvPr>
            <p:ph type="body" sz="quarter" idx="32"/>
          </p:nvPr>
        </p:nvSpPr>
        <p:spPr>
          <a:xfrm>
            <a:off x="9112505" y="1942316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05" name="Rectangle"/>
          <p:cNvSpPr>
            <a:spLocks noGrp="1"/>
          </p:cNvSpPr>
          <p:nvPr>
            <p:ph type="body" sz="quarter" idx="33"/>
          </p:nvPr>
        </p:nvSpPr>
        <p:spPr>
          <a:xfrm>
            <a:off x="9112505" y="2374116"/>
            <a:ext cx="2596896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06" name="Carré"/>
          <p:cNvSpPr>
            <a:spLocks noGrp="1"/>
          </p:cNvSpPr>
          <p:nvPr>
            <p:ph type="body" sz="quarter" idx="34"/>
          </p:nvPr>
        </p:nvSpPr>
        <p:spPr>
          <a:xfrm>
            <a:off x="8375431" y="1833214"/>
            <a:ext cx="563332" cy="563332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7" name="Rectangle"/>
          <p:cNvSpPr>
            <a:spLocks noGrp="1"/>
          </p:cNvSpPr>
          <p:nvPr>
            <p:ph type="body" sz="quarter" idx="35"/>
          </p:nvPr>
        </p:nvSpPr>
        <p:spPr>
          <a:xfrm>
            <a:off x="9112505" y="4299401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08" name="Rectangle"/>
          <p:cNvSpPr>
            <a:spLocks noGrp="1"/>
          </p:cNvSpPr>
          <p:nvPr>
            <p:ph type="body" sz="quarter" idx="36"/>
          </p:nvPr>
        </p:nvSpPr>
        <p:spPr>
          <a:xfrm>
            <a:off x="9112505" y="4731201"/>
            <a:ext cx="2596896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09" name="Carré"/>
          <p:cNvSpPr>
            <a:spLocks noGrp="1"/>
          </p:cNvSpPr>
          <p:nvPr>
            <p:ph type="body" sz="quarter" idx="37"/>
          </p:nvPr>
        </p:nvSpPr>
        <p:spPr>
          <a:xfrm>
            <a:off x="8375431" y="4190298"/>
            <a:ext cx="563332" cy="563332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grpSp>
        <p:nvGrpSpPr>
          <p:cNvPr id="215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10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x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2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2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36343" y="1942316"/>
            <a:ext cx="4297680" cy="431801"/>
          </a:xfrm>
          <a:prstGeom prst="rect">
            <a:avLst/>
          </a:prstGeom>
        </p:spPr>
        <p:txBody>
          <a:bodyPr anchor="ctr"/>
          <a:lstStyle>
            <a:lvl1pPr>
              <a:buFontTx/>
              <a:defRPr sz="2400" b="1">
                <a:solidFill>
                  <a:schemeClr val="accent2"/>
                </a:solidFill>
              </a:defRPr>
            </a:lvl1pPr>
            <a:lvl2pPr marL="685800" indent="-228600">
              <a:buSzPct val="100000"/>
              <a:buFontTx/>
              <a:buChar char="•"/>
              <a:defRPr sz="2400" b="1">
                <a:solidFill>
                  <a:schemeClr val="accent2"/>
                </a:solidFill>
              </a:defRPr>
            </a:lvl2pPr>
            <a:lvl3pPr marL="1188719" indent="-274319">
              <a:buSzPct val="100000"/>
              <a:buFontTx/>
              <a:buChar char="•"/>
              <a:defRPr sz="2400" b="1">
                <a:solidFill>
                  <a:schemeClr val="accent2"/>
                </a:solidFill>
              </a:defRPr>
            </a:lvl3pPr>
            <a:lvl4pPr marL="1676400" indent="-304800">
              <a:buSzPct val="100000"/>
              <a:buFontTx/>
              <a:buChar char="•"/>
              <a:defRPr sz="2400" b="1">
                <a:solidFill>
                  <a:schemeClr val="accent2"/>
                </a:solidFill>
              </a:defRPr>
            </a:lvl4pPr>
            <a:lvl5pPr marL="2133600" indent="-304800">
              <a:buSzPct val="100000"/>
              <a:buFontTx/>
              <a:buChar char="•"/>
              <a:defRPr sz="2400" b="1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7" name="Rectangle"/>
          <p:cNvSpPr>
            <a:spLocks noGrp="1"/>
          </p:cNvSpPr>
          <p:nvPr>
            <p:ph type="body" sz="quarter" idx="21"/>
          </p:nvPr>
        </p:nvSpPr>
        <p:spPr>
          <a:xfrm>
            <a:off x="1336343" y="2374116"/>
            <a:ext cx="4297680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28" name="Carré"/>
          <p:cNvSpPr>
            <a:spLocks noGrp="1"/>
          </p:cNvSpPr>
          <p:nvPr>
            <p:ph type="body" sz="quarter" idx="22"/>
          </p:nvPr>
        </p:nvSpPr>
        <p:spPr>
          <a:xfrm>
            <a:off x="599270" y="1833214"/>
            <a:ext cx="563332" cy="563332"/>
          </a:xfrm>
          <a:prstGeom prst="rect">
            <a:avLst/>
          </a:prstGeom>
          <a:solidFill>
            <a:srgbClr val="40515A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29" name="Rectangle"/>
          <p:cNvSpPr>
            <a:spLocks noGrp="1"/>
          </p:cNvSpPr>
          <p:nvPr>
            <p:ph type="body" sz="quarter" idx="23"/>
          </p:nvPr>
        </p:nvSpPr>
        <p:spPr>
          <a:xfrm>
            <a:off x="1336343" y="4299401"/>
            <a:ext cx="4297680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4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30" name="Rectangle"/>
          <p:cNvSpPr>
            <a:spLocks noGrp="1"/>
          </p:cNvSpPr>
          <p:nvPr>
            <p:ph type="body" sz="quarter" idx="24"/>
          </p:nvPr>
        </p:nvSpPr>
        <p:spPr>
          <a:xfrm>
            <a:off x="1336343" y="4731201"/>
            <a:ext cx="4297680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31" name="Carré"/>
          <p:cNvSpPr>
            <a:spLocks noGrp="1"/>
          </p:cNvSpPr>
          <p:nvPr>
            <p:ph type="body" sz="quarter" idx="25"/>
          </p:nvPr>
        </p:nvSpPr>
        <p:spPr>
          <a:xfrm>
            <a:off x="599270" y="4190298"/>
            <a:ext cx="563332" cy="56333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3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32" name="Rectangle"/>
          <p:cNvSpPr>
            <a:spLocks noGrp="1"/>
          </p:cNvSpPr>
          <p:nvPr>
            <p:ph type="body" sz="quarter" idx="26"/>
          </p:nvPr>
        </p:nvSpPr>
        <p:spPr>
          <a:xfrm>
            <a:off x="7411721" y="1942316"/>
            <a:ext cx="4297681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4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33" name="Rectangle"/>
          <p:cNvSpPr>
            <a:spLocks noGrp="1"/>
          </p:cNvSpPr>
          <p:nvPr>
            <p:ph type="body" sz="quarter" idx="27"/>
          </p:nvPr>
        </p:nvSpPr>
        <p:spPr>
          <a:xfrm>
            <a:off x="7411721" y="2374116"/>
            <a:ext cx="4297681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34" name="Carré"/>
          <p:cNvSpPr>
            <a:spLocks noGrp="1"/>
          </p:cNvSpPr>
          <p:nvPr>
            <p:ph type="body" sz="quarter" idx="28"/>
          </p:nvPr>
        </p:nvSpPr>
        <p:spPr>
          <a:xfrm>
            <a:off x="6674647" y="1833214"/>
            <a:ext cx="563332" cy="563332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35" name="Rectangle"/>
          <p:cNvSpPr>
            <a:spLocks noGrp="1"/>
          </p:cNvSpPr>
          <p:nvPr>
            <p:ph type="body" sz="quarter" idx="29"/>
          </p:nvPr>
        </p:nvSpPr>
        <p:spPr>
          <a:xfrm>
            <a:off x="7411721" y="4299401"/>
            <a:ext cx="4297681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4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36" name="Rectangle"/>
          <p:cNvSpPr>
            <a:spLocks noGrp="1"/>
          </p:cNvSpPr>
          <p:nvPr>
            <p:ph type="body" sz="quarter" idx="30"/>
          </p:nvPr>
        </p:nvSpPr>
        <p:spPr>
          <a:xfrm>
            <a:off x="7411721" y="4731201"/>
            <a:ext cx="4297681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37" name="Carré"/>
          <p:cNvSpPr>
            <a:spLocks noGrp="1"/>
          </p:cNvSpPr>
          <p:nvPr>
            <p:ph type="body" sz="quarter" idx="31"/>
          </p:nvPr>
        </p:nvSpPr>
        <p:spPr>
          <a:xfrm>
            <a:off x="6674647" y="4190298"/>
            <a:ext cx="563332" cy="563332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grpSp>
        <p:nvGrpSpPr>
          <p:cNvPr id="24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3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x2 icons an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5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5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36343" y="2762444"/>
            <a:ext cx="4297680" cy="431801"/>
          </a:xfrm>
          <a:prstGeom prst="rect">
            <a:avLst/>
          </a:prstGeom>
        </p:spPr>
        <p:txBody>
          <a:bodyPr anchor="ctr"/>
          <a:lstStyle>
            <a:lvl1pPr>
              <a:buFontTx/>
              <a:defRPr sz="2000" b="1">
                <a:solidFill>
                  <a:schemeClr val="accent2"/>
                </a:solidFill>
              </a:defRPr>
            </a:lvl1pPr>
            <a:lvl2pPr marL="647700" indent="-190500">
              <a:buSzPct val="100000"/>
              <a:buFontTx/>
              <a:buChar char="•"/>
              <a:defRPr sz="2000" b="1">
                <a:solidFill>
                  <a:schemeClr val="accent2"/>
                </a:solidFill>
              </a:defRPr>
            </a:lvl2pPr>
            <a:lvl3pPr marL="1143000" indent="-228600">
              <a:buSzPct val="100000"/>
              <a:buFontTx/>
              <a:buChar char="•"/>
              <a:defRPr sz="2000" b="1">
                <a:solidFill>
                  <a:schemeClr val="accent2"/>
                </a:solidFill>
              </a:defRPr>
            </a:lvl3pPr>
            <a:lvl4pPr marL="1625600" indent="-254000">
              <a:buSzPct val="100000"/>
              <a:buFontTx/>
              <a:buChar char="•"/>
              <a:defRPr sz="2000" b="1">
                <a:solidFill>
                  <a:schemeClr val="accent2"/>
                </a:solidFill>
              </a:defRPr>
            </a:lvl4pPr>
            <a:lvl5pPr marL="2082800" indent="-254000">
              <a:buSzPct val="100000"/>
              <a:buFontTx/>
              <a:buChar char="•"/>
              <a:defRPr sz="2000" b="1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5" name="Rectangle"/>
          <p:cNvSpPr>
            <a:spLocks noGrp="1"/>
          </p:cNvSpPr>
          <p:nvPr>
            <p:ph type="body" sz="quarter" idx="21"/>
          </p:nvPr>
        </p:nvSpPr>
        <p:spPr>
          <a:xfrm>
            <a:off x="1336343" y="3194245"/>
            <a:ext cx="4297680" cy="1110985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56" name="Carré"/>
          <p:cNvSpPr>
            <a:spLocks noGrp="1"/>
          </p:cNvSpPr>
          <p:nvPr>
            <p:ph type="body" sz="quarter" idx="22"/>
          </p:nvPr>
        </p:nvSpPr>
        <p:spPr>
          <a:xfrm>
            <a:off x="599270" y="2653341"/>
            <a:ext cx="563332" cy="563332"/>
          </a:xfrm>
          <a:prstGeom prst="rect">
            <a:avLst/>
          </a:prstGeom>
          <a:solidFill>
            <a:srgbClr val="40515A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57" name="Rectangle"/>
          <p:cNvSpPr>
            <a:spLocks noGrp="1"/>
          </p:cNvSpPr>
          <p:nvPr>
            <p:ph type="body" sz="quarter" idx="23"/>
          </p:nvPr>
        </p:nvSpPr>
        <p:spPr>
          <a:xfrm>
            <a:off x="1336343" y="4669223"/>
            <a:ext cx="4297680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58" name="Rectangle"/>
          <p:cNvSpPr>
            <a:spLocks noGrp="1"/>
          </p:cNvSpPr>
          <p:nvPr>
            <p:ph type="body" sz="quarter" idx="24"/>
          </p:nvPr>
        </p:nvSpPr>
        <p:spPr>
          <a:xfrm>
            <a:off x="1336343" y="5101025"/>
            <a:ext cx="4297680" cy="1110985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59" name="Carré"/>
          <p:cNvSpPr>
            <a:spLocks noGrp="1"/>
          </p:cNvSpPr>
          <p:nvPr>
            <p:ph type="body" sz="quarter" idx="25"/>
          </p:nvPr>
        </p:nvSpPr>
        <p:spPr>
          <a:xfrm>
            <a:off x="599270" y="4560120"/>
            <a:ext cx="563332" cy="56333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3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60" name="Rectangle"/>
          <p:cNvSpPr>
            <a:spLocks noGrp="1"/>
          </p:cNvSpPr>
          <p:nvPr>
            <p:ph type="body" sz="quarter" idx="26"/>
          </p:nvPr>
        </p:nvSpPr>
        <p:spPr>
          <a:xfrm>
            <a:off x="7411721" y="2762444"/>
            <a:ext cx="4297681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61" name="Rectangle"/>
          <p:cNvSpPr>
            <a:spLocks noGrp="1"/>
          </p:cNvSpPr>
          <p:nvPr>
            <p:ph type="body" sz="quarter" idx="27"/>
          </p:nvPr>
        </p:nvSpPr>
        <p:spPr>
          <a:xfrm>
            <a:off x="7411721" y="3194245"/>
            <a:ext cx="4297681" cy="1110985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62" name="Carré"/>
          <p:cNvSpPr>
            <a:spLocks noGrp="1"/>
          </p:cNvSpPr>
          <p:nvPr>
            <p:ph type="body" sz="quarter" idx="28"/>
          </p:nvPr>
        </p:nvSpPr>
        <p:spPr>
          <a:xfrm>
            <a:off x="6674647" y="2653341"/>
            <a:ext cx="563332" cy="563332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63" name="Rectangle"/>
          <p:cNvSpPr>
            <a:spLocks noGrp="1"/>
          </p:cNvSpPr>
          <p:nvPr>
            <p:ph type="body" sz="quarter" idx="29"/>
          </p:nvPr>
        </p:nvSpPr>
        <p:spPr>
          <a:xfrm>
            <a:off x="7411721" y="4669223"/>
            <a:ext cx="4297681" cy="431801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64" name="Rectangle"/>
          <p:cNvSpPr>
            <a:spLocks noGrp="1"/>
          </p:cNvSpPr>
          <p:nvPr>
            <p:ph type="body" sz="quarter" idx="30"/>
          </p:nvPr>
        </p:nvSpPr>
        <p:spPr>
          <a:xfrm>
            <a:off x="7411721" y="5101025"/>
            <a:ext cx="4297681" cy="1110985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65" name="Carré"/>
          <p:cNvSpPr>
            <a:spLocks noGrp="1"/>
          </p:cNvSpPr>
          <p:nvPr>
            <p:ph type="body" sz="quarter" idx="31"/>
          </p:nvPr>
        </p:nvSpPr>
        <p:spPr>
          <a:xfrm>
            <a:off x="6674647" y="4560120"/>
            <a:ext cx="563332" cy="563332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/>
          <a:p>
            <a:pPr algn="ctr">
              <a:buFontTx/>
              <a:defRPr sz="3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66" name="Rectangle"/>
          <p:cNvSpPr>
            <a:spLocks noGrp="1"/>
          </p:cNvSpPr>
          <p:nvPr>
            <p:ph type="body" sz="quarter" idx="32"/>
          </p:nvPr>
        </p:nvSpPr>
        <p:spPr>
          <a:xfrm>
            <a:off x="909470" y="1425677"/>
            <a:ext cx="10373060" cy="773700"/>
          </a:xfrm>
          <a:prstGeom prst="rect">
            <a:avLst/>
          </a:prstGeom>
          <a:solidFill>
            <a:srgbClr val="E6ECEE"/>
          </a:solidFill>
        </p:spPr>
        <p:txBody>
          <a:bodyPr anchor="ctr"/>
          <a:lstStyle/>
          <a:p>
            <a:pPr algn="ctr">
              <a:buFontTx/>
              <a:defRPr sz="2000">
                <a:solidFill>
                  <a:srgbClr val="40515A"/>
                </a:solidFill>
              </a:defRPr>
            </a:pPr>
            <a:endParaRPr/>
          </a:p>
        </p:txBody>
      </p:sp>
      <p:grpSp>
        <p:nvGrpSpPr>
          <p:cNvPr id="27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6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icture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80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83" name="Image"/>
          <p:cNvSpPr>
            <a:spLocks noGrp="1"/>
          </p:cNvSpPr>
          <p:nvPr>
            <p:ph type="pic" sz="quarter" idx="21"/>
          </p:nvPr>
        </p:nvSpPr>
        <p:spPr>
          <a:xfrm>
            <a:off x="354775" y="2301980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Image"/>
          <p:cNvSpPr>
            <a:spLocks noGrp="1"/>
          </p:cNvSpPr>
          <p:nvPr>
            <p:ph type="pic" sz="quarter" idx="22"/>
          </p:nvPr>
        </p:nvSpPr>
        <p:spPr>
          <a:xfrm>
            <a:off x="6278479" y="2301979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Rectangle"/>
          <p:cNvSpPr/>
          <p:nvPr/>
        </p:nvSpPr>
        <p:spPr>
          <a:xfrm>
            <a:off x="354775" y="4257780"/>
            <a:ext cx="2596896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Rectangle"/>
          <p:cNvSpPr/>
          <p:nvPr/>
        </p:nvSpPr>
        <p:spPr>
          <a:xfrm>
            <a:off x="6278479" y="4257780"/>
            <a:ext cx="2596897" cy="914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4775" y="4391238"/>
            <a:ext cx="2596896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8" name="Rectangle"/>
          <p:cNvSpPr>
            <a:spLocks noGrp="1"/>
          </p:cNvSpPr>
          <p:nvPr>
            <p:ph type="body" sz="quarter" idx="23"/>
          </p:nvPr>
        </p:nvSpPr>
        <p:spPr>
          <a:xfrm>
            <a:off x="6278479" y="439123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89" name="Rectangle"/>
          <p:cNvSpPr>
            <a:spLocks noGrp="1"/>
          </p:cNvSpPr>
          <p:nvPr>
            <p:ph type="body" sz="quarter" idx="24"/>
          </p:nvPr>
        </p:nvSpPr>
        <p:spPr>
          <a:xfrm>
            <a:off x="354775" y="4788856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90" name="Rectangle"/>
          <p:cNvSpPr>
            <a:spLocks noGrp="1"/>
          </p:cNvSpPr>
          <p:nvPr>
            <p:ph type="body" sz="quarter" idx="25"/>
          </p:nvPr>
        </p:nvSpPr>
        <p:spPr>
          <a:xfrm>
            <a:off x="6278479" y="4788856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291" name="Rectangle"/>
          <p:cNvSpPr>
            <a:spLocks noGrp="1"/>
          </p:cNvSpPr>
          <p:nvPr>
            <p:ph type="body" sz="quarter" idx="26"/>
          </p:nvPr>
        </p:nvSpPr>
        <p:spPr>
          <a:xfrm>
            <a:off x="3314870" y="2301979"/>
            <a:ext cx="2596897" cy="1643528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sp>
        <p:nvSpPr>
          <p:cNvPr id="292" name="Rectangle"/>
          <p:cNvSpPr>
            <a:spLocks noGrp="1"/>
          </p:cNvSpPr>
          <p:nvPr>
            <p:ph type="body" sz="quarter" idx="27"/>
          </p:nvPr>
        </p:nvSpPr>
        <p:spPr>
          <a:xfrm>
            <a:off x="9235060" y="2301979"/>
            <a:ext cx="2596897" cy="1643528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grpSp>
        <p:nvGrpSpPr>
          <p:cNvPr id="298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93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icture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306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09" name="Image"/>
          <p:cNvSpPr>
            <a:spLocks noGrp="1"/>
          </p:cNvSpPr>
          <p:nvPr>
            <p:ph type="pic" sz="quarter" idx="21"/>
          </p:nvPr>
        </p:nvSpPr>
        <p:spPr>
          <a:xfrm>
            <a:off x="485759" y="1901337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3959454"/>
            <a:ext cx="4684077" cy="978730"/>
          </a:xfrm>
          <a:prstGeom prst="rect">
            <a:avLst/>
          </a:prstGeom>
          <a:solidFill>
            <a:srgbClr val="F9F9F9"/>
          </a:solidFill>
        </p:spPr>
        <p:txBody>
          <a:bodyPr/>
          <a:lstStyle>
            <a:lvl1pPr algn="just">
              <a:buFontTx/>
              <a:defRPr sz="1600"/>
            </a:lvl1pPr>
            <a:lvl2pPr marL="609600" indent="-152400" algn="just">
              <a:buSzPct val="100000"/>
              <a:buFontTx/>
              <a:buChar char="•"/>
              <a:defRPr sz="1600"/>
            </a:lvl2pPr>
            <a:lvl3pPr marL="1097280" indent="-182880" algn="just">
              <a:buSzPct val="100000"/>
              <a:buFontTx/>
              <a:buChar char="•"/>
              <a:defRPr sz="1600"/>
            </a:lvl3pPr>
            <a:lvl4pPr marL="1574800" indent="-203200" algn="just">
              <a:buSzPct val="100000"/>
              <a:buFontTx/>
              <a:buChar char="•"/>
              <a:defRPr sz="1600"/>
            </a:lvl4pPr>
            <a:lvl5pPr marL="2032000" indent="-203200" algn="just">
              <a:buSzPct val="100000"/>
              <a:buFontTx/>
              <a:buChar char="•"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1" name="Rectangle"/>
          <p:cNvSpPr>
            <a:spLocks noGrp="1"/>
          </p:cNvSpPr>
          <p:nvPr>
            <p:ph type="body" sz="quarter" idx="22"/>
          </p:nvPr>
        </p:nvSpPr>
        <p:spPr>
          <a:xfrm>
            <a:off x="2570907" y="2197854"/>
            <a:ext cx="2596897" cy="43180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r">
              <a:buFontTx/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Rectangle"/>
          <p:cNvSpPr>
            <a:spLocks noGrp="1"/>
          </p:cNvSpPr>
          <p:nvPr>
            <p:ph type="body" sz="quarter" idx="23"/>
          </p:nvPr>
        </p:nvSpPr>
        <p:spPr>
          <a:xfrm>
            <a:off x="2570907" y="2789477"/>
            <a:ext cx="2596897" cy="43180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r">
              <a:buFontTx/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Image"/>
          <p:cNvSpPr>
            <a:spLocks noGrp="1"/>
          </p:cNvSpPr>
          <p:nvPr>
            <p:ph type="pic" sz="quarter" idx="24"/>
          </p:nvPr>
        </p:nvSpPr>
        <p:spPr>
          <a:xfrm>
            <a:off x="7027356" y="1901334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4" name="Rectangle"/>
          <p:cNvSpPr>
            <a:spLocks noGrp="1"/>
          </p:cNvSpPr>
          <p:nvPr>
            <p:ph type="body" sz="quarter" idx="25"/>
          </p:nvPr>
        </p:nvSpPr>
        <p:spPr>
          <a:xfrm>
            <a:off x="7024196" y="3959452"/>
            <a:ext cx="4684077" cy="978730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sp>
        <p:nvSpPr>
          <p:cNvPr id="315" name="Rectangle"/>
          <p:cNvSpPr>
            <a:spLocks noGrp="1"/>
          </p:cNvSpPr>
          <p:nvPr>
            <p:ph type="body" sz="quarter" idx="26"/>
          </p:nvPr>
        </p:nvSpPr>
        <p:spPr>
          <a:xfrm>
            <a:off x="9112505" y="2197852"/>
            <a:ext cx="2596896" cy="43180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r">
              <a:buFontTx/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Rectangle"/>
          <p:cNvSpPr>
            <a:spLocks noGrp="1"/>
          </p:cNvSpPr>
          <p:nvPr>
            <p:ph type="body" sz="quarter" idx="27"/>
          </p:nvPr>
        </p:nvSpPr>
        <p:spPr>
          <a:xfrm>
            <a:off x="9112505" y="2789476"/>
            <a:ext cx="2596896" cy="43180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r">
              <a:buFontTx/>
              <a:defRPr sz="18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2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31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and d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330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33" name="Image"/>
          <p:cNvSpPr>
            <a:spLocks noGrp="1"/>
          </p:cNvSpPr>
          <p:nvPr>
            <p:ph type="pic" sz="quarter" idx="21"/>
          </p:nvPr>
        </p:nvSpPr>
        <p:spPr>
          <a:xfrm>
            <a:off x="485759" y="1698831"/>
            <a:ext cx="3552841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038600" y="1699006"/>
            <a:ext cx="1752600" cy="1957637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just">
              <a:buFontTx/>
              <a:defRPr sz="1200">
                <a:solidFill>
                  <a:srgbClr val="FFFFFF"/>
                </a:solidFill>
              </a:defRPr>
            </a:lvl1pPr>
            <a:lvl2pPr marL="571500" indent="-114300" algn="just">
              <a:buSzPct val="100000"/>
              <a:buFontTx/>
              <a:buChar char="•"/>
              <a:defRPr sz="1200">
                <a:solidFill>
                  <a:srgbClr val="FFFFFF"/>
                </a:solidFill>
              </a:defRPr>
            </a:lvl2pPr>
            <a:lvl3pPr marL="1051560" indent="-137160" algn="just">
              <a:buSzPct val="100000"/>
              <a:buFontTx/>
              <a:buChar char="•"/>
              <a:defRPr sz="1200">
                <a:solidFill>
                  <a:srgbClr val="FFFFFF"/>
                </a:solidFill>
              </a:defRPr>
            </a:lvl3pPr>
            <a:lvl4pPr marL="1524000" indent="-152400" algn="just">
              <a:buSzPct val="100000"/>
              <a:buFontTx/>
              <a:buChar char="•"/>
              <a:defRPr sz="1200">
                <a:solidFill>
                  <a:srgbClr val="FFFFFF"/>
                </a:solidFill>
              </a:defRPr>
            </a:lvl4pPr>
            <a:lvl5pPr marL="1981200" indent="-152400" algn="just">
              <a:buSzPct val="100000"/>
              <a:buFontTx/>
              <a:buChar char="•"/>
              <a:defRPr sz="120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5" name="Image"/>
          <p:cNvSpPr>
            <a:spLocks noGrp="1"/>
          </p:cNvSpPr>
          <p:nvPr>
            <p:ph type="pic" sz="quarter" idx="22"/>
          </p:nvPr>
        </p:nvSpPr>
        <p:spPr>
          <a:xfrm>
            <a:off x="6403959" y="1699006"/>
            <a:ext cx="3552842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6" name="Rectangle"/>
          <p:cNvSpPr>
            <a:spLocks noGrp="1"/>
          </p:cNvSpPr>
          <p:nvPr>
            <p:ph type="body" sz="quarter" idx="23"/>
          </p:nvPr>
        </p:nvSpPr>
        <p:spPr>
          <a:xfrm>
            <a:off x="9956800" y="1699006"/>
            <a:ext cx="1752601" cy="195763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algn="just">
              <a:buFontTx/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Image"/>
          <p:cNvSpPr>
            <a:spLocks noGrp="1"/>
          </p:cNvSpPr>
          <p:nvPr>
            <p:ph type="pic" sz="quarter" idx="24"/>
          </p:nvPr>
        </p:nvSpPr>
        <p:spPr>
          <a:xfrm>
            <a:off x="2238358" y="3981043"/>
            <a:ext cx="3552842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8" name="Rectangle"/>
          <p:cNvSpPr>
            <a:spLocks noGrp="1"/>
          </p:cNvSpPr>
          <p:nvPr>
            <p:ph type="body" sz="quarter" idx="25"/>
          </p:nvPr>
        </p:nvSpPr>
        <p:spPr>
          <a:xfrm>
            <a:off x="485759" y="3981219"/>
            <a:ext cx="1752601" cy="195763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just">
              <a:buFontTx/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Image"/>
          <p:cNvSpPr>
            <a:spLocks noGrp="1"/>
          </p:cNvSpPr>
          <p:nvPr>
            <p:ph type="pic" sz="quarter" idx="26"/>
          </p:nvPr>
        </p:nvSpPr>
        <p:spPr>
          <a:xfrm>
            <a:off x="8153400" y="3980869"/>
            <a:ext cx="3552841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0" name="Rectangle"/>
          <p:cNvSpPr>
            <a:spLocks noGrp="1"/>
          </p:cNvSpPr>
          <p:nvPr>
            <p:ph type="body" sz="quarter" idx="27"/>
          </p:nvPr>
        </p:nvSpPr>
        <p:spPr>
          <a:xfrm>
            <a:off x="6400800" y="3981043"/>
            <a:ext cx="1752600" cy="195763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algn="just">
              <a:buFontTx/>
              <a:defRPr sz="1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4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34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35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5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57" name="Image"/>
          <p:cNvSpPr>
            <a:spLocks noGrp="1"/>
          </p:cNvSpPr>
          <p:nvPr>
            <p:ph type="pic" sz="quarter" idx="21"/>
          </p:nvPr>
        </p:nvSpPr>
        <p:spPr>
          <a:xfrm>
            <a:off x="485759" y="1698831"/>
            <a:ext cx="3552841" cy="42860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8" name="Image"/>
          <p:cNvSpPr>
            <a:spLocks noGrp="1"/>
          </p:cNvSpPr>
          <p:nvPr>
            <p:ph type="pic" sz="quarter" idx="22"/>
          </p:nvPr>
        </p:nvSpPr>
        <p:spPr>
          <a:xfrm>
            <a:off x="8153399" y="1699006"/>
            <a:ext cx="3552842" cy="42860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9" name="Image"/>
          <p:cNvSpPr>
            <a:spLocks noGrp="1"/>
          </p:cNvSpPr>
          <p:nvPr>
            <p:ph type="pic" sz="quarter" idx="23"/>
          </p:nvPr>
        </p:nvSpPr>
        <p:spPr>
          <a:xfrm>
            <a:off x="4319578" y="1698830"/>
            <a:ext cx="3552842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0" name="Image"/>
          <p:cNvSpPr>
            <a:spLocks noGrp="1"/>
          </p:cNvSpPr>
          <p:nvPr>
            <p:ph type="pic" sz="quarter" idx="24"/>
          </p:nvPr>
        </p:nvSpPr>
        <p:spPr>
          <a:xfrm>
            <a:off x="4319578" y="4027213"/>
            <a:ext cx="3552842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36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36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37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77" name="Image"/>
          <p:cNvSpPr>
            <a:spLocks noGrp="1"/>
          </p:cNvSpPr>
          <p:nvPr>
            <p:ph type="pic" sz="quarter" idx="21"/>
          </p:nvPr>
        </p:nvSpPr>
        <p:spPr>
          <a:xfrm>
            <a:off x="485759" y="1860856"/>
            <a:ext cx="3552841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038600" y="1861031"/>
            <a:ext cx="1752600" cy="1957637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just">
              <a:buFontTx/>
              <a:defRPr sz="1200">
                <a:solidFill>
                  <a:srgbClr val="FFFFFF"/>
                </a:solidFill>
              </a:defRPr>
            </a:lvl1pPr>
            <a:lvl2pPr marL="571500" indent="-114300" algn="just">
              <a:buSzPct val="100000"/>
              <a:buFontTx/>
              <a:buChar char="•"/>
              <a:defRPr sz="1200">
                <a:solidFill>
                  <a:srgbClr val="FFFFFF"/>
                </a:solidFill>
              </a:defRPr>
            </a:lvl2pPr>
            <a:lvl3pPr marL="1051560" indent="-137160" algn="just">
              <a:buSzPct val="100000"/>
              <a:buFontTx/>
              <a:buChar char="•"/>
              <a:defRPr sz="1200">
                <a:solidFill>
                  <a:srgbClr val="FFFFFF"/>
                </a:solidFill>
              </a:defRPr>
            </a:lvl3pPr>
            <a:lvl4pPr marL="1524000" indent="-152400" algn="just">
              <a:buSzPct val="100000"/>
              <a:buFontTx/>
              <a:buChar char="•"/>
              <a:defRPr sz="1200">
                <a:solidFill>
                  <a:srgbClr val="FFFFFF"/>
                </a:solidFill>
              </a:defRPr>
            </a:lvl4pPr>
            <a:lvl5pPr marL="1981200" indent="-152400" algn="just">
              <a:buSzPct val="100000"/>
              <a:buFontTx/>
              <a:buChar char="•"/>
              <a:defRPr sz="120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9" name="Image"/>
          <p:cNvSpPr>
            <a:spLocks noGrp="1"/>
          </p:cNvSpPr>
          <p:nvPr>
            <p:ph type="pic" sz="half" idx="22"/>
          </p:nvPr>
        </p:nvSpPr>
        <p:spPr>
          <a:xfrm>
            <a:off x="6403959" y="1861031"/>
            <a:ext cx="5305442" cy="39154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0" name="Image"/>
          <p:cNvSpPr>
            <a:spLocks noGrp="1"/>
          </p:cNvSpPr>
          <p:nvPr>
            <p:ph type="pic" sz="quarter" idx="23"/>
          </p:nvPr>
        </p:nvSpPr>
        <p:spPr>
          <a:xfrm>
            <a:off x="2238358" y="3818668"/>
            <a:ext cx="3552842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Rectangle"/>
          <p:cNvSpPr>
            <a:spLocks noGrp="1"/>
          </p:cNvSpPr>
          <p:nvPr>
            <p:ph type="body" sz="quarter" idx="24"/>
          </p:nvPr>
        </p:nvSpPr>
        <p:spPr>
          <a:xfrm>
            <a:off x="485759" y="3818842"/>
            <a:ext cx="1752601" cy="195763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just">
              <a:buFontTx/>
              <a:defRPr sz="1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8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38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x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395" name="Image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44952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6" name="Image"/>
          <p:cNvSpPr>
            <a:spLocks noGrp="1"/>
          </p:cNvSpPr>
          <p:nvPr>
            <p:ph type="pic" sz="quarter" idx="22"/>
          </p:nvPr>
        </p:nvSpPr>
        <p:spPr>
          <a:xfrm>
            <a:off x="9134856" y="0"/>
            <a:ext cx="3057145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7" name="Image"/>
          <p:cNvSpPr>
            <a:spLocks noGrp="1"/>
          </p:cNvSpPr>
          <p:nvPr>
            <p:ph type="pic" sz="quarter" idx="23"/>
          </p:nvPr>
        </p:nvSpPr>
        <p:spPr>
          <a:xfrm>
            <a:off x="3044951" y="0"/>
            <a:ext cx="3044953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8" name="Image"/>
          <p:cNvSpPr>
            <a:spLocks noGrp="1"/>
          </p:cNvSpPr>
          <p:nvPr>
            <p:ph type="pic" sz="quarter" idx="24"/>
          </p:nvPr>
        </p:nvSpPr>
        <p:spPr>
          <a:xfrm>
            <a:off x="6089903" y="0"/>
            <a:ext cx="3044953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9" name="Image"/>
          <p:cNvSpPr>
            <a:spLocks noGrp="1"/>
          </p:cNvSpPr>
          <p:nvPr>
            <p:ph type="pic" sz="quarter" idx="25"/>
          </p:nvPr>
        </p:nvSpPr>
        <p:spPr>
          <a:xfrm>
            <a:off x="0" y="2202144"/>
            <a:ext cx="3044952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0" name="Image"/>
          <p:cNvSpPr>
            <a:spLocks noGrp="1"/>
          </p:cNvSpPr>
          <p:nvPr>
            <p:ph type="pic" sz="quarter" idx="26"/>
          </p:nvPr>
        </p:nvSpPr>
        <p:spPr>
          <a:xfrm>
            <a:off x="9134856" y="2202144"/>
            <a:ext cx="3057145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1" name="Image"/>
          <p:cNvSpPr>
            <a:spLocks noGrp="1"/>
          </p:cNvSpPr>
          <p:nvPr>
            <p:ph type="pic" sz="quarter" idx="27"/>
          </p:nvPr>
        </p:nvSpPr>
        <p:spPr>
          <a:xfrm>
            <a:off x="3044951" y="2202144"/>
            <a:ext cx="3044953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2" name="Image"/>
          <p:cNvSpPr>
            <a:spLocks noGrp="1"/>
          </p:cNvSpPr>
          <p:nvPr>
            <p:ph type="pic" sz="quarter" idx="28"/>
          </p:nvPr>
        </p:nvSpPr>
        <p:spPr>
          <a:xfrm>
            <a:off x="6089903" y="2202144"/>
            <a:ext cx="3044953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3" name="Rectangle"/>
          <p:cNvSpPr/>
          <p:nvPr/>
        </p:nvSpPr>
        <p:spPr>
          <a:xfrm>
            <a:off x="1" y="5676693"/>
            <a:ext cx="12192000" cy="1181307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Texte du titre"/>
          <p:cNvSpPr txBox="1">
            <a:spLocks noGrp="1"/>
          </p:cNvSpPr>
          <p:nvPr>
            <p:ph type="title"/>
          </p:nvPr>
        </p:nvSpPr>
        <p:spPr>
          <a:xfrm>
            <a:off x="838200" y="5930796"/>
            <a:ext cx="10515600" cy="67310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0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09471" y="4652862"/>
            <a:ext cx="10373059" cy="773699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000">
                <a:solidFill>
                  <a:srgbClr val="40515A"/>
                </a:solidFill>
              </a:defRPr>
            </a:lvl1pPr>
            <a:lvl2pPr marL="647700" indent="-190500" algn="ctr">
              <a:buSzPct val="100000"/>
              <a:buFontTx/>
              <a:buChar char="•"/>
              <a:defRPr sz="2000">
                <a:solidFill>
                  <a:srgbClr val="40515A"/>
                </a:solidFill>
              </a:defRPr>
            </a:lvl2pPr>
            <a:lvl3pPr marL="1143000" indent="-228600" algn="ctr">
              <a:buSzPct val="100000"/>
              <a:buFontTx/>
              <a:buChar char="•"/>
              <a:defRPr sz="2000">
                <a:solidFill>
                  <a:srgbClr val="40515A"/>
                </a:solidFill>
              </a:defRPr>
            </a:lvl3pPr>
            <a:lvl4pPr marL="1625600" indent="-254000" algn="ctr">
              <a:buSzPct val="100000"/>
              <a:buFontTx/>
              <a:buChar char="•"/>
              <a:defRPr sz="2000">
                <a:solidFill>
                  <a:srgbClr val="40515A"/>
                </a:solidFill>
              </a:defRPr>
            </a:lvl4pPr>
            <a:lvl5pPr marL="2082800" indent="-254000" algn="ctr">
              <a:buSzPct val="100000"/>
              <a:buFontTx/>
              <a:buChar char="•"/>
              <a:defRPr sz="2000">
                <a:solidFill>
                  <a:srgbClr val="40515A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and desc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414" name="Image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44952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5" name="Image"/>
          <p:cNvSpPr>
            <a:spLocks noGrp="1"/>
          </p:cNvSpPr>
          <p:nvPr>
            <p:ph type="pic" sz="quarter" idx="22"/>
          </p:nvPr>
        </p:nvSpPr>
        <p:spPr>
          <a:xfrm>
            <a:off x="6089903" y="0"/>
            <a:ext cx="3044953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6" name="Image"/>
          <p:cNvSpPr>
            <a:spLocks noGrp="1"/>
          </p:cNvSpPr>
          <p:nvPr>
            <p:ph type="pic" sz="quarter" idx="23"/>
          </p:nvPr>
        </p:nvSpPr>
        <p:spPr>
          <a:xfrm>
            <a:off x="9134856" y="2202144"/>
            <a:ext cx="3057145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7" name="Image"/>
          <p:cNvSpPr>
            <a:spLocks noGrp="1"/>
          </p:cNvSpPr>
          <p:nvPr>
            <p:ph type="pic" sz="quarter" idx="24"/>
          </p:nvPr>
        </p:nvSpPr>
        <p:spPr>
          <a:xfrm>
            <a:off x="3044951" y="2202144"/>
            <a:ext cx="3044953" cy="22021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044951" y="0"/>
            <a:ext cx="3044953" cy="220370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just">
              <a:buFontTx/>
              <a:defRPr sz="1600">
                <a:solidFill>
                  <a:srgbClr val="FFFFFF"/>
                </a:solidFill>
              </a:defRPr>
            </a:lvl1pPr>
            <a:lvl2pPr marL="609600" indent="-152400" algn="just">
              <a:buSzPct val="100000"/>
              <a:buFontTx/>
              <a:buChar char="•"/>
              <a:defRPr sz="1600">
                <a:solidFill>
                  <a:srgbClr val="FFFFFF"/>
                </a:solidFill>
              </a:defRPr>
            </a:lvl2pPr>
            <a:lvl3pPr marL="1097280" indent="-182880" algn="just">
              <a:buSzPct val="100000"/>
              <a:buFontTx/>
              <a:buChar char="•"/>
              <a:defRPr sz="1600">
                <a:solidFill>
                  <a:srgbClr val="FFFFFF"/>
                </a:solidFill>
              </a:defRPr>
            </a:lvl3pPr>
            <a:lvl4pPr marL="1574800" indent="-203200" algn="just">
              <a:buSzPct val="100000"/>
              <a:buFontTx/>
              <a:buChar char="•"/>
              <a:defRPr sz="1600">
                <a:solidFill>
                  <a:srgbClr val="FFFFFF"/>
                </a:solidFill>
              </a:defRPr>
            </a:lvl4pPr>
            <a:lvl5pPr marL="2032000" indent="-203200" algn="just">
              <a:buSzPct val="100000"/>
              <a:buFontTx/>
              <a:buChar char="•"/>
              <a:defRPr sz="160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9" name="Rectangle"/>
          <p:cNvSpPr>
            <a:spLocks noGrp="1"/>
          </p:cNvSpPr>
          <p:nvPr>
            <p:ph type="body" sz="quarter" idx="25"/>
          </p:nvPr>
        </p:nvSpPr>
        <p:spPr>
          <a:xfrm>
            <a:off x="-1" y="2202144"/>
            <a:ext cx="3044954" cy="2203705"/>
          </a:xfrm>
          <a:prstGeom prst="rect">
            <a:avLst/>
          </a:prstGeom>
          <a:solidFill>
            <a:srgbClr val="40515A"/>
          </a:solidFill>
        </p:spPr>
        <p:txBody>
          <a:bodyPr anchor="ctr"/>
          <a:lstStyle/>
          <a:p>
            <a:pPr algn="just">
              <a:buFontTx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Rectangle"/>
          <p:cNvSpPr>
            <a:spLocks noGrp="1"/>
          </p:cNvSpPr>
          <p:nvPr>
            <p:ph type="body" sz="quarter" idx="26"/>
          </p:nvPr>
        </p:nvSpPr>
        <p:spPr>
          <a:xfrm>
            <a:off x="6089903" y="2202144"/>
            <a:ext cx="3044953" cy="220370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just">
              <a:buFontTx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Rectangle"/>
          <p:cNvSpPr>
            <a:spLocks noGrp="1"/>
          </p:cNvSpPr>
          <p:nvPr>
            <p:ph type="body" sz="quarter" idx="27"/>
          </p:nvPr>
        </p:nvSpPr>
        <p:spPr>
          <a:xfrm>
            <a:off x="9137904" y="-1"/>
            <a:ext cx="3054097" cy="220370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just">
              <a:buFontTx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Rectangle"/>
          <p:cNvSpPr/>
          <p:nvPr/>
        </p:nvSpPr>
        <p:spPr>
          <a:xfrm>
            <a:off x="1" y="5676693"/>
            <a:ext cx="12192000" cy="1181307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3" name="Texte du titre"/>
          <p:cNvSpPr txBox="1">
            <a:spLocks noGrp="1"/>
          </p:cNvSpPr>
          <p:nvPr>
            <p:ph type="title"/>
          </p:nvPr>
        </p:nvSpPr>
        <p:spPr>
          <a:xfrm>
            <a:off x="838200" y="5930796"/>
            <a:ext cx="10515600" cy="67310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24" name="Rectangle"/>
          <p:cNvSpPr>
            <a:spLocks noGrp="1"/>
          </p:cNvSpPr>
          <p:nvPr>
            <p:ph type="body" sz="quarter" idx="28"/>
          </p:nvPr>
        </p:nvSpPr>
        <p:spPr>
          <a:xfrm>
            <a:off x="909470" y="4652862"/>
            <a:ext cx="10373060" cy="773699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4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title and d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43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36" name="Image"/>
          <p:cNvSpPr>
            <a:spLocks noGrp="1"/>
          </p:cNvSpPr>
          <p:nvPr>
            <p:ph type="pic" sz="quarter" idx="21"/>
          </p:nvPr>
        </p:nvSpPr>
        <p:spPr>
          <a:xfrm>
            <a:off x="354775" y="1425680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7" name="Image"/>
          <p:cNvSpPr>
            <a:spLocks noGrp="1"/>
          </p:cNvSpPr>
          <p:nvPr>
            <p:ph type="pic" sz="quarter" idx="22"/>
          </p:nvPr>
        </p:nvSpPr>
        <p:spPr>
          <a:xfrm>
            <a:off x="3316627" y="1425680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8" name="Image"/>
          <p:cNvSpPr>
            <a:spLocks noGrp="1"/>
          </p:cNvSpPr>
          <p:nvPr>
            <p:ph type="pic" sz="quarter" idx="23"/>
          </p:nvPr>
        </p:nvSpPr>
        <p:spPr>
          <a:xfrm>
            <a:off x="6278479" y="1425678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9" name="Image"/>
          <p:cNvSpPr>
            <a:spLocks noGrp="1"/>
          </p:cNvSpPr>
          <p:nvPr>
            <p:ph type="pic" sz="quarter" idx="24"/>
          </p:nvPr>
        </p:nvSpPr>
        <p:spPr>
          <a:xfrm>
            <a:off x="9240329" y="1425677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0" name="Rectangle"/>
          <p:cNvSpPr/>
          <p:nvPr/>
        </p:nvSpPr>
        <p:spPr>
          <a:xfrm>
            <a:off x="354775" y="3381480"/>
            <a:ext cx="2596896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Rectangle"/>
          <p:cNvSpPr/>
          <p:nvPr/>
        </p:nvSpPr>
        <p:spPr>
          <a:xfrm>
            <a:off x="3316627" y="3381480"/>
            <a:ext cx="2596896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Rectangle"/>
          <p:cNvSpPr/>
          <p:nvPr/>
        </p:nvSpPr>
        <p:spPr>
          <a:xfrm>
            <a:off x="6278479" y="3381480"/>
            <a:ext cx="2596897" cy="914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Rectangle"/>
          <p:cNvSpPr/>
          <p:nvPr/>
        </p:nvSpPr>
        <p:spPr>
          <a:xfrm>
            <a:off x="9240329" y="3381478"/>
            <a:ext cx="2596897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4775" y="3514938"/>
            <a:ext cx="2596896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5" name="Rectangle"/>
          <p:cNvSpPr>
            <a:spLocks noGrp="1"/>
          </p:cNvSpPr>
          <p:nvPr>
            <p:ph type="body" sz="quarter" idx="25"/>
          </p:nvPr>
        </p:nvSpPr>
        <p:spPr>
          <a:xfrm>
            <a:off x="3316627" y="3514938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46" name="Rectangle"/>
          <p:cNvSpPr>
            <a:spLocks noGrp="1"/>
          </p:cNvSpPr>
          <p:nvPr>
            <p:ph type="body" sz="quarter" idx="26"/>
          </p:nvPr>
        </p:nvSpPr>
        <p:spPr>
          <a:xfrm>
            <a:off x="6278479" y="351493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47" name="Rectangle"/>
          <p:cNvSpPr>
            <a:spLocks noGrp="1"/>
          </p:cNvSpPr>
          <p:nvPr>
            <p:ph type="body" sz="quarter" idx="27"/>
          </p:nvPr>
        </p:nvSpPr>
        <p:spPr>
          <a:xfrm>
            <a:off x="9240329" y="351493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48" name="Rectangle"/>
          <p:cNvSpPr>
            <a:spLocks noGrp="1"/>
          </p:cNvSpPr>
          <p:nvPr>
            <p:ph type="body" sz="quarter" idx="28"/>
          </p:nvPr>
        </p:nvSpPr>
        <p:spPr>
          <a:xfrm>
            <a:off x="354775" y="3912556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449" name="Rectangle"/>
          <p:cNvSpPr>
            <a:spLocks noGrp="1"/>
          </p:cNvSpPr>
          <p:nvPr>
            <p:ph type="body" sz="quarter" idx="29"/>
          </p:nvPr>
        </p:nvSpPr>
        <p:spPr>
          <a:xfrm>
            <a:off x="3316627" y="3912556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450" name="Rectangle"/>
          <p:cNvSpPr>
            <a:spLocks noGrp="1"/>
          </p:cNvSpPr>
          <p:nvPr>
            <p:ph type="body" sz="quarter" idx="30"/>
          </p:nvPr>
        </p:nvSpPr>
        <p:spPr>
          <a:xfrm>
            <a:off x="6278479" y="3912556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451" name="Rectangle"/>
          <p:cNvSpPr>
            <a:spLocks noGrp="1"/>
          </p:cNvSpPr>
          <p:nvPr>
            <p:ph type="body" sz="quarter" idx="31"/>
          </p:nvPr>
        </p:nvSpPr>
        <p:spPr>
          <a:xfrm>
            <a:off x="9240329" y="3912556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452" name="Rectangle"/>
          <p:cNvSpPr>
            <a:spLocks noGrp="1"/>
          </p:cNvSpPr>
          <p:nvPr>
            <p:ph type="body" sz="quarter" idx="32"/>
          </p:nvPr>
        </p:nvSpPr>
        <p:spPr>
          <a:xfrm>
            <a:off x="354775" y="4397493"/>
            <a:ext cx="2596896" cy="1640717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sp>
        <p:nvSpPr>
          <p:cNvPr id="453" name="Rectangle"/>
          <p:cNvSpPr>
            <a:spLocks noGrp="1"/>
          </p:cNvSpPr>
          <p:nvPr>
            <p:ph type="body" sz="quarter" idx="33"/>
          </p:nvPr>
        </p:nvSpPr>
        <p:spPr>
          <a:xfrm>
            <a:off x="3314870" y="4397493"/>
            <a:ext cx="2596897" cy="1640717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sp>
        <p:nvSpPr>
          <p:cNvPr id="454" name="Rectangle"/>
          <p:cNvSpPr>
            <a:spLocks noGrp="1"/>
          </p:cNvSpPr>
          <p:nvPr>
            <p:ph type="body" sz="quarter" idx="34"/>
          </p:nvPr>
        </p:nvSpPr>
        <p:spPr>
          <a:xfrm>
            <a:off x="6274965" y="4397493"/>
            <a:ext cx="2596896" cy="1640717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sp>
        <p:nvSpPr>
          <p:cNvPr id="455" name="Rectangle"/>
          <p:cNvSpPr>
            <a:spLocks noGrp="1"/>
          </p:cNvSpPr>
          <p:nvPr>
            <p:ph type="body" sz="quarter" idx="35"/>
          </p:nvPr>
        </p:nvSpPr>
        <p:spPr>
          <a:xfrm>
            <a:off x="9235060" y="4397493"/>
            <a:ext cx="2596897" cy="1640717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grpSp>
        <p:nvGrpSpPr>
          <p:cNvPr id="461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456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7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469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7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72" name="Image"/>
          <p:cNvSpPr>
            <a:spLocks noGrp="1"/>
          </p:cNvSpPr>
          <p:nvPr>
            <p:ph type="pic" sz="quarter" idx="21"/>
          </p:nvPr>
        </p:nvSpPr>
        <p:spPr>
          <a:xfrm>
            <a:off x="354775" y="2321405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3" name="Image"/>
          <p:cNvSpPr>
            <a:spLocks noGrp="1"/>
          </p:cNvSpPr>
          <p:nvPr>
            <p:ph type="pic" sz="quarter" idx="22"/>
          </p:nvPr>
        </p:nvSpPr>
        <p:spPr>
          <a:xfrm>
            <a:off x="3316627" y="2321405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4" name="Image"/>
          <p:cNvSpPr>
            <a:spLocks noGrp="1"/>
          </p:cNvSpPr>
          <p:nvPr>
            <p:ph type="pic" sz="quarter" idx="23"/>
          </p:nvPr>
        </p:nvSpPr>
        <p:spPr>
          <a:xfrm>
            <a:off x="6278479" y="2321405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5" name="Image"/>
          <p:cNvSpPr>
            <a:spLocks noGrp="1"/>
          </p:cNvSpPr>
          <p:nvPr>
            <p:ph type="pic" sz="quarter" idx="24"/>
          </p:nvPr>
        </p:nvSpPr>
        <p:spPr>
          <a:xfrm>
            <a:off x="9240329" y="2321404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6" name="Rectangle"/>
          <p:cNvSpPr/>
          <p:nvPr/>
        </p:nvSpPr>
        <p:spPr>
          <a:xfrm>
            <a:off x="354775" y="4277207"/>
            <a:ext cx="2596896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7" name="Rectangle"/>
          <p:cNvSpPr/>
          <p:nvPr/>
        </p:nvSpPr>
        <p:spPr>
          <a:xfrm>
            <a:off x="3316627" y="4277207"/>
            <a:ext cx="2596896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Rectangle"/>
          <p:cNvSpPr/>
          <p:nvPr/>
        </p:nvSpPr>
        <p:spPr>
          <a:xfrm>
            <a:off x="6278479" y="4277205"/>
            <a:ext cx="2596897" cy="914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Rectangle"/>
          <p:cNvSpPr/>
          <p:nvPr/>
        </p:nvSpPr>
        <p:spPr>
          <a:xfrm>
            <a:off x="9240329" y="4277204"/>
            <a:ext cx="2596897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4775" y="4410664"/>
            <a:ext cx="2596896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81" name="Rectangle"/>
          <p:cNvSpPr>
            <a:spLocks noGrp="1"/>
          </p:cNvSpPr>
          <p:nvPr>
            <p:ph type="body" sz="quarter" idx="25"/>
          </p:nvPr>
        </p:nvSpPr>
        <p:spPr>
          <a:xfrm>
            <a:off x="3316627" y="4410664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82" name="Rectangle"/>
          <p:cNvSpPr>
            <a:spLocks noGrp="1"/>
          </p:cNvSpPr>
          <p:nvPr>
            <p:ph type="body" sz="quarter" idx="26"/>
          </p:nvPr>
        </p:nvSpPr>
        <p:spPr>
          <a:xfrm>
            <a:off x="6278479" y="441066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83" name="Rectangle"/>
          <p:cNvSpPr>
            <a:spLocks noGrp="1"/>
          </p:cNvSpPr>
          <p:nvPr>
            <p:ph type="body" sz="quarter" idx="27"/>
          </p:nvPr>
        </p:nvSpPr>
        <p:spPr>
          <a:xfrm>
            <a:off x="9240329" y="441066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84" name="Rectangle"/>
          <p:cNvSpPr>
            <a:spLocks noGrp="1"/>
          </p:cNvSpPr>
          <p:nvPr>
            <p:ph type="body" sz="quarter" idx="28"/>
          </p:nvPr>
        </p:nvSpPr>
        <p:spPr>
          <a:xfrm>
            <a:off x="354775" y="4884482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485" name="Rectangle"/>
          <p:cNvSpPr>
            <a:spLocks noGrp="1"/>
          </p:cNvSpPr>
          <p:nvPr>
            <p:ph type="body" sz="quarter" idx="29"/>
          </p:nvPr>
        </p:nvSpPr>
        <p:spPr>
          <a:xfrm>
            <a:off x="3316627" y="4884482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486" name="Rectangle"/>
          <p:cNvSpPr>
            <a:spLocks noGrp="1"/>
          </p:cNvSpPr>
          <p:nvPr>
            <p:ph type="body" sz="quarter" idx="30"/>
          </p:nvPr>
        </p:nvSpPr>
        <p:spPr>
          <a:xfrm>
            <a:off x="6278479" y="4884482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487" name="Rectangle"/>
          <p:cNvSpPr>
            <a:spLocks noGrp="1"/>
          </p:cNvSpPr>
          <p:nvPr>
            <p:ph type="body" sz="quarter" idx="31"/>
          </p:nvPr>
        </p:nvSpPr>
        <p:spPr>
          <a:xfrm>
            <a:off x="9240329" y="4884482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49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48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he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50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504" name="Image"/>
          <p:cNvSpPr>
            <a:spLocks noGrp="1"/>
          </p:cNvSpPr>
          <p:nvPr>
            <p:ph type="pic" sz="quarter" idx="21"/>
          </p:nvPr>
        </p:nvSpPr>
        <p:spPr>
          <a:xfrm>
            <a:off x="813040" y="2321405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13040" y="1780707"/>
            <a:ext cx="2596896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06" name="Rectangle"/>
          <p:cNvSpPr>
            <a:spLocks noGrp="1"/>
          </p:cNvSpPr>
          <p:nvPr>
            <p:ph type="body" sz="quarter" idx="22"/>
          </p:nvPr>
        </p:nvSpPr>
        <p:spPr>
          <a:xfrm>
            <a:off x="813040" y="4398472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507" name="Image"/>
          <p:cNvSpPr>
            <a:spLocks noGrp="1"/>
          </p:cNvSpPr>
          <p:nvPr>
            <p:ph type="pic" sz="quarter" idx="23"/>
          </p:nvPr>
        </p:nvSpPr>
        <p:spPr>
          <a:xfrm>
            <a:off x="3412068" y="3394457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8" name="Rectangle"/>
          <p:cNvSpPr>
            <a:spLocks noGrp="1"/>
          </p:cNvSpPr>
          <p:nvPr>
            <p:ph type="body" sz="quarter" idx="24"/>
          </p:nvPr>
        </p:nvSpPr>
        <p:spPr>
          <a:xfrm>
            <a:off x="3412068" y="285375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09" name="Rectangle"/>
          <p:cNvSpPr>
            <a:spLocks noGrp="1"/>
          </p:cNvSpPr>
          <p:nvPr>
            <p:ph type="body" sz="quarter" idx="25"/>
          </p:nvPr>
        </p:nvSpPr>
        <p:spPr>
          <a:xfrm>
            <a:off x="3412068" y="547152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510" name="Image"/>
          <p:cNvSpPr>
            <a:spLocks noGrp="1"/>
          </p:cNvSpPr>
          <p:nvPr>
            <p:ph type="pic" sz="quarter" idx="26"/>
          </p:nvPr>
        </p:nvSpPr>
        <p:spPr>
          <a:xfrm>
            <a:off x="6007937" y="2321405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1" name="Rectangle"/>
          <p:cNvSpPr>
            <a:spLocks noGrp="1"/>
          </p:cNvSpPr>
          <p:nvPr>
            <p:ph type="body" sz="quarter" idx="27"/>
          </p:nvPr>
        </p:nvSpPr>
        <p:spPr>
          <a:xfrm>
            <a:off x="6007937" y="1780707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12" name="Rectangle"/>
          <p:cNvSpPr>
            <a:spLocks noGrp="1"/>
          </p:cNvSpPr>
          <p:nvPr>
            <p:ph type="body" sz="quarter" idx="28"/>
          </p:nvPr>
        </p:nvSpPr>
        <p:spPr>
          <a:xfrm>
            <a:off x="6007937" y="4398472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513" name="Image"/>
          <p:cNvSpPr>
            <a:spLocks noGrp="1"/>
          </p:cNvSpPr>
          <p:nvPr>
            <p:ph type="pic" sz="quarter" idx="29"/>
          </p:nvPr>
        </p:nvSpPr>
        <p:spPr>
          <a:xfrm>
            <a:off x="8603805" y="3391318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4" name="Rectangle"/>
          <p:cNvSpPr>
            <a:spLocks noGrp="1"/>
          </p:cNvSpPr>
          <p:nvPr>
            <p:ph type="body" sz="quarter" idx="30"/>
          </p:nvPr>
        </p:nvSpPr>
        <p:spPr>
          <a:xfrm>
            <a:off x="8603805" y="2850619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15" name="Rectangle"/>
          <p:cNvSpPr>
            <a:spLocks noGrp="1"/>
          </p:cNvSpPr>
          <p:nvPr>
            <p:ph type="body" sz="quarter" idx="31"/>
          </p:nvPr>
        </p:nvSpPr>
        <p:spPr>
          <a:xfrm>
            <a:off x="8603805" y="546838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521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516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7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8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9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0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o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529" name="Ovale"/>
          <p:cNvSpPr/>
          <p:nvPr/>
        </p:nvSpPr>
        <p:spPr>
          <a:xfrm>
            <a:off x="5912775" y="2257292"/>
            <a:ext cx="2780903" cy="209546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0" name="Ovale"/>
          <p:cNvSpPr/>
          <p:nvPr/>
        </p:nvSpPr>
        <p:spPr>
          <a:xfrm>
            <a:off x="3320065" y="3322489"/>
            <a:ext cx="2780903" cy="209546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1" name="Ovale"/>
          <p:cNvSpPr/>
          <p:nvPr/>
        </p:nvSpPr>
        <p:spPr>
          <a:xfrm>
            <a:off x="8511802" y="3322489"/>
            <a:ext cx="2780903" cy="209546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2" name="Ovale"/>
          <p:cNvSpPr/>
          <p:nvPr/>
        </p:nvSpPr>
        <p:spPr>
          <a:xfrm>
            <a:off x="721036" y="2257292"/>
            <a:ext cx="2780903" cy="209546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536" name="Image"/>
          <p:cNvSpPr>
            <a:spLocks noGrp="1"/>
          </p:cNvSpPr>
          <p:nvPr>
            <p:ph type="pic" sz="quarter" idx="21"/>
          </p:nvPr>
        </p:nvSpPr>
        <p:spPr>
          <a:xfrm>
            <a:off x="813040" y="2321405"/>
            <a:ext cx="2600057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13040" y="1780707"/>
            <a:ext cx="2596896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8" name="Rectangle"/>
          <p:cNvSpPr>
            <a:spLocks noGrp="1"/>
          </p:cNvSpPr>
          <p:nvPr>
            <p:ph type="body" sz="quarter" idx="22"/>
          </p:nvPr>
        </p:nvSpPr>
        <p:spPr>
          <a:xfrm>
            <a:off x="813040" y="4398472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539" name="Image"/>
          <p:cNvSpPr>
            <a:spLocks noGrp="1"/>
          </p:cNvSpPr>
          <p:nvPr>
            <p:ph type="pic" sz="quarter" idx="23"/>
          </p:nvPr>
        </p:nvSpPr>
        <p:spPr>
          <a:xfrm>
            <a:off x="3410489" y="3391318"/>
            <a:ext cx="2600057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40" name="Rectangle"/>
          <p:cNvSpPr>
            <a:spLocks noGrp="1"/>
          </p:cNvSpPr>
          <p:nvPr>
            <p:ph type="body" sz="quarter" idx="24"/>
          </p:nvPr>
        </p:nvSpPr>
        <p:spPr>
          <a:xfrm>
            <a:off x="3412068" y="285375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41" name="Rectangle"/>
          <p:cNvSpPr>
            <a:spLocks noGrp="1"/>
          </p:cNvSpPr>
          <p:nvPr>
            <p:ph type="body" sz="quarter" idx="25"/>
          </p:nvPr>
        </p:nvSpPr>
        <p:spPr>
          <a:xfrm>
            <a:off x="3412068" y="547152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542" name="Image"/>
          <p:cNvSpPr>
            <a:spLocks noGrp="1"/>
          </p:cNvSpPr>
          <p:nvPr>
            <p:ph type="pic" sz="quarter" idx="26"/>
          </p:nvPr>
        </p:nvSpPr>
        <p:spPr>
          <a:xfrm>
            <a:off x="6007937" y="2321405"/>
            <a:ext cx="2600057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43" name="Rectangle"/>
          <p:cNvSpPr>
            <a:spLocks noGrp="1"/>
          </p:cNvSpPr>
          <p:nvPr>
            <p:ph type="body" sz="quarter" idx="27"/>
          </p:nvPr>
        </p:nvSpPr>
        <p:spPr>
          <a:xfrm>
            <a:off x="6007937" y="1780707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44" name="Rectangle"/>
          <p:cNvSpPr>
            <a:spLocks noGrp="1"/>
          </p:cNvSpPr>
          <p:nvPr>
            <p:ph type="body" sz="quarter" idx="28"/>
          </p:nvPr>
        </p:nvSpPr>
        <p:spPr>
          <a:xfrm>
            <a:off x="6007937" y="4398472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545" name="Image"/>
          <p:cNvSpPr>
            <a:spLocks noGrp="1"/>
          </p:cNvSpPr>
          <p:nvPr>
            <p:ph type="pic" sz="quarter" idx="29"/>
          </p:nvPr>
        </p:nvSpPr>
        <p:spPr>
          <a:xfrm>
            <a:off x="8603805" y="3391318"/>
            <a:ext cx="2600057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46" name="Rectangle"/>
          <p:cNvSpPr>
            <a:spLocks noGrp="1"/>
          </p:cNvSpPr>
          <p:nvPr>
            <p:ph type="body" sz="quarter" idx="30"/>
          </p:nvPr>
        </p:nvSpPr>
        <p:spPr>
          <a:xfrm>
            <a:off x="8603805" y="2850619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47" name="Rectangle"/>
          <p:cNvSpPr>
            <a:spLocks noGrp="1"/>
          </p:cNvSpPr>
          <p:nvPr>
            <p:ph type="body" sz="quarter" idx="31"/>
          </p:nvPr>
        </p:nvSpPr>
        <p:spPr>
          <a:xfrm>
            <a:off x="8603805" y="546838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55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54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x2 pictures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561" name="Cercle"/>
          <p:cNvSpPr/>
          <p:nvPr/>
        </p:nvSpPr>
        <p:spPr>
          <a:xfrm>
            <a:off x="894311" y="1825748"/>
            <a:ext cx="1998579" cy="199857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2" name="Image"/>
          <p:cNvSpPr>
            <a:spLocks noGrp="1"/>
          </p:cNvSpPr>
          <p:nvPr>
            <p:ph type="pic" sz="quarter" idx="21"/>
          </p:nvPr>
        </p:nvSpPr>
        <p:spPr>
          <a:xfrm>
            <a:off x="971179" y="1902617"/>
            <a:ext cx="1844844" cy="1844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6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56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95151" y="1445008"/>
            <a:ext cx="2596897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67" name="Cercle"/>
          <p:cNvSpPr/>
          <p:nvPr/>
        </p:nvSpPr>
        <p:spPr>
          <a:xfrm>
            <a:off x="8889331" y="1825748"/>
            <a:ext cx="1998579" cy="199857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8" name="Image"/>
          <p:cNvSpPr>
            <a:spLocks noGrp="1"/>
          </p:cNvSpPr>
          <p:nvPr>
            <p:ph type="pic" sz="quarter" idx="22"/>
          </p:nvPr>
        </p:nvSpPr>
        <p:spPr>
          <a:xfrm>
            <a:off x="8966200" y="1902617"/>
            <a:ext cx="1844843" cy="1844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69" name="Rectangle"/>
          <p:cNvSpPr>
            <a:spLocks noGrp="1"/>
          </p:cNvSpPr>
          <p:nvPr>
            <p:ph type="body" sz="quarter" idx="23"/>
          </p:nvPr>
        </p:nvSpPr>
        <p:spPr>
          <a:xfrm>
            <a:off x="8590173" y="144500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70" name="Cercle"/>
          <p:cNvSpPr/>
          <p:nvPr/>
        </p:nvSpPr>
        <p:spPr>
          <a:xfrm>
            <a:off x="6224325" y="1825748"/>
            <a:ext cx="1998579" cy="199857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1" name="Image"/>
          <p:cNvSpPr>
            <a:spLocks noGrp="1"/>
          </p:cNvSpPr>
          <p:nvPr>
            <p:ph type="pic" sz="quarter" idx="24"/>
          </p:nvPr>
        </p:nvSpPr>
        <p:spPr>
          <a:xfrm>
            <a:off x="6301194" y="1902617"/>
            <a:ext cx="1844843" cy="1844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2" name="Rectangle"/>
          <p:cNvSpPr>
            <a:spLocks noGrp="1"/>
          </p:cNvSpPr>
          <p:nvPr>
            <p:ph type="body" sz="quarter" idx="25"/>
          </p:nvPr>
        </p:nvSpPr>
        <p:spPr>
          <a:xfrm>
            <a:off x="5925165" y="144500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73" name="Cercle"/>
          <p:cNvSpPr/>
          <p:nvPr/>
        </p:nvSpPr>
        <p:spPr>
          <a:xfrm>
            <a:off x="3559318" y="1825748"/>
            <a:ext cx="1998579" cy="199857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4" name="Image"/>
          <p:cNvSpPr>
            <a:spLocks noGrp="1"/>
          </p:cNvSpPr>
          <p:nvPr>
            <p:ph type="pic" sz="quarter" idx="26"/>
          </p:nvPr>
        </p:nvSpPr>
        <p:spPr>
          <a:xfrm>
            <a:off x="3636186" y="1902617"/>
            <a:ext cx="1844844" cy="1844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5" name="Rectangle"/>
          <p:cNvSpPr>
            <a:spLocks noGrp="1"/>
          </p:cNvSpPr>
          <p:nvPr>
            <p:ph type="body" sz="quarter" idx="27"/>
          </p:nvPr>
        </p:nvSpPr>
        <p:spPr>
          <a:xfrm>
            <a:off x="3260159" y="144500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76" name="Cercle"/>
          <p:cNvSpPr/>
          <p:nvPr/>
        </p:nvSpPr>
        <p:spPr>
          <a:xfrm>
            <a:off x="894311" y="4268934"/>
            <a:ext cx="1998579" cy="199857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7" name="Image"/>
          <p:cNvSpPr>
            <a:spLocks noGrp="1"/>
          </p:cNvSpPr>
          <p:nvPr>
            <p:ph type="pic" sz="quarter" idx="28"/>
          </p:nvPr>
        </p:nvSpPr>
        <p:spPr>
          <a:xfrm>
            <a:off x="971179" y="4345802"/>
            <a:ext cx="1844844" cy="1844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8" name="Rectangle"/>
          <p:cNvSpPr>
            <a:spLocks noGrp="1"/>
          </p:cNvSpPr>
          <p:nvPr>
            <p:ph type="body" sz="quarter" idx="29"/>
          </p:nvPr>
        </p:nvSpPr>
        <p:spPr>
          <a:xfrm>
            <a:off x="595152" y="3888194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79" name="Cercle"/>
          <p:cNvSpPr/>
          <p:nvPr/>
        </p:nvSpPr>
        <p:spPr>
          <a:xfrm>
            <a:off x="8889331" y="4268934"/>
            <a:ext cx="1998579" cy="199857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0" name="Image"/>
          <p:cNvSpPr>
            <a:spLocks noGrp="1"/>
          </p:cNvSpPr>
          <p:nvPr>
            <p:ph type="pic" sz="quarter" idx="30"/>
          </p:nvPr>
        </p:nvSpPr>
        <p:spPr>
          <a:xfrm>
            <a:off x="8966200" y="4345802"/>
            <a:ext cx="1844843" cy="1844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81" name="Rectangle"/>
          <p:cNvSpPr>
            <a:spLocks noGrp="1"/>
          </p:cNvSpPr>
          <p:nvPr>
            <p:ph type="body" sz="quarter" idx="31"/>
          </p:nvPr>
        </p:nvSpPr>
        <p:spPr>
          <a:xfrm>
            <a:off x="8590173" y="388819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82" name="Cercle"/>
          <p:cNvSpPr/>
          <p:nvPr/>
        </p:nvSpPr>
        <p:spPr>
          <a:xfrm>
            <a:off x="6224325" y="4268934"/>
            <a:ext cx="1998579" cy="199857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3" name="Image"/>
          <p:cNvSpPr>
            <a:spLocks noGrp="1"/>
          </p:cNvSpPr>
          <p:nvPr>
            <p:ph type="pic" sz="quarter" idx="32"/>
          </p:nvPr>
        </p:nvSpPr>
        <p:spPr>
          <a:xfrm>
            <a:off x="6301194" y="4345802"/>
            <a:ext cx="1844843" cy="1844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84" name="Rectangle"/>
          <p:cNvSpPr>
            <a:spLocks noGrp="1"/>
          </p:cNvSpPr>
          <p:nvPr>
            <p:ph type="body" sz="quarter" idx="33"/>
          </p:nvPr>
        </p:nvSpPr>
        <p:spPr>
          <a:xfrm>
            <a:off x="5925165" y="388819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585" name="Cercle"/>
          <p:cNvSpPr/>
          <p:nvPr/>
        </p:nvSpPr>
        <p:spPr>
          <a:xfrm>
            <a:off x="3559318" y="4268934"/>
            <a:ext cx="1998579" cy="1998579"/>
          </a:xfrm>
          <a:prstGeom prst="ellipse">
            <a:avLst/>
          </a:prstGeom>
          <a:gradFill>
            <a:gsLst>
              <a:gs pos="0">
                <a:srgbClr val="FEF8F5"/>
              </a:gs>
              <a:gs pos="87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6" name="Image"/>
          <p:cNvSpPr>
            <a:spLocks noGrp="1"/>
          </p:cNvSpPr>
          <p:nvPr>
            <p:ph type="pic" sz="quarter" idx="34"/>
          </p:nvPr>
        </p:nvSpPr>
        <p:spPr>
          <a:xfrm>
            <a:off x="3636186" y="4345802"/>
            <a:ext cx="1844844" cy="1844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87" name="Rectangle"/>
          <p:cNvSpPr>
            <a:spLocks noGrp="1"/>
          </p:cNvSpPr>
          <p:nvPr>
            <p:ph type="body" sz="quarter" idx="35"/>
          </p:nvPr>
        </p:nvSpPr>
        <p:spPr>
          <a:xfrm>
            <a:off x="3260159" y="3888194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grpSp>
        <p:nvGrpSpPr>
          <p:cNvPr id="59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58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title and desc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60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04" name="Image"/>
          <p:cNvSpPr>
            <a:spLocks noGrp="1"/>
          </p:cNvSpPr>
          <p:nvPr>
            <p:ph type="pic" sz="quarter" idx="21"/>
          </p:nvPr>
        </p:nvSpPr>
        <p:spPr>
          <a:xfrm>
            <a:off x="354775" y="1425680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5" name="Image"/>
          <p:cNvSpPr>
            <a:spLocks noGrp="1"/>
          </p:cNvSpPr>
          <p:nvPr>
            <p:ph type="pic" sz="quarter" idx="22"/>
          </p:nvPr>
        </p:nvSpPr>
        <p:spPr>
          <a:xfrm>
            <a:off x="3316627" y="1425680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6" name="Image"/>
          <p:cNvSpPr>
            <a:spLocks noGrp="1"/>
          </p:cNvSpPr>
          <p:nvPr>
            <p:ph type="pic" sz="quarter" idx="23"/>
          </p:nvPr>
        </p:nvSpPr>
        <p:spPr>
          <a:xfrm>
            <a:off x="6278479" y="1425678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7" name="Image"/>
          <p:cNvSpPr>
            <a:spLocks noGrp="1"/>
          </p:cNvSpPr>
          <p:nvPr>
            <p:ph type="pic" sz="quarter" idx="24"/>
          </p:nvPr>
        </p:nvSpPr>
        <p:spPr>
          <a:xfrm>
            <a:off x="9240329" y="1425677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8" name="Rectangle"/>
          <p:cNvSpPr/>
          <p:nvPr/>
        </p:nvSpPr>
        <p:spPr>
          <a:xfrm>
            <a:off x="354775" y="3381480"/>
            <a:ext cx="2596896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9" name="Rectangle"/>
          <p:cNvSpPr/>
          <p:nvPr/>
        </p:nvSpPr>
        <p:spPr>
          <a:xfrm>
            <a:off x="3316627" y="3381480"/>
            <a:ext cx="2596896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0" name="Rectangle"/>
          <p:cNvSpPr/>
          <p:nvPr/>
        </p:nvSpPr>
        <p:spPr>
          <a:xfrm>
            <a:off x="6278479" y="3381480"/>
            <a:ext cx="2596897" cy="914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1" name="Rectangle"/>
          <p:cNvSpPr/>
          <p:nvPr/>
        </p:nvSpPr>
        <p:spPr>
          <a:xfrm>
            <a:off x="9240329" y="3381478"/>
            <a:ext cx="2596897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4775" y="3514938"/>
            <a:ext cx="2596896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13" name="Rectangle"/>
          <p:cNvSpPr>
            <a:spLocks noGrp="1"/>
          </p:cNvSpPr>
          <p:nvPr>
            <p:ph type="body" sz="quarter" idx="25"/>
          </p:nvPr>
        </p:nvSpPr>
        <p:spPr>
          <a:xfrm>
            <a:off x="3316627" y="3514938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14" name="Rectangle"/>
          <p:cNvSpPr>
            <a:spLocks noGrp="1"/>
          </p:cNvSpPr>
          <p:nvPr>
            <p:ph type="body" sz="quarter" idx="26"/>
          </p:nvPr>
        </p:nvSpPr>
        <p:spPr>
          <a:xfrm>
            <a:off x="6278479" y="351493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15" name="Rectangle"/>
          <p:cNvSpPr>
            <a:spLocks noGrp="1"/>
          </p:cNvSpPr>
          <p:nvPr>
            <p:ph type="body" sz="quarter" idx="27"/>
          </p:nvPr>
        </p:nvSpPr>
        <p:spPr>
          <a:xfrm>
            <a:off x="9240329" y="3514938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16" name="Rectangle"/>
          <p:cNvSpPr>
            <a:spLocks noGrp="1"/>
          </p:cNvSpPr>
          <p:nvPr>
            <p:ph type="body" sz="quarter" idx="28"/>
          </p:nvPr>
        </p:nvSpPr>
        <p:spPr>
          <a:xfrm>
            <a:off x="354775" y="3912556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17" name="Rectangle"/>
          <p:cNvSpPr>
            <a:spLocks noGrp="1"/>
          </p:cNvSpPr>
          <p:nvPr>
            <p:ph type="body" sz="quarter" idx="29"/>
          </p:nvPr>
        </p:nvSpPr>
        <p:spPr>
          <a:xfrm>
            <a:off x="3316627" y="3912556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18" name="Rectangle"/>
          <p:cNvSpPr>
            <a:spLocks noGrp="1"/>
          </p:cNvSpPr>
          <p:nvPr>
            <p:ph type="body" sz="quarter" idx="30"/>
          </p:nvPr>
        </p:nvSpPr>
        <p:spPr>
          <a:xfrm>
            <a:off x="6278479" y="3912556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19" name="Rectangle"/>
          <p:cNvSpPr>
            <a:spLocks noGrp="1"/>
          </p:cNvSpPr>
          <p:nvPr>
            <p:ph type="body" sz="quarter" idx="31"/>
          </p:nvPr>
        </p:nvSpPr>
        <p:spPr>
          <a:xfrm>
            <a:off x="9240329" y="3912556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20" name="Rectangle"/>
          <p:cNvSpPr>
            <a:spLocks noGrp="1"/>
          </p:cNvSpPr>
          <p:nvPr>
            <p:ph type="body" sz="quarter" idx="32"/>
          </p:nvPr>
        </p:nvSpPr>
        <p:spPr>
          <a:xfrm>
            <a:off x="354775" y="4397493"/>
            <a:ext cx="2596896" cy="1640717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sp>
        <p:nvSpPr>
          <p:cNvPr id="621" name="Rectangle"/>
          <p:cNvSpPr>
            <a:spLocks noGrp="1"/>
          </p:cNvSpPr>
          <p:nvPr>
            <p:ph type="body" sz="quarter" idx="33"/>
          </p:nvPr>
        </p:nvSpPr>
        <p:spPr>
          <a:xfrm>
            <a:off x="3314870" y="4397493"/>
            <a:ext cx="2596897" cy="1640717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sp>
        <p:nvSpPr>
          <p:cNvPr id="622" name="Rectangle"/>
          <p:cNvSpPr>
            <a:spLocks noGrp="1"/>
          </p:cNvSpPr>
          <p:nvPr>
            <p:ph type="body" sz="quarter" idx="34"/>
          </p:nvPr>
        </p:nvSpPr>
        <p:spPr>
          <a:xfrm>
            <a:off x="6274965" y="4397493"/>
            <a:ext cx="2596896" cy="1640717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sp>
        <p:nvSpPr>
          <p:cNvPr id="623" name="Rectangle"/>
          <p:cNvSpPr>
            <a:spLocks noGrp="1"/>
          </p:cNvSpPr>
          <p:nvPr>
            <p:ph type="body" sz="quarter" idx="35"/>
          </p:nvPr>
        </p:nvSpPr>
        <p:spPr>
          <a:xfrm>
            <a:off x="9235060" y="4397493"/>
            <a:ext cx="2596897" cy="1640717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600"/>
            </a:pPr>
            <a:endParaRPr/>
          </a:p>
        </p:txBody>
      </p:sp>
      <p:grpSp>
        <p:nvGrpSpPr>
          <p:cNvPr id="629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624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5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6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7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8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ictures and 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637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40" name="Image"/>
          <p:cNvSpPr>
            <a:spLocks noGrp="1"/>
          </p:cNvSpPr>
          <p:nvPr>
            <p:ph type="pic" sz="quarter" idx="21"/>
          </p:nvPr>
        </p:nvSpPr>
        <p:spPr>
          <a:xfrm>
            <a:off x="354775" y="1425680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1615" y="3483797"/>
            <a:ext cx="4684078" cy="816744"/>
          </a:xfrm>
          <a:prstGeom prst="rect">
            <a:avLst/>
          </a:prstGeom>
          <a:solidFill>
            <a:srgbClr val="F9F9F9"/>
          </a:solidFill>
        </p:spPr>
        <p:txBody>
          <a:bodyPr/>
          <a:lstStyle>
            <a:lvl1pPr algn="just">
              <a:buFontTx/>
              <a:defRPr sz="1200"/>
            </a:lvl1pPr>
            <a:lvl2pPr marL="571500" indent="-114300" algn="just">
              <a:buSzPct val="100000"/>
              <a:buFontTx/>
              <a:buChar char="•"/>
              <a:defRPr sz="1200"/>
            </a:lvl2pPr>
            <a:lvl3pPr marL="1051560" indent="-137160" algn="just">
              <a:buSzPct val="100000"/>
              <a:buFontTx/>
              <a:buChar char="•"/>
              <a:defRPr sz="1200"/>
            </a:lvl3pPr>
            <a:lvl4pPr marL="1524000" indent="-152400" algn="just">
              <a:buSzPct val="100000"/>
              <a:buFontTx/>
              <a:buChar char="•"/>
              <a:defRPr sz="1200"/>
            </a:lvl4pPr>
            <a:lvl5pPr marL="1981200" indent="-152400" algn="just">
              <a:buSzPct val="100000"/>
              <a:buFontTx/>
              <a:buChar char="•"/>
              <a:defRPr sz="1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42" name="Skills:"/>
          <p:cNvSpPr txBox="1"/>
          <p:nvPr/>
        </p:nvSpPr>
        <p:spPr>
          <a:xfrm>
            <a:off x="370264" y="4416650"/>
            <a:ext cx="97333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r>
              <a:t>Skills:</a:t>
            </a:r>
          </a:p>
        </p:txBody>
      </p:sp>
      <p:sp>
        <p:nvSpPr>
          <p:cNvPr id="643" name="Rectangle"/>
          <p:cNvSpPr>
            <a:spLocks noGrp="1"/>
          </p:cNvSpPr>
          <p:nvPr>
            <p:ph type="body" sz="quarter" idx="22"/>
          </p:nvPr>
        </p:nvSpPr>
        <p:spPr>
          <a:xfrm>
            <a:off x="2439923" y="1722197"/>
            <a:ext cx="2596897" cy="43180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r">
              <a:buFontTx/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4" name="Rectangle"/>
          <p:cNvSpPr>
            <a:spLocks noGrp="1"/>
          </p:cNvSpPr>
          <p:nvPr>
            <p:ph type="body" sz="quarter" idx="23"/>
          </p:nvPr>
        </p:nvSpPr>
        <p:spPr>
          <a:xfrm>
            <a:off x="2439923" y="2313820"/>
            <a:ext cx="2596897" cy="43180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r">
              <a:buFontTx/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5" name="Rectangle"/>
          <p:cNvSpPr>
            <a:spLocks noGrp="1"/>
          </p:cNvSpPr>
          <p:nvPr>
            <p:ph type="body" sz="quarter" idx="24"/>
          </p:nvPr>
        </p:nvSpPr>
        <p:spPr>
          <a:xfrm>
            <a:off x="2948510" y="2868499"/>
            <a:ext cx="2087181" cy="431801"/>
          </a:xfrm>
          <a:prstGeom prst="rect">
            <a:avLst/>
          </a:prstGeom>
        </p:spPr>
        <p:txBody>
          <a:bodyPr anchor="ctr"/>
          <a:lstStyle/>
          <a:p>
            <a:pPr algn="r">
              <a:buFontTx/>
              <a:defRPr sz="1400" u="sng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46" name="Image"/>
          <p:cNvSpPr>
            <a:spLocks noGrp="1"/>
          </p:cNvSpPr>
          <p:nvPr>
            <p:ph type="pic" sz="quarter" idx="25"/>
          </p:nvPr>
        </p:nvSpPr>
        <p:spPr>
          <a:xfrm>
            <a:off x="6893513" y="1425677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7" name="Rectangle"/>
          <p:cNvSpPr>
            <a:spLocks noGrp="1"/>
          </p:cNvSpPr>
          <p:nvPr>
            <p:ph type="body" sz="quarter" idx="26"/>
          </p:nvPr>
        </p:nvSpPr>
        <p:spPr>
          <a:xfrm>
            <a:off x="6890353" y="3483795"/>
            <a:ext cx="4684077" cy="816744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pPr algn="just">
              <a:buFontTx/>
              <a:defRPr sz="1200"/>
            </a:pPr>
            <a:endParaRPr/>
          </a:p>
        </p:txBody>
      </p:sp>
      <p:sp>
        <p:nvSpPr>
          <p:cNvPr id="648" name="Skills:"/>
          <p:cNvSpPr txBox="1"/>
          <p:nvPr/>
        </p:nvSpPr>
        <p:spPr>
          <a:xfrm>
            <a:off x="6909002" y="4416647"/>
            <a:ext cx="97333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r>
              <a:t>Skills:</a:t>
            </a:r>
          </a:p>
        </p:txBody>
      </p:sp>
      <p:sp>
        <p:nvSpPr>
          <p:cNvPr id="649" name="Rectangle"/>
          <p:cNvSpPr>
            <a:spLocks noGrp="1"/>
          </p:cNvSpPr>
          <p:nvPr>
            <p:ph type="body" sz="quarter" idx="27"/>
          </p:nvPr>
        </p:nvSpPr>
        <p:spPr>
          <a:xfrm>
            <a:off x="8978662" y="1722195"/>
            <a:ext cx="2596896" cy="43180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r">
              <a:buFontTx/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0" name="Rectangle"/>
          <p:cNvSpPr>
            <a:spLocks noGrp="1"/>
          </p:cNvSpPr>
          <p:nvPr>
            <p:ph type="body" sz="quarter" idx="28"/>
          </p:nvPr>
        </p:nvSpPr>
        <p:spPr>
          <a:xfrm>
            <a:off x="8978662" y="2313819"/>
            <a:ext cx="2596896" cy="43180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r">
              <a:buFontTx/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1" name="Rectangle"/>
          <p:cNvSpPr>
            <a:spLocks noGrp="1"/>
          </p:cNvSpPr>
          <p:nvPr>
            <p:ph type="body" sz="quarter" idx="29"/>
          </p:nvPr>
        </p:nvSpPr>
        <p:spPr>
          <a:xfrm>
            <a:off x="9487248" y="2868497"/>
            <a:ext cx="2087181" cy="431801"/>
          </a:xfrm>
          <a:prstGeom prst="rect">
            <a:avLst/>
          </a:prstGeom>
        </p:spPr>
        <p:txBody>
          <a:bodyPr anchor="ctr"/>
          <a:lstStyle/>
          <a:p>
            <a:pPr algn="r">
              <a:buFontTx/>
              <a:defRPr sz="1400" u="sng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65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65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665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6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68" name="Image"/>
          <p:cNvSpPr>
            <a:spLocks noGrp="1"/>
          </p:cNvSpPr>
          <p:nvPr>
            <p:ph type="pic" sz="quarter" idx="21"/>
          </p:nvPr>
        </p:nvSpPr>
        <p:spPr>
          <a:xfrm>
            <a:off x="354775" y="1595447"/>
            <a:ext cx="4458969" cy="33575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9" name="Image"/>
          <p:cNvSpPr>
            <a:spLocks noGrp="1"/>
          </p:cNvSpPr>
          <p:nvPr>
            <p:ph type="pic" sz="quarter" idx="22"/>
          </p:nvPr>
        </p:nvSpPr>
        <p:spPr>
          <a:xfrm>
            <a:off x="6160008" y="1589181"/>
            <a:ext cx="1993393" cy="1501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70" name="Rectangle"/>
          <p:cNvSpPr/>
          <p:nvPr/>
        </p:nvSpPr>
        <p:spPr>
          <a:xfrm>
            <a:off x="354775" y="4929496"/>
            <a:ext cx="4462272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1" name="Rectangle"/>
          <p:cNvSpPr/>
          <p:nvPr/>
        </p:nvSpPr>
        <p:spPr>
          <a:xfrm>
            <a:off x="6160006" y="3072691"/>
            <a:ext cx="1993394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4775" y="5198838"/>
            <a:ext cx="4462272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3200">
                <a:solidFill>
                  <a:schemeClr val="accent2"/>
                </a:solidFill>
              </a:defRPr>
            </a:lvl1pPr>
            <a:lvl2pPr marL="762000" indent="-304800" algn="ctr">
              <a:buSzPct val="100000"/>
              <a:buFontTx/>
              <a:buChar char="•"/>
              <a:defRPr sz="3200">
                <a:solidFill>
                  <a:schemeClr val="accent2"/>
                </a:solidFill>
              </a:defRPr>
            </a:lvl2pPr>
            <a:lvl3pPr marL="1280160" indent="-365760" algn="ctr">
              <a:buSzPct val="100000"/>
              <a:buFontTx/>
              <a:buChar char="•"/>
              <a:defRPr sz="3200">
                <a:solidFill>
                  <a:schemeClr val="accent2"/>
                </a:solidFill>
              </a:defRPr>
            </a:lvl3pPr>
            <a:lvl4pPr marL="1778000" indent="-406400" algn="ctr">
              <a:buSzPct val="100000"/>
              <a:buFontTx/>
              <a:buChar char="•"/>
              <a:defRPr sz="3200">
                <a:solidFill>
                  <a:schemeClr val="accent2"/>
                </a:solidFill>
              </a:defRPr>
            </a:lvl4pPr>
            <a:lvl5pPr marL="2235200" indent="-406400" algn="ctr">
              <a:buSzPct val="100000"/>
              <a:buFontTx/>
              <a:buChar char="•"/>
              <a:defRPr sz="3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73" name="Rectangle"/>
          <p:cNvSpPr>
            <a:spLocks noGrp="1"/>
          </p:cNvSpPr>
          <p:nvPr>
            <p:ph type="body" sz="quarter" idx="23"/>
          </p:nvPr>
        </p:nvSpPr>
        <p:spPr>
          <a:xfrm>
            <a:off x="6160006" y="3168050"/>
            <a:ext cx="1993394" cy="43875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74" name="Rectangle"/>
          <p:cNvSpPr>
            <a:spLocks noGrp="1"/>
          </p:cNvSpPr>
          <p:nvPr>
            <p:ph type="body" sz="quarter" idx="24"/>
          </p:nvPr>
        </p:nvSpPr>
        <p:spPr>
          <a:xfrm>
            <a:off x="354775" y="5596456"/>
            <a:ext cx="4462272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75" name="Rectangle"/>
          <p:cNvSpPr>
            <a:spLocks noGrp="1"/>
          </p:cNvSpPr>
          <p:nvPr>
            <p:ph type="body" sz="quarter" idx="25"/>
          </p:nvPr>
        </p:nvSpPr>
        <p:spPr>
          <a:xfrm>
            <a:off x="6160006" y="3476507"/>
            <a:ext cx="199339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6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76" name="Image"/>
          <p:cNvSpPr>
            <a:spLocks noGrp="1"/>
          </p:cNvSpPr>
          <p:nvPr>
            <p:ph type="pic" sz="quarter" idx="26"/>
          </p:nvPr>
        </p:nvSpPr>
        <p:spPr>
          <a:xfrm>
            <a:off x="6155540" y="4027646"/>
            <a:ext cx="1993393" cy="1501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77" name="Rectangle"/>
          <p:cNvSpPr/>
          <p:nvPr/>
        </p:nvSpPr>
        <p:spPr>
          <a:xfrm>
            <a:off x="6155539" y="5511157"/>
            <a:ext cx="1993393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8" name="Rectangle"/>
          <p:cNvSpPr>
            <a:spLocks noGrp="1"/>
          </p:cNvSpPr>
          <p:nvPr>
            <p:ph type="body" sz="quarter" idx="27"/>
          </p:nvPr>
        </p:nvSpPr>
        <p:spPr>
          <a:xfrm>
            <a:off x="6155539" y="5606515"/>
            <a:ext cx="1993393" cy="43875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79" name="Rectangle"/>
          <p:cNvSpPr>
            <a:spLocks noGrp="1"/>
          </p:cNvSpPr>
          <p:nvPr>
            <p:ph type="body" sz="quarter" idx="28"/>
          </p:nvPr>
        </p:nvSpPr>
        <p:spPr>
          <a:xfrm>
            <a:off x="6155539" y="5914971"/>
            <a:ext cx="1993393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6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80" name="Image"/>
          <p:cNvSpPr>
            <a:spLocks noGrp="1"/>
          </p:cNvSpPr>
          <p:nvPr>
            <p:ph type="pic" sz="quarter" idx="29"/>
          </p:nvPr>
        </p:nvSpPr>
        <p:spPr>
          <a:xfrm>
            <a:off x="9360407" y="1589181"/>
            <a:ext cx="1993393" cy="1501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1" name="Rectangle"/>
          <p:cNvSpPr/>
          <p:nvPr/>
        </p:nvSpPr>
        <p:spPr>
          <a:xfrm>
            <a:off x="9360406" y="3072691"/>
            <a:ext cx="1993394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2" name="Rectangle"/>
          <p:cNvSpPr>
            <a:spLocks noGrp="1"/>
          </p:cNvSpPr>
          <p:nvPr>
            <p:ph type="body" sz="quarter" idx="30"/>
          </p:nvPr>
        </p:nvSpPr>
        <p:spPr>
          <a:xfrm>
            <a:off x="9360406" y="3168050"/>
            <a:ext cx="1993394" cy="43875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83" name="Rectangle"/>
          <p:cNvSpPr>
            <a:spLocks noGrp="1"/>
          </p:cNvSpPr>
          <p:nvPr>
            <p:ph type="body" sz="quarter" idx="31"/>
          </p:nvPr>
        </p:nvSpPr>
        <p:spPr>
          <a:xfrm>
            <a:off x="9360406" y="3476507"/>
            <a:ext cx="199339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6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684" name="Image"/>
          <p:cNvSpPr>
            <a:spLocks noGrp="1"/>
          </p:cNvSpPr>
          <p:nvPr>
            <p:ph type="pic" sz="quarter" idx="32"/>
          </p:nvPr>
        </p:nvSpPr>
        <p:spPr>
          <a:xfrm>
            <a:off x="9355939" y="4027646"/>
            <a:ext cx="1993393" cy="1501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5" name="Rectangle"/>
          <p:cNvSpPr/>
          <p:nvPr/>
        </p:nvSpPr>
        <p:spPr>
          <a:xfrm>
            <a:off x="9355939" y="5511157"/>
            <a:ext cx="1993393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6" name="Rectangle"/>
          <p:cNvSpPr>
            <a:spLocks noGrp="1"/>
          </p:cNvSpPr>
          <p:nvPr>
            <p:ph type="body" sz="quarter" idx="33"/>
          </p:nvPr>
        </p:nvSpPr>
        <p:spPr>
          <a:xfrm>
            <a:off x="9355939" y="5606515"/>
            <a:ext cx="1993393" cy="43875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87" name="Rectangle"/>
          <p:cNvSpPr>
            <a:spLocks noGrp="1"/>
          </p:cNvSpPr>
          <p:nvPr>
            <p:ph type="body" sz="quarter" idx="34"/>
          </p:nvPr>
        </p:nvSpPr>
        <p:spPr>
          <a:xfrm>
            <a:off x="9355939" y="5914971"/>
            <a:ext cx="1993393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600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69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68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ictures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70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704" name="Image"/>
          <p:cNvSpPr>
            <a:spLocks noGrp="1"/>
          </p:cNvSpPr>
          <p:nvPr>
            <p:ph type="pic" sz="quarter" idx="21"/>
          </p:nvPr>
        </p:nvSpPr>
        <p:spPr>
          <a:xfrm>
            <a:off x="354775" y="2236041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05" name="Image"/>
          <p:cNvSpPr>
            <a:spLocks noGrp="1"/>
          </p:cNvSpPr>
          <p:nvPr>
            <p:ph type="pic" sz="quarter" idx="22"/>
          </p:nvPr>
        </p:nvSpPr>
        <p:spPr>
          <a:xfrm>
            <a:off x="6278479" y="2236040"/>
            <a:ext cx="2600056" cy="1957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06" name="Rectangle"/>
          <p:cNvSpPr/>
          <p:nvPr/>
        </p:nvSpPr>
        <p:spPr>
          <a:xfrm>
            <a:off x="354775" y="4191841"/>
            <a:ext cx="2596896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7" name="Rectangle"/>
          <p:cNvSpPr/>
          <p:nvPr/>
        </p:nvSpPr>
        <p:spPr>
          <a:xfrm>
            <a:off x="6278479" y="4191841"/>
            <a:ext cx="2596897" cy="914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4775" y="4325299"/>
            <a:ext cx="2596896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09" name="Rectangle"/>
          <p:cNvSpPr>
            <a:spLocks noGrp="1"/>
          </p:cNvSpPr>
          <p:nvPr>
            <p:ph type="body" sz="quarter" idx="23"/>
          </p:nvPr>
        </p:nvSpPr>
        <p:spPr>
          <a:xfrm>
            <a:off x="6278479" y="4325299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10" name="Rectangle"/>
          <p:cNvSpPr>
            <a:spLocks noGrp="1"/>
          </p:cNvSpPr>
          <p:nvPr>
            <p:ph type="body" sz="quarter" idx="24"/>
          </p:nvPr>
        </p:nvSpPr>
        <p:spPr>
          <a:xfrm>
            <a:off x="354775" y="4799117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711" name="Rectangle"/>
          <p:cNvSpPr>
            <a:spLocks noGrp="1"/>
          </p:cNvSpPr>
          <p:nvPr>
            <p:ph type="body" sz="quarter" idx="25"/>
          </p:nvPr>
        </p:nvSpPr>
        <p:spPr>
          <a:xfrm>
            <a:off x="6278479" y="4799117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712" name="Rectangle"/>
          <p:cNvSpPr>
            <a:spLocks noGrp="1"/>
          </p:cNvSpPr>
          <p:nvPr>
            <p:ph type="body" sz="quarter" idx="26"/>
          </p:nvPr>
        </p:nvSpPr>
        <p:spPr>
          <a:xfrm>
            <a:off x="3314870" y="2368595"/>
            <a:ext cx="2596897" cy="2862323"/>
          </a:xfrm>
          <a:prstGeom prst="rect">
            <a:avLst/>
          </a:prstGeom>
        </p:spPr>
        <p:txBody>
          <a:bodyPr anchor="ctr"/>
          <a:lstStyle/>
          <a:p>
            <a:pPr indent="457200" algn="just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13" name="“"/>
          <p:cNvSpPr txBox="1"/>
          <p:nvPr/>
        </p:nvSpPr>
        <p:spPr>
          <a:xfrm>
            <a:off x="3000250" y="1746843"/>
            <a:ext cx="959903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500" b="1">
                <a:solidFill>
                  <a:srgbClr val="8C9CA6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714" name="“"/>
          <p:cNvSpPr txBox="1"/>
          <p:nvPr/>
        </p:nvSpPr>
        <p:spPr>
          <a:xfrm>
            <a:off x="8926208" y="1746843"/>
            <a:ext cx="959903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500" b="1">
                <a:solidFill>
                  <a:srgbClr val="8C9CA6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715" name="”"/>
          <p:cNvSpPr txBox="1"/>
          <p:nvPr/>
        </p:nvSpPr>
        <p:spPr>
          <a:xfrm>
            <a:off x="11353800" y="4650409"/>
            <a:ext cx="959902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500" b="1">
                <a:solidFill>
                  <a:srgbClr val="8C9CA6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716" name="”"/>
          <p:cNvSpPr txBox="1"/>
          <p:nvPr/>
        </p:nvSpPr>
        <p:spPr>
          <a:xfrm>
            <a:off x="5447574" y="4650409"/>
            <a:ext cx="959902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500" b="1">
                <a:solidFill>
                  <a:srgbClr val="8C9CA6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717" name="Rectangle"/>
          <p:cNvSpPr>
            <a:spLocks noGrp="1"/>
          </p:cNvSpPr>
          <p:nvPr>
            <p:ph type="body" sz="quarter" idx="27"/>
          </p:nvPr>
        </p:nvSpPr>
        <p:spPr>
          <a:xfrm>
            <a:off x="9235060" y="2368845"/>
            <a:ext cx="2596897" cy="2862073"/>
          </a:xfrm>
          <a:prstGeom prst="rect">
            <a:avLst/>
          </a:prstGeom>
        </p:spPr>
        <p:txBody>
          <a:bodyPr/>
          <a:lstStyle/>
          <a:p>
            <a:pPr indent="457200" algn="just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grpSp>
        <p:nvGrpSpPr>
          <p:cNvPr id="72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71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and tit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73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734" name="Image"/>
          <p:cNvSpPr>
            <a:spLocks noGrp="1"/>
          </p:cNvSpPr>
          <p:nvPr>
            <p:ph type="pic" sz="quarter" idx="21"/>
          </p:nvPr>
        </p:nvSpPr>
        <p:spPr>
          <a:xfrm>
            <a:off x="310895" y="1425680"/>
            <a:ext cx="2120777" cy="15969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35" name="Rectangle"/>
          <p:cNvSpPr/>
          <p:nvPr/>
        </p:nvSpPr>
        <p:spPr>
          <a:xfrm>
            <a:off x="310896" y="3012586"/>
            <a:ext cx="2121408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0895" y="3274338"/>
            <a:ext cx="2121409" cy="3117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7" name="Rectangle"/>
          <p:cNvSpPr>
            <a:spLocks noGrp="1"/>
          </p:cNvSpPr>
          <p:nvPr>
            <p:ph type="body" sz="quarter" idx="22"/>
          </p:nvPr>
        </p:nvSpPr>
        <p:spPr>
          <a:xfrm>
            <a:off x="310896" y="3605133"/>
            <a:ext cx="2121408" cy="31178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738" name="Image"/>
          <p:cNvSpPr>
            <a:spLocks noGrp="1"/>
          </p:cNvSpPr>
          <p:nvPr>
            <p:ph type="pic" sz="quarter" idx="23"/>
          </p:nvPr>
        </p:nvSpPr>
        <p:spPr>
          <a:xfrm>
            <a:off x="3460496" y="3274112"/>
            <a:ext cx="2120776" cy="15969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39" name="Rectangle"/>
          <p:cNvSpPr/>
          <p:nvPr/>
        </p:nvSpPr>
        <p:spPr>
          <a:xfrm>
            <a:off x="3460496" y="4861019"/>
            <a:ext cx="2121409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0" name="Rectangle"/>
          <p:cNvSpPr>
            <a:spLocks noGrp="1"/>
          </p:cNvSpPr>
          <p:nvPr>
            <p:ph type="body" sz="quarter" idx="24"/>
          </p:nvPr>
        </p:nvSpPr>
        <p:spPr>
          <a:xfrm>
            <a:off x="3460496" y="5122771"/>
            <a:ext cx="2121409" cy="311785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41" name="Rectangle"/>
          <p:cNvSpPr>
            <a:spLocks noGrp="1"/>
          </p:cNvSpPr>
          <p:nvPr>
            <p:ph type="body" sz="quarter" idx="25"/>
          </p:nvPr>
        </p:nvSpPr>
        <p:spPr>
          <a:xfrm>
            <a:off x="3460496" y="5453565"/>
            <a:ext cx="2121409" cy="31178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742" name="Image"/>
          <p:cNvSpPr>
            <a:spLocks noGrp="1"/>
          </p:cNvSpPr>
          <p:nvPr>
            <p:ph type="pic" sz="quarter" idx="26"/>
          </p:nvPr>
        </p:nvSpPr>
        <p:spPr>
          <a:xfrm>
            <a:off x="6610095" y="1425680"/>
            <a:ext cx="2120776" cy="15969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43" name="Rectangle"/>
          <p:cNvSpPr/>
          <p:nvPr/>
        </p:nvSpPr>
        <p:spPr>
          <a:xfrm>
            <a:off x="6610095" y="3012586"/>
            <a:ext cx="2121409" cy="914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4" name="Rectangle"/>
          <p:cNvSpPr>
            <a:spLocks noGrp="1"/>
          </p:cNvSpPr>
          <p:nvPr>
            <p:ph type="body" sz="quarter" idx="27"/>
          </p:nvPr>
        </p:nvSpPr>
        <p:spPr>
          <a:xfrm>
            <a:off x="6610095" y="3274338"/>
            <a:ext cx="2121409" cy="311785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45" name="Rectangle"/>
          <p:cNvSpPr>
            <a:spLocks noGrp="1"/>
          </p:cNvSpPr>
          <p:nvPr>
            <p:ph type="body" sz="quarter" idx="28"/>
          </p:nvPr>
        </p:nvSpPr>
        <p:spPr>
          <a:xfrm>
            <a:off x="6610095" y="3605133"/>
            <a:ext cx="2121409" cy="31178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746" name="Image"/>
          <p:cNvSpPr>
            <a:spLocks noGrp="1"/>
          </p:cNvSpPr>
          <p:nvPr>
            <p:ph type="pic" sz="quarter" idx="29"/>
          </p:nvPr>
        </p:nvSpPr>
        <p:spPr>
          <a:xfrm>
            <a:off x="9759695" y="3274338"/>
            <a:ext cx="2120776" cy="15969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47" name="Rectangle"/>
          <p:cNvSpPr/>
          <p:nvPr/>
        </p:nvSpPr>
        <p:spPr>
          <a:xfrm>
            <a:off x="9759695" y="4861243"/>
            <a:ext cx="2121409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8" name="Rectangle"/>
          <p:cNvSpPr>
            <a:spLocks noGrp="1"/>
          </p:cNvSpPr>
          <p:nvPr>
            <p:ph type="body" sz="quarter" idx="30"/>
          </p:nvPr>
        </p:nvSpPr>
        <p:spPr>
          <a:xfrm>
            <a:off x="9759695" y="5122995"/>
            <a:ext cx="2121409" cy="311785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49" name="Rectangle"/>
          <p:cNvSpPr>
            <a:spLocks noGrp="1"/>
          </p:cNvSpPr>
          <p:nvPr>
            <p:ph type="body" sz="quarter" idx="31"/>
          </p:nvPr>
        </p:nvSpPr>
        <p:spPr>
          <a:xfrm>
            <a:off x="9759695" y="5453791"/>
            <a:ext cx="2121409" cy="31178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755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750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1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2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3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4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pictures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76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766" name="Image"/>
          <p:cNvSpPr>
            <a:spLocks noGrp="1"/>
          </p:cNvSpPr>
          <p:nvPr>
            <p:ph type="pic" sz="quarter" idx="21"/>
          </p:nvPr>
        </p:nvSpPr>
        <p:spPr>
          <a:xfrm>
            <a:off x="579705" y="1589808"/>
            <a:ext cx="2120776" cy="15969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7" name="Rectangle"/>
          <p:cNvSpPr/>
          <p:nvPr/>
        </p:nvSpPr>
        <p:spPr>
          <a:xfrm>
            <a:off x="579706" y="3176715"/>
            <a:ext cx="2121408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79705" y="3950472"/>
            <a:ext cx="2121409" cy="311785"/>
          </a:xfrm>
          <a:prstGeom prst="rect">
            <a:avLst/>
          </a:prstGeom>
        </p:spPr>
        <p:txBody>
          <a:bodyPr/>
          <a:lstStyle>
            <a:lvl1pPr algn="ctr">
              <a:buFontTx/>
              <a:defRPr sz="1800">
                <a:solidFill>
                  <a:srgbClr val="8C9CA6"/>
                </a:solidFill>
              </a:defRPr>
            </a:lvl1pPr>
            <a:lvl2pPr marL="628650" indent="-171450" algn="ctr">
              <a:buSzPct val="100000"/>
              <a:buFontTx/>
              <a:buChar char="•"/>
              <a:defRPr sz="1800">
                <a:solidFill>
                  <a:srgbClr val="8C9CA6"/>
                </a:solidFill>
              </a:defRPr>
            </a:lvl2pPr>
            <a:lvl3pPr marL="1120139" indent="-205739" algn="ctr">
              <a:buSzPct val="100000"/>
              <a:buFontTx/>
              <a:buChar char="•"/>
              <a:defRPr sz="1800">
                <a:solidFill>
                  <a:srgbClr val="8C9CA6"/>
                </a:solidFill>
              </a:defRPr>
            </a:lvl3pPr>
            <a:lvl4pPr marL="1600200" indent="-228600" algn="ctr">
              <a:buSzPct val="100000"/>
              <a:buFontTx/>
              <a:buChar char="•"/>
              <a:defRPr sz="1800">
                <a:solidFill>
                  <a:srgbClr val="8C9CA6"/>
                </a:solidFill>
              </a:defRPr>
            </a:lvl4pPr>
            <a:lvl5pPr marL="2057400" indent="-228600" algn="ctr">
              <a:buSzPct val="100000"/>
              <a:buFontTx/>
              <a:buChar char="•"/>
              <a:defRPr sz="1800">
                <a:solidFill>
                  <a:srgbClr val="8C9CA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9" name="Image"/>
          <p:cNvSpPr>
            <a:spLocks noGrp="1"/>
          </p:cNvSpPr>
          <p:nvPr>
            <p:ph type="pic" sz="quarter" idx="22"/>
          </p:nvPr>
        </p:nvSpPr>
        <p:spPr>
          <a:xfrm>
            <a:off x="3553978" y="3950472"/>
            <a:ext cx="2120776" cy="15969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0" name="Rectangle"/>
          <p:cNvSpPr/>
          <p:nvPr/>
        </p:nvSpPr>
        <p:spPr>
          <a:xfrm>
            <a:off x="3553345" y="5537377"/>
            <a:ext cx="2121409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1" name="Rectangle"/>
          <p:cNvSpPr>
            <a:spLocks noGrp="1"/>
          </p:cNvSpPr>
          <p:nvPr>
            <p:ph type="body" sz="quarter" idx="23"/>
          </p:nvPr>
        </p:nvSpPr>
        <p:spPr>
          <a:xfrm>
            <a:off x="3553345" y="5735868"/>
            <a:ext cx="2121409" cy="31178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772" name="Image"/>
          <p:cNvSpPr>
            <a:spLocks noGrp="1"/>
          </p:cNvSpPr>
          <p:nvPr>
            <p:ph type="pic" sz="quarter" idx="24"/>
          </p:nvPr>
        </p:nvSpPr>
        <p:spPr>
          <a:xfrm>
            <a:off x="9393235" y="3950696"/>
            <a:ext cx="2120776" cy="15969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3" name="Rectangle"/>
          <p:cNvSpPr/>
          <p:nvPr/>
        </p:nvSpPr>
        <p:spPr>
          <a:xfrm>
            <a:off x="9393235" y="5537603"/>
            <a:ext cx="2121409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4" name="Rectangle"/>
          <p:cNvSpPr>
            <a:spLocks noGrp="1"/>
          </p:cNvSpPr>
          <p:nvPr>
            <p:ph type="body" sz="quarter" idx="25"/>
          </p:nvPr>
        </p:nvSpPr>
        <p:spPr>
          <a:xfrm>
            <a:off x="9393235" y="5736092"/>
            <a:ext cx="2121409" cy="31178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775" name="Figure"/>
          <p:cNvSpPr/>
          <p:nvPr/>
        </p:nvSpPr>
        <p:spPr>
          <a:xfrm>
            <a:off x="310894" y="3345750"/>
            <a:ext cx="2889506" cy="49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751" y="0"/>
                </a:lnTo>
                <a:lnTo>
                  <a:pt x="21600" y="10800"/>
                </a:lnTo>
                <a:lnTo>
                  <a:pt x="19751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6" name="Chevron"/>
          <p:cNvSpPr/>
          <p:nvPr/>
        </p:nvSpPr>
        <p:spPr>
          <a:xfrm>
            <a:off x="3204252" y="3345750"/>
            <a:ext cx="2889505" cy="49476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7" name="Chevron"/>
          <p:cNvSpPr/>
          <p:nvPr/>
        </p:nvSpPr>
        <p:spPr>
          <a:xfrm>
            <a:off x="6097608" y="3345750"/>
            <a:ext cx="2889505" cy="49476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8" name="Chevron"/>
          <p:cNvSpPr/>
          <p:nvPr/>
        </p:nvSpPr>
        <p:spPr>
          <a:xfrm>
            <a:off x="8990966" y="3345750"/>
            <a:ext cx="2889505" cy="49476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9" name="Image"/>
          <p:cNvSpPr>
            <a:spLocks noGrp="1"/>
          </p:cNvSpPr>
          <p:nvPr>
            <p:ph type="pic" sz="quarter" idx="26"/>
          </p:nvPr>
        </p:nvSpPr>
        <p:spPr>
          <a:xfrm>
            <a:off x="6455392" y="1589808"/>
            <a:ext cx="2120776" cy="15969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0" name="Rectangle"/>
          <p:cNvSpPr/>
          <p:nvPr/>
        </p:nvSpPr>
        <p:spPr>
          <a:xfrm>
            <a:off x="6454759" y="3176715"/>
            <a:ext cx="2121409" cy="914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1" name="Rectangle"/>
          <p:cNvSpPr>
            <a:spLocks noGrp="1"/>
          </p:cNvSpPr>
          <p:nvPr>
            <p:ph type="body" sz="quarter" idx="27"/>
          </p:nvPr>
        </p:nvSpPr>
        <p:spPr>
          <a:xfrm>
            <a:off x="6454759" y="3950472"/>
            <a:ext cx="2121409" cy="31178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782" name="Rectangle"/>
          <p:cNvSpPr>
            <a:spLocks noGrp="1"/>
          </p:cNvSpPr>
          <p:nvPr>
            <p:ph type="body" sz="quarter" idx="28"/>
          </p:nvPr>
        </p:nvSpPr>
        <p:spPr>
          <a:xfrm>
            <a:off x="3553345" y="3438466"/>
            <a:ext cx="2121409" cy="311785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3" name="Rectangle"/>
          <p:cNvSpPr>
            <a:spLocks noGrp="1"/>
          </p:cNvSpPr>
          <p:nvPr>
            <p:ph type="body" sz="quarter" idx="29"/>
          </p:nvPr>
        </p:nvSpPr>
        <p:spPr>
          <a:xfrm>
            <a:off x="9393235" y="3438466"/>
            <a:ext cx="2121409" cy="311785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84" name="Rectangle"/>
          <p:cNvSpPr>
            <a:spLocks noGrp="1"/>
          </p:cNvSpPr>
          <p:nvPr>
            <p:ph type="body" sz="quarter" idx="30"/>
          </p:nvPr>
        </p:nvSpPr>
        <p:spPr>
          <a:xfrm>
            <a:off x="579706" y="3438466"/>
            <a:ext cx="2121408" cy="311785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5" name="Rectangle"/>
          <p:cNvSpPr>
            <a:spLocks noGrp="1"/>
          </p:cNvSpPr>
          <p:nvPr>
            <p:ph type="body" sz="quarter" idx="31"/>
          </p:nvPr>
        </p:nvSpPr>
        <p:spPr>
          <a:xfrm>
            <a:off x="6454759" y="3438466"/>
            <a:ext cx="2121409" cy="311785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>
                <a:solidFill>
                  <a:schemeClr val="accent2"/>
                </a:solidFill>
              </a:defRPr>
            </a:pPr>
            <a:endParaRPr/>
          </a:p>
        </p:txBody>
      </p:sp>
      <p:grpSp>
        <p:nvGrpSpPr>
          <p:cNvPr id="791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786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7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8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9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picture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79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7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3339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800" name="Rectangle"/>
          <p:cNvSpPr/>
          <p:nvPr/>
        </p:nvSpPr>
        <p:spPr>
          <a:xfrm>
            <a:off x="313730" y="418031"/>
            <a:ext cx="168297" cy="211874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49646" y="3380692"/>
            <a:ext cx="2596896" cy="2862323"/>
          </a:xfrm>
          <a:prstGeom prst="rect">
            <a:avLst/>
          </a:prstGeom>
        </p:spPr>
        <p:txBody>
          <a:bodyPr anchor="ctr"/>
          <a:lstStyle>
            <a:lvl1pPr indent="457200" algn="just">
              <a:buFontTx/>
              <a:defRPr sz="2000">
                <a:solidFill>
                  <a:schemeClr val="accent2"/>
                </a:solidFill>
              </a:defRPr>
            </a:lvl1pPr>
            <a:lvl2pPr marL="1104900" indent="-190500" algn="just">
              <a:buSzPct val="100000"/>
              <a:buFontTx/>
              <a:buChar char="•"/>
              <a:defRPr sz="2000">
                <a:solidFill>
                  <a:schemeClr val="accent2"/>
                </a:solidFill>
              </a:defRPr>
            </a:lvl2pPr>
            <a:lvl3pPr marL="1600200" indent="-228600" algn="just">
              <a:buSzPct val="100000"/>
              <a:buFontTx/>
              <a:buChar char="•"/>
              <a:defRPr sz="2000">
                <a:solidFill>
                  <a:schemeClr val="accent2"/>
                </a:solidFill>
              </a:defRPr>
            </a:lvl3pPr>
            <a:lvl4pPr marL="2082800" indent="-254000" algn="just">
              <a:buSzPct val="100000"/>
              <a:buFontTx/>
              <a:buChar char="•"/>
              <a:defRPr sz="2000">
                <a:solidFill>
                  <a:schemeClr val="accent2"/>
                </a:solidFill>
              </a:defRPr>
            </a:lvl4pPr>
            <a:lvl5pPr marL="2540000" indent="-254000" algn="just">
              <a:buSzPct val="100000"/>
              <a:buFontTx/>
              <a:buChar char="•"/>
              <a:defRPr sz="20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02" name="“"/>
          <p:cNvSpPr txBox="1"/>
          <p:nvPr/>
        </p:nvSpPr>
        <p:spPr>
          <a:xfrm>
            <a:off x="0" y="2758941"/>
            <a:ext cx="959902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500" b="1">
                <a:solidFill>
                  <a:srgbClr val="8C9CA6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803" name="Image"/>
          <p:cNvSpPr>
            <a:spLocks noGrp="1"/>
          </p:cNvSpPr>
          <p:nvPr>
            <p:ph type="pic" idx="21"/>
          </p:nvPr>
        </p:nvSpPr>
        <p:spPr>
          <a:xfrm>
            <a:off x="3084289" y="1"/>
            <a:ext cx="9107711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4" name="Rectangle"/>
          <p:cNvSpPr>
            <a:spLocks noGrp="1"/>
          </p:cNvSpPr>
          <p:nvPr>
            <p:ph type="body" sz="quarter" idx="22"/>
          </p:nvPr>
        </p:nvSpPr>
        <p:spPr>
          <a:xfrm>
            <a:off x="647751" y="509007"/>
            <a:ext cx="5188206" cy="1006430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6600" b="1" cap="all">
                <a:solidFill>
                  <a:srgbClr val="20292D"/>
                </a:solidFill>
              </a:defRPr>
            </a:pPr>
            <a:endParaRPr/>
          </a:p>
        </p:txBody>
      </p:sp>
      <p:sp>
        <p:nvSpPr>
          <p:cNvPr id="805" name="Rectangle"/>
          <p:cNvSpPr>
            <a:spLocks noGrp="1"/>
          </p:cNvSpPr>
          <p:nvPr>
            <p:ph type="body" sz="quarter" idx="23"/>
          </p:nvPr>
        </p:nvSpPr>
        <p:spPr>
          <a:xfrm>
            <a:off x="647751" y="1699086"/>
            <a:ext cx="5188206" cy="757131"/>
          </a:xfrm>
          <a:prstGeom prst="rect">
            <a:avLst/>
          </a:prstGeom>
        </p:spPr>
        <p:txBody>
          <a:bodyPr/>
          <a:lstStyle/>
          <a:p>
            <a:pPr>
              <a:buFontTx/>
              <a:defRPr sz="4800">
                <a:solidFill>
                  <a:srgbClr val="20292D"/>
                </a:solidFill>
              </a:defRPr>
            </a:pPr>
            <a:endParaRPr/>
          </a:p>
        </p:txBody>
      </p:sp>
      <p:sp>
        <p:nvSpPr>
          <p:cNvPr id="806" name="”"/>
          <p:cNvSpPr txBox="1"/>
          <p:nvPr/>
        </p:nvSpPr>
        <p:spPr>
          <a:xfrm>
            <a:off x="3007854" y="5662505"/>
            <a:ext cx="959902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500" b="1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grpSp>
        <p:nvGrpSpPr>
          <p:cNvPr id="812" name="Grouper"/>
          <p:cNvGrpSpPr/>
          <p:nvPr/>
        </p:nvGrpSpPr>
        <p:grpSpPr>
          <a:xfrm>
            <a:off x="0" y="6766559"/>
            <a:ext cx="3081528" cy="91441"/>
            <a:chOff x="0" y="0"/>
            <a:chExt cx="3081527" cy="91440"/>
          </a:xfrm>
        </p:grpSpPr>
        <p:sp>
          <p:nvSpPr>
            <p:cNvPr id="807" name="Rectangle"/>
            <p:cNvSpPr/>
            <p:nvPr/>
          </p:nvSpPr>
          <p:spPr>
            <a:xfrm>
              <a:off x="0" y="-1"/>
              <a:ext cx="616691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8" name="Rectangle"/>
            <p:cNvSpPr/>
            <p:nvPr/>
          </p:nvSpPr>
          <p:spPr>
            <a:xfrm>
              <a:off x="616690" y="-1"/>
              <a:ext cx="616691" cy="914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9" name="Rectangle"/>
            <p:cNvSpPr/>
            <p:nvPr/>
          </p:nvSpPr>
          <p:spPr>
            <a:xfrm>
              <a:off x="1233381" y="-1"/>
              <a:ext cx="616691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0" name="Rectangle"/>
            <p:cNvSpPr/>
            <p:nvPr/>
          </p:nvSpPr>
          <p:spPr>
            <a:xfrm>
              <a:off x="1850072" y="-1"/>
              <a:ext cx="616691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1" name="Rectangle"/>
            <p:cNvSpPr/>
            <p:nvPr/>
          </p:nvSpPr>
          <p:spPr>
            <a:xfrm>
              <a:off x="2466763" y="-1"/>
              <a:ext cx="61476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820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955800"/>
            <a:ext cx="10515600" cy="42211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1" name="Rectangle"/>
          <p:cNvSpPr/>
          <p:nvPr/>
        </p:nvSpPr>
        <p:spPr>
          <a:xfrm>
            <a:off x="2" y="-9731"/>
            <a:ext cx="9436098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2" name="Texte du titre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8597900" cy="67310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824" name="Image"/>
          <p:cNvSpPr>
            <a:spLocks noGrp="1"/>
          </p:cNvSpPr>
          <p:nvPr>
            <p:ph type="pic" sz="quarter" idx="21"/>
          </p:nvPr>
        </p:nvSpPr>
        <p:spPr>
          <a:xfrm>
            <a:off x="9591944" y="-2"/>
            <a:ext cx="2600056" cy="19578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25" name="Rectangle"/>
          <p:cNvSpPr/>
          <p:nvPr/>
        </p:nvSpPr>
        <p:spPr>
          <a:xfrm>
            <a:off x="9594615" y="0"/>
            <a:ext cx="2597385" cy="1955800"/>
          </a:xfrm>
          <a:prstGeom prst="rect">
            <a:avLst/>
          </a:prstGeom>
          <a:solidFill>
            <a:schemeClr val="accent4">
              <a:alpha val="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6" name="Rectangle"/>
          <p:cNvSpPr/>
          <p:nvPr/>
        </p:nvSpPr>
        <p:spPr>
          <a:xfrm>
            <a:off x="9595104" y="1955800"/>
            <a:ext cx="2596897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3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82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840" name="Rectangle"/>
          <p:cNvSpPr/>
          <p:nvPr/>
        </p:nvSpPr>
        <p:spPr>
          <a:xfrm>
            <a:off x="2" y="-9732"/>
            <a:ext cx="3299670" cy="311579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1" name="Texte du titre"/>
          <p:cNvSpPr txBox="1">
            <a:spLocks noGrp="1"/>
          </p:cNvSpPr>
          <p:nvPr>
            <p:ph type="title"/>
          </p:nvPr>
        </p:nvSpPr>
        <p:spPr>
          <a:xfrm>
            <a:off x="189517" y="440130"/>
            <a:ext cx="2920641" cy="146559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7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84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89517" y="1958584"/>
            <a:ext cx="2920641" cy="638176"/>
          </a:xfrm>
          <a:prstGeom prst="rect">
            <a:avLst/>
          </a:prstGeom>
        </p:spPr>
        <p:txBody>
          <a:bodyPr/>
          <a:lstStyle>
            <a:lvl1pPr>
              <a:buFontTx/>
              <a:defRPr sz="1600">
                <a:solidFill>
                  <a:srgbClr val="C2CED5"/>
                </a:solidFill>
              </a:defRPr>
            </a:lvl1pPr>
            <a:lvl2pPr marL="609600" indent="-152400">
              <a:buSzPct val="100000"/>
              <a:buFontTx/>
              <a:buChar char="•"/>
              <a:defRPr sz="1600">
                <a:solidFill>
                  <a:srgbClr val="C2CED5"/>
                </a:solidFill>
              </a:defRPr>
            </a:lvl2pPr>
            <a:lvl3pPr marL="1097280" indent="-182880">
              <a:buSzPct val="100000"/>
              <a:buFontTx/>
              <a:buChar char="•"/>
              <a:defRPr sz="1600">
                <a:solidFill>
                  <a:srgbClr val="C2CED5"/>
                </a:solidFill>
              </a:defRPr>
            </a:lvl3pPr>
            <a:lvl4pPr marL="1574800" indent="-203200">
              <a:buSzPct val="100000"/>
              <a:buFontTx/>
              <a:buChar char="•"/>
              <a:defRPr sz="1600">
                <a:solidFill>
                  <a:srgbClr val="C2CED5"/>
                </a:solidFill>
              </a:defRPr>
            </a:lvl4pPr>
            <a:lvl5pPr marL="2032000" indent="-203200">
              <a:buSzPct val="100000"/>
              <a:buFontTx/>
              <a:buChar char="•"/>
              <a:defRPr sz="1600">
                <a:solidFill>
                  <a:srgbClr val="C2CED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4" name="Image"/>
          <p:cNvSpPr>
            <a:spLocks noGrp="1"/>
          </p:cNvSpPr>
          <p:nvPr>
            <p:ph type="pic" sz="quarter" idx="21"/>
          </p:nvPr>
        </p:nvSpPr>
        <p:spPr>
          <a:xfrm>
            <a:off x="0" y="3338284"/>
            <a:ext cx="3303064" cy="24871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5" name="Rectangle"/>
          <p:cNvSpPr/>
          <p:nvPr/>
        </p:nvSpPr>
        <p:spPr>
          <a:xfrm>
            <a:off x="-1" y="3338284"/>
            <a:ext cx="3299673" cy="2484616"/>
          </a:xfrm>
          <a:prstGeom prst="rect">
            <a:avLst/>
          </a:prstGeom>
          <a:solidFill>
            <a:srgbClr val="75BEE9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51" name="Grouper"/>
          <p:cNvGrpSpPr/>
          <p:nvPr/>
        </p:nvGrpSpPr>
        <p:grpSpPr>
          <a:xfrm>
            <a:off x="-1" y="6766559"/>
            <a:ext cx="3300986" cy="91441"/>
            <a:chOff x="0" y="0"/>
            <a:chExt cx="3300983" cy="91440"/>
          </a:xfrm>
        </p:grpSpPr>
        <p:sp>
          <p:nvSpPr>
            <p:cNvPr id="846" name="Rectangle"/>
            <p:cNvSpPr/>
            <p:nvPr/>
          </p:nvSpPr>
          <p:spPr>
            <a:xfrm>
              <a:off x="-1" y="-1"/>
              <a:ext cx="660610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7" name="Rectangle"/>
            <p:cNvSpPr/>
            <p:nvPr/>
          </p:nvSpPr>
          <p:spPr>
            <a:xfrm>
              <a:off x="660609" y="-1"/>
              <a:ext cx="660610" cy="914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8" name="Rectangle"/>
            <p:cNvSpPr/>
            <p:nvPr/>
          </p:nvSpPr>
          <p:spPr>
            <a:xfrm>
              <a:off x="1321218" y="-1"/>
              <a:ext cx="660610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9" name="Rectangle"/>
            <p:cNvSpPr/>
            <p:nvPr/>
          </p:nvSpPr>
          <p:spPr>
            <a:xfrm>
              <a:off x="1981828" y="-1"/>
              <a:ext cx="660610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0" name="Rectangle"/>
            <p:cNvSpPr/>
            <p:nvPr/>
          </p:nvSpPr>
          <p:spPr>
            <a:xfrm>
              <a:off x="2642437" y="-1"/>
              <a:ext cx="658547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859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6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86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2257195"/>
            <a:ext cx="4026883" cy="2314805"/>
          </a:xfrm>
          <a:prstGeom prst="rect">
            <a:avLst/>
          </a:prstGeom>
        </p:spPr>
        <p:txBody>
          <a:bodyPr/>
          <a:lstStyle>
            <a:lvl1pPr algn="just">
              <a:buFontTx/>
              <a:defRPr sz="1600">
                <a:solidFill>
                  <a:srgbClr val="47464B"/>
                </a:solidFill>
              </a:defRPr>
            </a:lvl1pPr>
            <a:lvl2pPr algn="just">
              <a:buFontTx/>
              <a:defRPr sz="1600">
                <a:solidFill>
                  <a:srgbClr val="47464B"/>
                </a:solidFill>
              </a:defRPr>
            </a:lvl2pPr>
            <a:lvl3pPr algn="just">
              <a:buFontTx/>
              <a:defRPr sz="1600">
                <a:solidFill>
                  <a:srgbClr val="47464B"/>
                </a:solidFill>
              </a:defRPr>
            </a:lvl3pPr>
            <a:lvl4pPr algn="just">
              <a:buFontTx/>
              <a:defRPr sz="1600">
                <a:solidFill>
                  <a:srgbClr val="47464B"/>
                </a:solidFill>
              </a:defRPr>
            </a:lvl4pPr>
            <a:lvl5pPr algn="just">
              <a:buFontTx/>
              <a:defRPr sz="16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3" name="Rectangle"/>
          <p:cNvSpPr>
            <a:spLocks noGrp="1"/>
          </p:cNvSpPr>
          <p:nvPr>
            <p:ph type="body" sz="quarter" idx="21"/>
          </p:nvPr>
        </p:nvSpPr>
        <p:spPr>
          <a:xfrm>
            <a:off x="482599" y="1701800"/>
            <a:ext cx="4026883" cy="424733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grpSp>
        <p:nvGrpSpPr>
          <p:cNvPr id="869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864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5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6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7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8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877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7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88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5221785"/>
            <a:ext cx="11226802" cy="981016"/>
          </a:xfrm>
          <a:prstGeom prst="rect">
            <a:avLst/>
          </a:prstGeom>
        </p:spPr>
        <p:txBody>
          <a:bodyPr/>
          <a:lstStyle>
            <a:lvl1pPr>
              <a:buFontTx/>
              <a:defRPr sz="1600">
                <a:solidFill>
                  <a:srgbClr val="47464B"/>
                </a:solidFill>
              </a:defRPr>
            </a:lvl1pPr>
            <a:lvl2pPr>
              <a:buFontTx/>
              <a:defRPr sz="1600">
                <a:solidFill>
                  <a:srgbClr val="47464B"/>
                </a:solidFill>
              </a:defRPr>
            </a:lvl2pPr>
            <a:lvl3pPr>
              <a:buFontTx/>
              <a:defRPr sz="1600">
                <a:solidFill>
                  <a:srgbClr val="47464B"/>
                </a:solidFill>
              </a:defRPr>
            </a:lvl3pPr>
            <a:lvl4pPr>
              <a:buFontTx/>
              <a:defRPr sz="1600">
                <a:solidFill>
                  <a:srgbClr val="47464B"/>
                </a:solidFill>
              </a:defRPr>
            </a:lvl4pPr>
            <a:lvl5pPr>
              <a:buFontTx/>
              <a:defRPr sz="16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81" name="Rectangle"/>
          <p:cNvSpPr>
            <a:spLocks noGrp="1"/>
          </p:cNvSpPr>
          <p:nvPr>
            <p:ph type="body" sz="quarter" idx="21"/>
          </p:nvPr>
        </p:nvSpPr>
        <p:spPr>
          <a:xfrm>
            <a:off x="482600" y="4754538"/>
            <a:ext cx="11226800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grpSp>
        <p:nvGrpSpPr>
          <p:cNvPr id="88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88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895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9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89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5221785"/>
            <a:ext cx="5130803" cy="981016"/>
          </a:xfrm>
          <a:prstGeom prst="rect">
            <a:avLst/>
          </a:prstGeom>
        </p:spPr>
        <p:txBody>
          <a:bodyPr/>
          <a:lstStyle>
            <a:lvl1pPr algn="just">
              <a:buFontTx/>
              <a:defRPr sz="1600">
                <a:solidFill>
                  <a:srgbClr val="47464B"/>
                </a:solidFill>
              </a:defRPr>
            </a:lvl1pPr>
            <a:lvl2pPr algn="just">
              <a:buFontTx/>
              <a:defRPr sz="1600">
                <a:solidFill>
                  <a:srgbClr val="47464B"/>
                </a:solidFill>
              </a:defRPr>
            </a:lvl2pPr>
            <a:lvl3pPr algn="just">
              <a:buFontTx/>
              <a:defRPr sz="1600">
                <a:solidFill>
                  <a:srgbClr val="47464B"/>
                </a:solidFill>
              </a:defRPr>
            </a:lvl3pPr>
            <a:lvl4pPr algn="just">
              <a:buFontTx/>
              <a:defRPr sz="1600">
                <a:solidFill>
                  <a:srgbClr val="47464B"/>
                </a:solidFill>
              </a:defRPr>
            </a:lvl4pPr>
            <a:lvl5pPr algn="just">
              <a:buFontTx/>
              <a:defRPr sz="16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99" name="Rectangle"/>
          <p:cNvSpPr>
            <a:spLocks noGrp="1"/>
          </p:cNvSpPr>
          <p:nvPr>
            <p:ph type="body" sz="quarter" idx="21"/>
          </p:nvPr>
        </p:nvSpPr>
        <p:spPr>
          <a:xfrm>
            <a:off x="482598" y="4754538"/>
            <a:ext cx="5130801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00" name="Rectangle"/>
          <p:cNvSpPr>
            <a:spLocks noGrp="1"/>
          </p:cNvSpPr>
          <p:nvPr>
            <p:ph type="body" sz="quarter" idx="22"/>
          </p:nvPr>
        </p:nvSpPr>
        <p:spPr>
          <a:xfrm>
            <a:off x="6578599" y="5221785"/>
            <a:ext cx="5130802" cy="981016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600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01" name="Rectangle"/>
          <p:cNvSpPr>
            <a:spLocks noGrp="1"/>
          </p:cNvSpPr>
          <p:nvPr>
            <p:ph type="body" sz="quarter" idx="23"/>
          </p:nvPr>
        </p:nvSpPr>
        <p:spPr>
          <a:xfrm>
            <a:off x="6578600" y="4754538"/>
            <a:ext cx="5130800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grpSp>
        <p:nvGrpSpPr>
          <p:cNvPr id="90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90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915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9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5221785"/>
            <a:ext cx="3556003" cy="981016"/>
          </a:xfrm>
          <a:prstGeom prst="rect">
            <a:avLst/>
          </a:prstGeom>
        </p:spPr>
        <p:txBody>
          <a:bodyPr/>
          <a:lstStyle>
            <a:lvl1pPr algn="just">
              <a:buFontTx/>
              <a:defRPr sz="1600">
                <a:solidFill>
                  <a:srgbClr val="47464B"/>
                </a:solidFill>
              </a:defRPr>
            </a:lvl1pPr>
            <a:lvl2pPr algn="just">
              <a:buFontTx/>
              <a:defRPr sz="1600">
                <a:solidFill>
                  <a:srgbClr val="47464B"/>
                </a:solidFill>
              </a:defRPr>
            </a:lvl2pPr>
            <a:lvl3pPr algn="just">
              <a:buFontTx/>
              <a:defRPr sz="1600">
                <a:solidFill>
                  <a:srgbClr val="47464B"/>
                </a:solidFill>
              </a:defRPr>
            </a:lvl3pPr>
            <a:lvl4pPr algn="just">
              <a:buFontTx/>
              <a:defRPr sz="1600">
                <a:solidFill>
                  <a:srgbClr val="47464B"/>
                </a:solidFill>
              </a:defRPr>
            </a:lvl4pPr>
            <a:lvl5pPr algn="just">
              <a:buFontTx/>
              <a:defRPr sz="16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9" name="Rectangle"/>
          <p:cNvSpPr>
            <a:spLocks noGrp="1"/>
          </p:cNvSpPr>
          <p:nvPr>
            <p:ph type="body" sz="quarter" idx="21"/>
          </p:nvPr>
        </p:nvSpPr>
        <p:spPr>
          <a:xfrm>
            <a:off x="482598" y="4754538"/>
            <a:ext cx="3556001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20" name="Rectangle"/>
          <p:cNvSpPr>
            <a:spLocks noGrp="1"/>
          </p:cNvSpPr>
          <p:nvPr>
            <p:ph type="body" sz="quarter" idx="22"/>
          </p:nvPr>
        </p:nvSpPr>
        <p:spPr>
          <a:xfrm>
            <a:off x="4318000" y="5221785"/>
            <a:ext cx="3556002" cy="981016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600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21" name="Rectangle"/>
          <p:cNvSpPr>
            <a:spLocks noGrp="1"/>
          </p:cNvSpPr>
          <p:nvPr>
            <p:ph type="body" sz="quarter" idx="23"/>
          </p:nvPr>
        </p:nvSpPr>
        <p:spPr>
          <a:xfrm>
            <a:off x="4318000" y="4754538"/>
            <a:ext cx="3556000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22" name="Rectangle"/>
          <p:cNvSpPr>
            <a:spLocks noGrp="1"/>
          </p:cNvSpPr>
          <p:nvPr>
            <p:ph type="body" sz="quarter" idx="24"/>
          </p:nvPr>
        </p:nvSpPr>
        <p:spPr>
          <a:xfrm>
            <a:off x="8153400" y="5221785"/>
            <a:ext cx="3556002" cy="981016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600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23" name="Rectangle"/>
          <p:cNvSpPr>
            <a:spLocks noGrp="1"/>
          </p:cNvSpPr>
          <p:nvPr>
            <p:ph type="body" sz="quarter" idx="25"/>
          </p:nvPr>
        </p:nvSpPr>
        <p:spPr>
          <a:xfrm>
            <a:off x="8153400" y="4754538"/>
            <a:ext cx="3556000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grpSp>
        <p:nvGrpSpPr>
          <p:cNvPr id="929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924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5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6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7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8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937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9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5053307"/>
            <a:ext cx="2641602" cy="1130484"/>
          </a:xfrm>
          <a:prstGeom prst="rect">
            <a:avLst/>
          </a:prstGeom>
        </p:spPr>
        <p:txBody>
          <a:bodyPr/>
          <a:lstStyle>
            <a:lvl1pPr algn="just">
              <a:buFontTx/>
              <a:defRPr sz="1600">
                <a:solidFill>
                  <a:srgbClr val="47464B"/>
                </a:solidFill>
              </a:defRPr>
            </a:lvl1pPr>
            <a:lvl2pPr algn="just">
              <a:buFontTx/>
              <a:defRPr sz="1600">
                <a:solidFill>
                  <a:srgbClr val="47464B"/>
                </a:solidFill>
              </a:defRPr>
            </a:lvl2pPr>
            <a:lvl3pPr algn="just">
              <a:buFontTx/>
              <a:defRPr sz="1600">
                <a:solidFill>
                  <a:srgbClr val="47464B"/>
                </a:solidFill>
              </a:defRPr>
            </a:lvl3pPr>
            <a:lvl4pPr algn="just">
              <a:buFontTx/>
              <a:defRPr sz="1600">
                <a:solidFill>
                  <a:srgbClr val="47464B"/>
                </a:solidFill>
              </a:defRPr>
            </a:lvl4pPr>
            <a:lvl5pPr algn="just">
              <a:buFontTx/>
              <a:defRPr sz="16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1" name="Rectangle"/>
          <p:cNvSpPr>
            <a:spLocks noGrp="1"/>
          </p:cNvSpPr>
          <p:nvPr>
            <p:ph type="body" sz="quarter" idx="21"/>
          </p:nvPr>
        </p:nvSpPr>
        <p:spPr>
          <a:xfrm>
            <a:off x="482598" y="4692663"/>
            <a:ext cx="2641601" cy="3416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42" name="Rectangle"/>
          <p:cNvSpPr>
            <a:spLocks noGrp="1"/>
          </p:cNvSpPr>
          <p:nvPr>
            <p:ph type="body" sz="quarter" idx="22"/>
          </p:nvPr>
        </p:nvSpPr>
        <p:spPr>
          <a:xfrm>
            <a:off x="3344333" y="5072317"/>
            <a:ext cx="2641602" cy="113048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600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43" name="Rectangle"/>
          <p:cNvSpPr>
            <a:spLocks noGrp="1"/>
          </p:cNvSpPr>
          <p:nvPr>
            <p:ph type="body" sz="quarter" idx="23"/>
          </p:nvPr>
        </p:nvSpPr>
        <p:spPr>
          <a:xfrm>
            <a:off x="3344333" y="4711674"/>
            <a:ext cx="2641601" cy="3416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44" name="Rectangle"/>
          <p:cNvSpPr>
            <a:spLocks noGrp="1"/>
          </p:cNvSpPr>
          <p:nvPr>
            <p:ph type="body" sz="quarter" idx="24"/>
          </p:nvPr>
        </p:nvSpPr>
        <p:spPr>
          <a:xfrm>
            <a:off x="6206066" y="5072317"/>
            <a:ext cx="2641602" cy="113048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600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45" name="Rectangle"/>
          <p:cNvSpPr>
            <a:spLocks noGrp="1"/>
          </p:cNvSpPr>
          <p:nvPr>
            <p:ph type="body" sz="quarter" idx="25"/>
          </p:nvPr>
        </p:nvSpPr>
        <p:spPr>
          <a:xfrm>
            <a:off x="6206066" y="4711674"/>
            <a:ext cx="2641601" cy="3416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46" name="Rectangle"/>
          <p:cNvSpPr>
            <a:spLocks noGrp="1"/>
          </p:cNvSpPr>
          <p:nvPr>
            <p:ph type="body" sz="quarter" idx="26"/>
          </p:nvPr>
        </p:nvSpPr>
        <p:spPr>
          <a:xfrm>
            <a:off x="9067800" y="5072317"/>
            <a:ext cx="2641601" cy="113048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600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47" name="Rectangle"/>
          <p:cNvSpPr>
            <a:spLocks noGrp="1"/>
          </p:cNvSpPr>
          <p:nvPr>
            <p:ph type="body" sz="quarter" idx="27"/>
          </p:nvPr>
        </p:nvSpPr>
        <p:spPr>
          <a:xfrm>
            <a:off x="9067800" y="4711674"/>
            <a:ext cx="2641601" cy="3416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800" b="1" cap="all">
                <a:solidFill>
                  <a:srgbClr val="47464B"/>
                </a:solidFill>
              </a:defRPr>
            </a:pPr>
            <a:endParaRPr/>
          </a:p>
        </p:txBody>
      </p:sp>
      <p:grpSp>
        <p:nvGrpSpPr>
          <p:cNvPr id="95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94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96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96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4254498"/>
            <a:ext cx="4572000" cy="1803400"/>
          </a:xfrm>
          <a:prstGeom prst="rect">
            <a:avLst/>
          </a:prstGeom>
        </p:spPr>
        <p:txBody>
          <a:bodyPr/>
          <a:lstStyle>
            <a:lvl1pPr marL="285750" indent="-285750" algn="just">
              <a:buSzPct val="100000"/>
              <a:buChar char=""/>
              <a:defRPr sz="1600">
                <a:solidFill>
                  <a:srgbClr val="47464B"/>
                </a:solidFill>
              </a:defRPr>
            </a:lvl1pPr>
            <a:lvl2pPr algn="just">
              <a:defRPr sz="1600">
                <a:solidFill>
                  <a:srgbClr val="47464B"/>
                </a:solidFill>
              </a:defRPr>
            </a:lvl2pPr>
            <a:lvl3pPr algn="just">
              <a:defRPr sz="1600">
                <a:solidFill>
                  <a:srgbClr val="47464B"/>
                </a:solidFill>
              </a:defRPr>
            </a:lvl3pPr>
            <a:lvl4pPr algn="just">
              <a:defRPr sz="1600">
                <a:solidFill>
                  <a:srgbClr val="47464B"/>
                </a:solidFill>
              </a:defRPr>
            </a:lvl4pPr>
            <a:lvl5pPr algn="just">
              <a:defRPr sz="16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65" name="Rectangle"/>
          <p:cNvSpPr>
            <a:spLocks noGrp="1"/>
          </p:cNvSpPr>
          <p:nvPr>
            <p:ph type="body" sz="quarter" idx="21"/>
          </p:nvPr>
        </p:nvSpPr>
        <p:spPr>
          <a:xfrm>
            <a:off x="5905500" y="1689556"/>
            <a:ext cx="5803900" cy="666925"/>
          </a:xfrm>
          <a:prstGeom prst="rect">
            <a:avLst/>
          </a:prstGeom>
          <a:solidFill>
            <a:srgbClr val="8C9CA6"/>
          </a:solidFill>
          <a:ln w="9525">
            <a:solidFill>
              <a:srgbClr val="8C9CA6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6" name="Rectangle"/>
          <p:cNvSpPr>
            <a:spLocks noGrp="1"/>
          </p:cNvSpPr>
          <p:nvPr>
            <p:ph type="body" sz="quarter" idx="22"/>
          </p:nvPr>
        </p:nvSpPr>
        <p:spPr>
          <a:xfrm>
            <a:off x="482600" y="1689556"/>
            <a:ext cx="4572000" cy="666925"/>
          </a:xfrm>
          <a:prstGeom prst="rect">
            <a:avLst/>
          </a:prstGeom>
          <a:solidFill>
            <a:srgbClr val="E8EBED"/>
          </a:solidFill>
          <a:ln w="9525">
            <a:solidFill>
              <a:srgbClr val="E8EBED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grpSp>
        <p:nvGrpSpPr>
          <p:cNvPr id="97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96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425677"/>
            <a:ext cx="10515600" cy="4751287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6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6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980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98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4254498"/>
            <a:ext cx="5143500" cy="1803400"/>
          </a:xfrm>
          <a:prstGeom prst="rect">
            <a:avLst/>
          </a:prstGeom>
        </p:spPr>
        <p:txBody>
          <a:bodyPr/>
          <a:lstStyle>
            <a:lvl1pPr marL="285750" indent="-285750" algn="just">
              <a:buSzPct val="100000"/>
              <a:buChar char=""/>
              <a:defRPr sz="1600">
                <a:solidFill>
                  <a:srgbClr val="47464B"/>
                </a:solidFill>
              </a:defRPr>
            </a:lvl1pPr>
            <a:lvl2pPr algn="just">
              <a:defRPr sz="1600">
                <a:solidFill>
                  <a:srgbClr val="47464B"/>
                </a:solidFill>
              </a:defRPr>
            </a:lvl2pPr>
            <a:lvl3pPr algn="just">
              <a:defRPr sz="1600">
                <a:solidFill>
                  <a:srgbClr val="47464B"/>
                </a:solidFill>
              </a:defRPr>
            </a:lvl3pPr>
            <a:lvl4pPr algn="just">
              <a:defRPr sz="1600">
                <a:solidFill>
                  <a:srgbClr val="47464B"/>
                </a:solidFill>
              </a:defRPr>
            </a:lvl4pPr>
            <a:lvl5pPr algn="just">
              <a:defRPr sz="16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84" name="Rectangle"/>
          <p:cNvSpPr>
            <a:spLocks noGrp="1"/>
          </p:cNvSpPr>
          <p:nvPr>
            <p:ph type="body" sz="quarter" idx="21"/>
          </p:nvPr>
        </p:nvSpPr>
        <p:spPr>
          <a:xfrm>
            <a:off x="482600" y="1689556"/>
            <a:ext cx="5143500" cy="66692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5" name="Rectangle"/>
          <p:cNvSpPr>
            <a:spLocks noGrp="1"/>
          </p:cNvSpPr>
          <p:nvPr>
            <p:ph type="body" sz="quarter" idx="22"/>
          </p:nvPr>
        </p:nvSpPr>
        <p:spPr>
          <a:xfrm>
            <a:off x="6565900" y="4254498"/>
            <a:ext cx="5143501" cy="1803400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buSzPct val="100000"/>
              <a:buChar char="•"/>
              <a:defRPr sz="1600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986" name="Rectangle"/>
          <p:cNvSpPr>
            <a:spLocks noGrp="1"/>
          </p:cNvSpPr>
          <p:nvPr>
            <p:ph type="body" sz="quarter" idx="23"/>
          </p:nvPr>
        </p:nvSpPr>
        <p:spPr>
          <a:xfrm>
            <a:off x="6565900" y="1689556"/>
            <a:ext cx="5143501" cy="66692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98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000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00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1419645"/>
            <a:ext cx="5143500" cy="4987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buFontTx/>
              <a:defRPr sz="2400" b="1" cap="all">
                <a:solidFill>
                  <a:srgbClr val="FFFFFF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4" name="Rectangle"/>
          <p:cNvSpPr>
            <a:spLocks noGrp="1"/>
          </p:cNvSpPr>
          <p:nvPr>
            <p:ph type="body" sz="quarter" idx="21"/>
          </p:nvPr>
        </p:nvSpPr>
        <p:spPr>
          <a:xfrm>
            <a:off x="6565900" y="1419645"/>
            <a:ext cx="5143501" cy="49873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5" name="Rectangle"/>
          <p:cNvSpPr>
            <a:spLocks noGrp="1"/>
          </p:cNvSpPr>
          <p:nvPr>
            <p:ph type="body" sz="quarter" idx="22"/>
          </p:nvPr>
        </p:nvSpPr>
        <p:spPr>
          <a:xfrm>
            <a:off x="482600" y="3939861"/>
            <a:ext cx="5143500" cy="49873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6" name="Rectangle"/>
          <p:cNvSpPr>
            <a:spLocks noGrp="1"/>
          </p:cNvSpPr>
          <p:nvPr>
            <p:ph type="body" sz="quarter" idx="23"/>
          </p:nvPr>
        </p:nvSpPr>
        <p:spPr>
          <a:xfrm>
            <a:off x="6565900" y="3939861"/>
            <a:ext cx="5143501" cy="49873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1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00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020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02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85519" y="1419645"/>
            <a:ext cx="4640581" cy="4987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buFontTx/>
              <a:defRPr sz="2400" b="1" cap="all">
                <a:solidFill>
                  <a:srgbClr val="FFFFFF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24" name="Rectangle"/>
          <p:cNvSpPr>
            <a:spLocks noGrp="1"/>
          </p:cNvSpPr>
          <p:nvPr>
            <p:ph type="body" sz="quarter" idx="21"/>
          </p:nvPr>
        </p:nvSpPr>
        <p:spPr>
          <a:xfrm>
            <a:off x="7068821" y="1419645"/>
            <a:ext cx="4640581" cy="49873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5" name="Rectangle"/>
          <p:cNvSpPr>
            <a:spLocks noGrp="1"/>
          </p:cNvSpPr>
          <p:nvPr>
            <p:ph type="body" sz="quarter" idx="22"/>
          </p:nvPr>
        </p:nvSpPr>
        <p:spPr>
          <a:xfrm>
            <a:off x="985519" y="3939861"/>
            <a:ext cx="4640581" cy="49873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6" name="Rectangle"/>
          <p:cNvSpPr>
            <a:spLocks noGrp="1"/>
          </p:cNvSpPr>
          <p:nvPr>
            <p:ph type="body" sz="quarter" idx="23"/>
          </p:nvPr>
        </p:nvSpPr>
        <p:spPr>
          <a:xfrm>
            <a:off x="7068821" y="3939861"/>
            <a:ext cx="4640581" cy="49873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7" name="Rectangle"/>
          <p:cNvSpPr>
            <a:spLocks noGrp="1"/>
          </p:cNvSpPr>
          <p:nvPr>
            <p:ph type="body" sz="quarter" idx="24"/>
          </p:nvPr>
        </p:nvSpPr>
        <p:spPr>
          <a:xfrm>
            <a:off x="482600" y="1419645"/>
            <a:ext cx="502920" cy="498733"/>
          </a:xfrm>
          <a:prstGeom prst="rect">
            <a:avLst/>
          </a:prstGeom>
          <a:solidFill>
            <a:srgbClr val="00709A"/>
          </a:solidFill>
          <a:ln w="9525">
            <a:solidFill>
              <a:schemeClr val="accent1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cap="all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028" name="Rectangle"/>
          <p:cNvSpPr>
            <a:spLocks noGrp="1"/>
          </p:cNvSpPr>
          <p:nvPr>
            <p:ph type="body" sz="quarter" idx="25"/>
          </p:nvPr>
        </p:nvSpPr>
        <p:spPr>
          <a:xfrm>
            <a:off x="482600" y="3939861"/>
            <a:ext cx="502920" cy="498733"/>
          </a:xfrm>
          <a:prstGeom prst="rect">
            <a:avLst/>
          </a:prstGeom>
          <a:solidFill>
            <a:srgbClr val="D5530F"/>
          </a:solidFill>
          <a:ln w="9525">
            <a:solidFill>
              <a:schemeClr val="accent3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cap="all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029" name="Rectangle"/>
          <p:cNvSpPr>
            <a:spLocks noGrp="1"/>
          </p:cNvSpPr>
          <p:nvPr>
            <p:ph type="body" sz="quarter" idx="26"/>
          </p:nvPr>
        </p:nvSpPr>
        <p:spPr>
          <a:xfrm>
            <a:off x="6565900" y="1419645"/>
            <a:ext cx="502920" cy="498733"/>
          </a:xfrm>
          <a:prstGeom prst="rect">
            <a:avLst/>
          </a:prstGeom>
          <a:solidFill>
            <a:srgbClr val="5C8614"/>
          </a:solidFill>
          <a:ln w="9525">
            <a:solidFill>
              <a:schemeClr val="accent4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cap="all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030" name="Rectangle"/>
          <p:cNvSpPr>
            <a:spLocks noGrp="1"/>
          </p:cNvSpPr>
          <p:nvPr>
            <p:ph type="body" sz="quarter" idx="27"/>
          </p:nvPr>
        </p:nvSpPr>
        <p:spPr>
          <a:xfrm>
            <a:off x="6565900" y="3939861"/>
            <a:ext cx="502920" cy="498733"/>
          </a:xfrm>
          <a:prstGeom prst="rect">
            <a:avLst/>
          </a:prstGeom>
          <a:solidFill>
            <a:srgbClr val="613A5F"/>
          </a:solidFill>
          <a:ln w="9525">
            <a:solidFill>
              <a:schemeClr val="accent5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cap="all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grpSp>
        <p:nvGrpSpPr>
          <p:cNvPr id="103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03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04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4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1419645"/>
            <a:ext cx="5143500" cy="4987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buFontTx/>
              <a:defRPr sz="2400" b="1" cap="all">
                <a:solidFill>
                  <a:srgbClr val="FFFFFF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47" name="Rectangle"/>
          <p:cNvSpPr>
            <a:spLocks noGrp="1"/>
          </p:cNvSpPr>
          <p:nvPr>
            <p:ph type="body" sz="quarter" idx="21"/>
          </p:nvPr>
        </p:nvSpPr>
        <p:spPr>
          <a:xfrm>
            <a:off x="6565900" y="1419645"/>
            <a:ext cx="5143501" cy="49873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8" name="Rectangle"/>
          <p:cNvSpPr>
            <a:spLocks noGrp="1"/>
          </p:cNvSpPr>
          <p:nvPr>
            <p:ph type="body" sz="quarter" idx="22"/>
          </p:nvPr>
        </p:nvSpPr>
        <p:spPr>
          <a:xfrm>
            <a:off x="482599" y="3952140"/>
            <a:ext cx="11226803" cy="49873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1055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050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1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2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3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4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06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06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1419645"/>
            <a:ext cx="3568699" cy="4987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buFontTx/>
              <a:defRPr sz="2400" b="1" cap="all">
                <a:solidFill>
                  <a:srgbClr val="FFFFFF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7" name="Rectangle"/>
          <p:cNvSpPr>
            <a:spLocks noGrp="1"/>
          </p:cNvSpPr>
          <p:nvPr>
            <p:ph type="body" sz="quarter" idx="21"/>
          </p:nvPr>
        </p:nvSpPr>
        <p:spPr>
          <a:xfrm>
            <a:off x="4311651" y="1419645"/>
            <a:ext cx="3568699" cy="49873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8" name="Rectangle"/>
          <p:cNvSpPr>
            <a:spLocks noGrp="1"/>
          </p:cNvSpPr>
          <p:nvPr>
            <p:ph type="body" sz="quarter" idx="22"/>
          </p:nvPr>
        </p:nvSpPr>
        <p:spPr>
          <a:xfrm>
            <a:off x="482599" y="3939861"/>
            <a:ext cx="3568700" cy="49873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9" name="Rectangle"/>
          <p:cNvSpPr>
            <a:spLocks noGrp="1"/>
          </p:cNvSpPr>
          <p:nvPr>
            <p:ph type="body" sz="quarter" idx="23"/>
          </p:nvPr>
        </p:nvSpPr>
        <p:spPr>
          <a:xfrm>
            <a:off x="4311651" y="3939861"/>
            <a:ext cx="3568699" cy="49873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0" name="Rectangle"/>
          <p:cNvSpPr>
            <a:spLocks noGrp="1"/>
          </p:cNvSpPr>
          <p:nvPr>
            <p:ph type="body" sz="quarter" idx="24"/>
          </p:nvPr>
        </p:nvSpPr>
        <p:spPr>
          <a:xfrm>
            <a:off x="8140702" y="1419645"/>
            <a:ext cx="3568699" cy="49873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1" name="Rectangle"/>
          <p:cNvSpPr>
            <a:spLocks noGrp="1"/>
          </p:cNvSpPr>
          <p:nvPr>
            <p:ph type="body" sz="quarter" idx="25"/>
          </p:nvPr>
        </p:nvSpPr>
        <p:spPr>
          <a:xfrm>
            <a:off x="8140702" y="3939861"/>
            <a:ext cx="3568699" cy="49873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7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07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085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8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08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1999562"/>
            <a:ext cx="3556001" cy="4247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400" b="1" cap="all">
                <a:solidFill>
                  <a:srgbClr val="47464B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89" name="Rectangle"/>
          <p:cNvSpPr>
            <a:spLocks noGrp="1"/>
          </p:cNvSpPr>
          <p:nvPr>
            <p:ph type="body" sz="quarter" idx="21"/>
          </p:nvPr>
        </p:nvSpPr>
        <p:spPr>
          <a:xfrm>
            <a:off x="4318000" y="1999562"/>
            <a:ext cx="3556000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090" name="Rectangle"/>
          <p:cNvSpPr>
            <a:spLocks noGrp="1"/>
          </p:cNvSpPr>
          <p:nvPr>
            <p:ph type="body" sz="quarter" idx="22"/>
          </p:nvPr>
        </p:nvSpPr>
        <p:spPr>
          <a:xfrm>
            <a:off x="8153400" y="1999562"/>
            <a:ext cx="3556000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091" name="Rectangle"/>
          <p:cNvSpPr>
            <a:spLocks noGrp="1"/>
          </p:cNvSpPr>
          <p:nvPr>
            <p:ph type="body" sz="quarter" idx="23"/>
          </p:nvPr>
        </p:nvSpPr>
        <p:spPr>
          <a:xfrm>
            <a:off x="1625597" y="3789698"/>
            <a:ext cx="1270003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092" name="Rectangle"/>
          <p:cNvSpPr>
            <a:spLocks noGrp="1"/>
          </p:cNvSpPr>
          <p:nvPr>
            <p:ph type="body" sz="quarter" idx="24"/>
          </p:nvPr>
        </p:nvSpPr>
        <p:spPr>
          <a:xfrm>
            <a:off x="5460998" y="3789698"/>
            <a:ext cx="1270002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093" name="Rectangle"/>
          <p:cNvSpPr>
            <a:spLocks noGrp="1"/>
          </p:cNvSpPr>
          <p:nvPr>
            <p:ph type="body" sz="quarter" idx="25"/>
          </p:nvPr>
        </p:nvSpPr>
        <p:spPr>
          <a:xfrm>
            <a:off x="9296399" y="3789698"/>
            <a:ext cx="1270002" cy="424733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grpSp>
        <p:nvGrpSpPr>
          <p:cNvPr id="1099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094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5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6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7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8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an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grpSp>
        <p:nvGrpSpPr>
          <p:cNvPr id="1121" name="Grouper"/>
          <p:cNvGrpSpPr/>
          <p:nvPr/>
        </p:nvGrpSpPr>
        <p:grpSpPr>
          <a:xfrm>
            <a:off x="1036775" y="1717357"/>
            <a:ext cx="5059200" cy="4416743"/>
            <a:chOff x="0" y="0"/>
            <a:chExt cx="5059198" cy="4416742"/>
          </a:xfrm>
        </p:grpSpPr>
        <p:sp>
          <p:nvSpPr>
            <p:cNvPr id="1107" name="Figure"/>
            <p:cNvSpPr/>
            <p:nvPr/>
          </p:nvSpPr>
          <p:spPr>
            <a:xfrm>
              <a:off x="1665051" y="4336995"/>
              <a:ext cx="1724365" cy="7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8" name="Figure"/>
            <p:cNvSpPr/>
            <p:nvPr/>
          </p:nvSpPr>
          <p:spPr>
            <a:xfrm>
              <a:off x="1655968" y="4316003"/>
              <a:ext cx="1742531" cy="7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9" name="Figure"/>
            <p:cNvSpPr/>
            <p:nvPr/>
          </p:nvSpPr>
          <p:spPr>
            <a:xfrm>
              <a:off x="-1" y="3064662"/>
              <a:ext cx="5059198" cy="57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8CBCF"/>
                </a:gs>
                <a:gs pos="100000">
                  <a:srgbClr val="E7E7E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0" name="Figure"/>
            <p:cNvSpPr/>
            <p:nvPr/>
          </p:nvSpPr>
          <p:spPr>
            <a:xfrm>
              <a:off x="0" y="-1"/>
              <a:ext cx="5059199" cy="307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1" name="Figure"/>
            <p:cNvSpPr/>
            <p:nvPr/>
          </p:nvSpPr>
          <p:spPr>
            <a:xfrm>
              <a:off x="1663493" y="4330991"/>
              <a:ext cx="1729457" cy="5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2" name="Figure"/>
            <p:cNvSpPr/>
            <p:nvPr/>
          </p:nvSpPr>
          <p:spPr>
            <a:xfrm>
              <a:off x="1655927" y="3634135"/>
              <a:ext cx="1742986" cy="71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4A7A8"/>
                </a:gs>
                <a:gs pos="34000">
                  <a:srgbClr val="F5F8FA"/>
                </a:gs>
                <a:gs pos="66000">
                  <a:srgbClr val="A4A7A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3" name="Figure"/>
            <p:cNvSpPr/>
            <p:nvPr/>
          </p:nvSpPr>
          <p:spPr>
            <a:xfrm>
              <a:off x="1655927" y="3634135"/>
              <a:ext cx="1742986" cy="71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0"/>
                  </a:srgbClr>
                </a:gs>
                <a:gs pos="64999">
                  <a:srgbClr val="000000">
                    <a:alpha val="3000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4" name="Figure"/>
            <p:cNvSpPr/>
            <p:nvPr/>
          </p:nvSpPr>
          <p:spPr>
            <a:xfrm>
              <a:off x="1655925" y="4323496"/>
              <a:ext cx="1743327" cy="5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21516" y="0"/>
                  </a:moveTo>
                  <a:lnTo>
                    <a:pt x="21513" y="0"/>
                  </a:lnTo>
                  <a:cubicBezTo>
                    <a:pt x="21488" y="4170"/>
                    <a:pt x="21269" y="8231"/>
                    <a:pt x="20568" y="9989"/>
                  </a:cubicBezTo>
                  <a:cubicBezTo>
                    <a:pt x="19269" y="13239"/>
                    <a:pt x="17336" y="12776"/>
                    <a:pt x="17336" y="12776"/>
                  </a:cubicBezTo>
                  <a:lnTo>
                    <a:pt x="4182" y="12776"/>
                  </a:lnTo>
                  <a:cubicBezTo>
                    <a:pt x="4182" y="12776"/>
                    <a:pt x="2249" y="13239"/>
                    <a:pt x="950" y="9989"/>
                  </a:cubicBezTo>
                  <a:cubicBezTo>
                    <a:pt x="249" y="8231"/>
                    <a:pt x="30" y="4170"/>
                    <a:pt x="5" y="0"/>
                  </a:cubicBezTo>
                  <a:lnTo>
                    <a:pt x="2" y="0"/>
                  </a:lnTo>
                  <a:cubicBezTo>
                    <a:pt x="2" y="0"/>
                    <a:pt x="-41" y="10806"/>
                    <a:pt x="329" y="15335"/>
                  </a:cubicBezTo>
                  <a:cubicBezTo>
                    <a:pt x="700" y="19864"/>
                    <a:pt x="2097" y="21600"/>
                    <a:pt x="2975" y="21600"/>
                  </a:cubicBezTo>
                  <a:cubicBezTo>
                    <a:pt x="3492" y="21600"/>
                    <a:pt x="6650" y="21600"/>
                    <a:pt x="9161" y="21600"/>
                  </a:cubicBezTo>
                  <a:cubicBezTo>
                    <a:pt x="10917" y="21600"/>
                    <a:pt x="12357" y="21600"/>
                    <a:pt x="12357" y="21600"/>
                  </a:cubicBezTo>
                  <a:cubicBezTo>
                    <a:pt x="14868" y="21600"/>
                    <a:pt x="18026" y="21600"/>
                    <a:pt x="18543" y="21600"/>
                  </a:cubicBezTo>
                  <a:cubicBezTo>
                    <a:pt x="19421" y="21600"/>
                    <a:pt x="20818" y="19864"/>
                    <a:pt x="21189" y="15335"/>
                  </a:cubicBezTo>
                  <a:cubicBezTo>
                    <a:pt x="21559" y="10806"/>
                    <a:pt x="21516" y="0"/>
                    <a:pt x="2151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A6A6A"/>
                </a:gs>
                <a:gs pos="13000">
                  <a:srgbClr val="F5F8FA"/>
                </a:gs>
                <a:gs pos="87000">
                  <a:srgbClr val="F5F8FA"/>
                </a:gs>
                <a:gs pos="100000">
                  <a:srgbClr val="6A6A6A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5" name="Figure"/>
            <p:cNvSpPr/>
            <p:nvPr/>
          </p:nvSpPr>
          <p:spPr>
            <a:xfrm>
              <a:off x="1655960" y="3896392"/>
              <a:ext cx="663829" cy="4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rgbClr val="FFFFFF">
                    <a:alpha val="0"/>
                  </a:srgbClr>
                </a:gs>
                <a:gs pos="94000">
                  <a:srgbClr val="F5F8FA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6" name="Figure"/>
            <p:cNvSpPr/>
            <p:nvPr/>
          </p:nvSpPr>
          <p:spPr>
            <a:xfrm>
              <a:off x="2734970" y="3896392"/>
              <a:ext cx="663829" cy="4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21000">
                  <a:srgbClr val="F5F8FA"/>
                </a:gs>
                <a:gs pos="78000">
                  <a:srgbClr val="EEEFF1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7" name="Figure"/>
            <p:cNvSpPr/>
            <p:nvPr/>
          </p:nvSpPr>
          <p:spPr>
            <a:xfrm>
              <a:off x="-1" y="3069235"/>
              <a:ext cx="505919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8" name="Cercle"/>
            <p:cNvSpPr/>
            <p:nvPr/>
          </p:nvSpPr>
          <p:spPr>
            <a:xfrm>
              <a:off x="2495191" y="59944"/>
              <a:ext cx="65619" cy="65619"/>
            </a:xfrm>
            <a:prstGeom prst="ellipse">
              <a:avLst/>
            </a:prstGeom>
            <a:gradFill flip="none" rotWithShape="1"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9" name="Figure"/>
            <p:cNvSpPr/>
            <p:nvPr/>
          </p:nvSpPr>
          <p:spPr>
            <a:xfrm>
              <a:off x="2502685" y="67437"/>
              <a:ext cx="51705" cy="51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474747"/>
                </a:gs>
                <a:gs pos="70000">
                  <a:srgbClr val="06060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20" name="Figure"/>
            <p:cNvSpPr/>
            <p:nvPr/>
          </p:nvSpPr>
          <p:spPr>
            <a:xfrm>
              <a:off x="2521418" y="86170"/>
              <a:ext cx="12713" cy="1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122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12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565900" y="2640852"/>
            <a:ext cx="5143501" cy="3429325"/>
          </a:xfrm>
          <a:prstGeom prst="rect">
            <a:avLst/>
          </a:prstGeom>
        </p:spPr>
        <p:txBody>
          <a:bodyPr/>
          <a:lstStyle>
            <a:lvl1pPr marL="285750" indent="-285750" algn="just">
              <a:buSzPct val="100000"/>
              <a:buChar char=""/>
              <a:defRPr sz="1800">
                <a:solidFill>
                  <a:srgbClr val="47464B"/>
                </a:solidFill>
              </a:defRPr>
            </a:lvl1pPr>
            <a:lvl2pPr algn="just">
              <a:defRPr sz="1800">
                <a:solidFill>
                  <a:srgbClr val="47464B"/>
                </a:solidFill>
              </a:defRPr>
            </a:lvl2pPr>
            <a:lvl3pPr algn="just">
              <a:defRPr sz="1800">
                <a:solidFill>
                  <a:srgbClr val="47464B"/>
                </a:solidFill>
              </a:defRPr>
            </a:lvl3pPr>
            <a:lvl4pPr algn="just">
              <a:defRPr sz="1800">
                <a:solidFill>
                  <a:srgbClr val="47464B"/>
                </a:solidFill>
              </a:defRPr>
            </a:lvl4pPr>
            <a:lvl5pPr algn="just">
              <a:defRPr sz="18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26" name="Rectangle"/>
          <p:cNvSpPr>
            <a:spLocks noGrp="1"/>
          </p:cNvSpPr>
          <p:nvPr>
            <p:ph type="body" sz="quarter" idx="21"/>
          </p:nvPr>
        </p:nvSpPr>
        <p:spPr>
          <a:xfrm>
            <a:off x="6565900" y="1701835"/>
            <a:ext cx="5143501" cy="666925"/>
          </a:xfrm>
          <a:prstGeom prst="rect">
            <a:avLst/>
          </a:prstGeom>
          <a:solidFill>
            <a:srgbClr val="BAC4CA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grpSp>
        <p:nvGrpSpPr>
          <p:cNvPr id="113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12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block ar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140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143" name="Figure"/>
          <p:cNvSpPr/>
          <p:nvPr/>
        </p:nvSpPr>
        <p:spPr>
          <a:xfrm>
            <a:off x="2060575" y="1614640"/>
            <a:ext cx="3223863" cy="230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758"/>
                  <a:pt x="21600" y="15095"/>
                </a:cubicBezTo>
                <a:cubicBezTo>
                  <a:pt x="21600" y="17179"/>
                  <a:pt x="21298" y="19164"/>
                  <a:pt x="20751" y="20970"/>
                </a:cubicBezTo>
                <a:lnTo>
                  <a:pt x="20534" y="21600"/>
                </a:lnTo>
                <a:lnTo>
                  <a:pt x="17651" y="18736"/>
                </a:lnTo>
                <a:lnTo>
                  <a:pt x="18000" y="17165"/>
                </a:lnTo>
                <a:cubicBezTo>
                  <a:pt x="18098" y="16496"/>
                  <a:pt x="18149" y="15804"/>
                  <a:pt x="18149" y="15095"/>
                </a:cubicBezTo>
                <a:cubicBezTo>
                  <a:pt x="18149" y="9422"/>
                  <a:pt x="14859" y="4823"/>
                  <a:pt x="10800" y="4823"/>
                </a:cubicBezTo>
                <a:cubicBezTo>
                  <a:pt x="6741" y="4823"/>
                  <a:pt x="3451" y="9422"/>
                  <a:pt x="3451" y="15095"/>
                </a:cubicBezTo>
                <a:cubicBezTo>
                  <a:pt x="3451" y="15804"/>
                  <a:pt x="3502" y="16496"/>
                  <a:pt x="3600" y="17165"/>
                </a:cubicBezTo>
                <a:lnTo>
                  <a:pt x="3949" y="18736"/>
                </a:lnTo>
                <a:lnTo>
                  <a:pt x="1066" y="21600"/>
                </a:lnTo>
                <a:lnTo>
                  <a:pt x="849" y="20970"/>
                </a:lnTo>
                <a:cubicBezTo>
                  <a:pt x="302" y="19164"/>
                  <a:pt x="0" y="17179"/>
                  <a:pt x="0" y="15095"/>
                </a:cubicBezTo>
                <a:cubicBezTo>
                  <a:pt x="0" y="6758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4" name="Figure"/>
          <p:cNvSpPr/>
          <p:nvPr/>
        </p:nvSpPr>
        <p:spPr>
          <a:xfrm rot="10800000">
            <a:off x="4484068" y="3664177"/>
            <a:ext cx="3223864" cy="230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758"/>
                  <a:pt x="21600" y="15095"/>
                </a:cubicBezTo>
                <a:cubicBezTo>
                  <a:pt x="21600" y="17179"/>
                  <a:pt x="21298" y="19164"/>
                  <a:pt x="20751" y="20970"/>
                </a:cubicBezTo>
                <a:lnTo>
                  <a:pt x="20534" y="21600"/>
                </a:lnTo>
                <a:lnTo>
                  <a:pt x="17651" y="18736"/>
                </a:lnTo>
                <a:lnTo>
                  <a:pt x="18000" y="17165"/>
                </a:lnTo>
                <a:cubicBezTo>
                  <a:pt x="18098" y="16496"/>
                  <a:pt x="18149" y="15804"/>
                  <a:pt x="18149" y="15095"/>
                </a:cubicBezTo>
                <a:cubicBezTo>
                  <a:pt x="18149" y="9422"/>
                  <a:pt x="14859" y="4823"/>
                  <a:pt x="10800" y="4823"/>
                </a:cubicBezTo>
                <a:cubicBezTo>
                  <a:pt x="6741" y="4823"/>
                  <a:pt x="3451" y="9422"/>
                  <a:pt x="3451" y="15095"/>
                </a:cubicBezTo>
                <a:cubicBezTo>
                  <a:pt x="3451" y="15804"/>
                  <a:pt x="3502" y="16496"/>
                  <a:pt x="3600" y="17165"/>
                </a:cubicBezTo>
                <a:lnTo>
                  <a:pt x="3949" y="18736"/>
                </a:lnTo>
                <a:lnTo>
                  <a:pt x="1066" y="21600"/>
                </a:lnTo>
                <a:lnTo>
                  <a:pt x="849" y="20970"/>
                </a:lnTo>
                <a:cubicBezTo>
                  <a:pt x="302" y="19164"/>
                  <a:pt x="0" y="17179"/>
                  <a:pt x="0" y="15095"/>
                </a:cubicBezTo>
                <a:cubicBezTo>
                  <a:pt x="0" y="6758"/>
                  <a:pt x="4835" y="0"/>
                  <a:pt x="108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5" name="Figure"/>
          <p:cNvSpPr/>
          <p:nvPr/>
        </p:nvSpPr>
        <p:spPr>
          <a:xfrm>
            <a:off x="6907562" y="1614640"/>
            <a:ext cx="3223863" cy="230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758"/>
                  <a:pt x="21600" y="15095"/>
                </a:cubicBezTo>
                <a:cubicBezTo>
                  <a:pt x="21600" y="17179"/>
                  <a:pt x="21298" y="19164"/>
                  <a:pt x="20751" y="20970"/>
                </a:cubicBezTo>
                <a:lnTo>
                  <a:pt x="20534" y="21600"/>
                </a:lnTo>
                <a:lnTo>
                  <a:pt x="17651" y="18736"/>
                </a:lnTo>
                <a:lnTo>
                  <a:pt x="18000" y="17165"/>
                </a:lnTo>
                <a:cubicBezTo>
                  <a:pt x="18098" y="16496"/>
                  <a:pt x="18149" y="15804"/>
                  <a:pt x="18149" y="15095"/>
                </a:cubicBezTo>
                <a:cubicBezTo>
                  <a:pt x="18149" y="9422"/>
                  <a:pt x="14859" y="4823"/>
                  <a:pt x="10800" y="4823"/>
                </a:cubicBezTo>
                <a:cubicBezTo>
                  <a:pt x="6741" y="4823"/>
                  <a:pt x="3451" y="9422"/>
                  <a:pt x="3451" y="15095"/>
                </a:cubicBezTo>
                <a:cubicBezTo>
                  <a:pt x="3451" y="15804"/>
                  <a:pt x="3502" y="16496"/>
                  <a:pt x="3600" y="17165"/>
                </a:cubicBezTo>
                <a:lnTo>
                  <a:pt x="3949" y="18736"/>
                </a:lnTo>
                <a:lnTo>
                  <a:pt x="1066" y="21600"/>
                </a:lnTo>
                <a:lnTo>
                  <a:pt x="849" y="20970"/>
                </a:lnTo>
                <a:cubicBezTo>
                  <a:pt x="302" y="19164"/>
                  <a:pt x="0" y="17179"/>
                  <a:pt x="0" y="15095"/>
                </a:cubicBezTo>
                <a:cubicBezTo>
                  <a:pt x="0" y="6758"/>
                  <a:pt x="4835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523207" y="4433754"/>
            <a:ext cx="1727560" cy="1089530"/>
          </a:xfrm>
          <a:prstGeom prst="rect">
            <a:avLst/>
          </a:prstGeom>
        </p:spPr>
        <p:txBody>
          <a:bodyPr/>
          <a:lstStyle>
            <a:lvl1pPr>
              <a:buFontTx/>
              <a:defRPr sz="2400" b="1" cap="all">
                <a:solidFill>
                  <a:srgbClr val="47464B"/>
                </a:solidFill>
              </a:defRPr>
            </a:lvl1pPr>
            <a:lvl2pPr marL="685800" indent="-2286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2pPr>
            <a:lvl3pPr marL="1188719" indent="-274319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3pPr>
            <a:lvl4pPr marL="1676400" indent="-3048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4pPr>
            <a:lvl5pPr marL="2133600" indent="-3048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47" name="Rectangle"/>
          <p:cNvSpPr>
            <a:spLocks noGrp="1"/>
          </p:cNvSpPr>
          <p:nvPr>
            <p:ph type="body" sz="quarter" idx="21"/>
          </p:nvPr>
        </p:nvSpPr>
        <p:spPr>
          <a:xfrm>
            <a:off x="7939247" y="4433754"/>
            <a:ext cx="1727561" cy="1089530"/>
          </a:xfrm>
          <a:prstGeom prst="rect">
            <a:avLst/>
          </a:prstGeom>
        </p:spPr>
        <p:txBody>
          <a:bodyPr/>
          <a:lstStyle/>
          <a:p>
            <a:pPr algn="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148" name="Rectangle"/>
          <p:cNvSpPr>
            <a:spLocks noGrp="1"/>
          </p:cNvSpPr>
          <p:nvPr>
            <p:ph type="body" sz="quarter" idx="22"/>
          </p:nvPr>
        </p:nvSpPr>
        <p:spPr>
          <a:xfrm>
            <a:off x="5232220" y="2184549"/>
            <a:ext cx="1727561" cy="1089531"/>
          </a:xfrm>
          <a:prstGeom prst="rect">
            <a:avLst/>
          </a:prstGeom>
        </p:spPr>
        <p:txBody>
          <a:bodyPr anchor="b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149" name="Rectangle"/>
          <p:cNvSpPr>
            <a:spLocks noGrp="1"/>
          </p:cNvSpPr>
          <p:nvPr>
            <p:ph type="body" sz="quarter" idx="23"/>
          </p:nvPr>
        </p:nvSpPr>
        <p:spPr>
          <a:xfrm>
            <a:off x="2884040" y="166687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0" name="Rectangle"/>
          <p:cNvSpPr>
            <a:spLocks noGrp="1"/>
          </p:cNvSpPr>
          <p:nvPr>
            <p:ph type="body" sz="quarter" idx="24"/>
          </p:nvPr>
        </p:nvSpPr>
        <p:spPr>
          <a:xfrm>
            <a:off x="5309516" y="547283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1" name="Rectangle"/>
          <p:cNvSpPr>
            <a:spLocks noGrp="1"/>
          </p:cNvSpPr>
          <p:nvPr>
            <p:ph type="body" sz="quarter" idx="25"/>
          </p:nvPr>
        </p:nvSpPr>
        <p:spPr>
          <a:xfrm>
            <a:off x="7733013" y="166687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5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15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block arc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grpSp>
        <p:nvGrpSpPr>
          <p:cNvPr id="1168" name="Grouper"/>
          <p:cNvGrpSpPr/>
          <p:nvPr/>
        </p:nvGrpSpPr>
        <p:grpSpPr>
          <a:xfrm>
            <a:off x="2060575" y="1614640"/>
            <a:ext cx="8070851" cy="4356173"/>
            <a:chOff x="0" y="0"/>
            <a:chExt cx="8070850" cy="4356172"/>
          </a:xfrm>
        </p:grpSpPr>
        <p:sp>
          <p:nvSpPr>
            <p:cNvPr id="1165" name="Figure"/>
            <p:cNvSpPr/>
            <p:nvPr/>
          </p:nvSpPr>
          <p:spPr>
            <a:xfrm>
              <a:off x="0" y="-1"/>
              <a:ext cx="3223862" cy="23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6758"/>
                    <a:pt x="21600" y="15095"/>
                  </a:cubicBezTo>
                  <a:cubicBezTo>
                    <a:pt x="21600" y="17179"/>
                    <a:pt x="21298" y="19164"/>
                    <a:pt x="20751" y="20970"/>
                  </a:cubicBezTo>
                  <a:lnTo>
                    <a:pt x="20534" y="21600"/>
                  </a:lnTo>
                  <a:lnTo>
                    <a:pt x="17651" y="18736"/>
                  </a:lnTo>
                  <a:lnTo>
                    <a:pt x="18000" y="17165"/>
                  </a:lnTo>
                  <a:cubicBezTo>
                    <a:pt x="18098" y="16496"/>
                    <a:pt x="18149" y="15804"/>
                    <a:pt x="18149" y="15095"/>
                  </a:cubicBezTo>
                  <a:cubicBezTo>
                    <a:pt x="18149" y="9422"/>
                    <a:pt x="14859" y="4823"/>
                    <a:pt x="10800" y="4823"/>
                  </a:cubicBezTo>
                  <a:cubicBezTo>
                    <a:pt x="6741" y="4823"/>
                    <a:pt x="3451" y="9422"/>
                    <a:pt x="3451" y="15095"/>
                  </a:cubicBezTo>
                  <a:cubicBezTo>
                    <a:pt x="3451" y="15804"/>
                    <a:pt x="3502" y="16496"/>
                    <a:pt x="3600" y="17165"/>
                  </a:cubicBezTo>
                  <a:lnTo>
                    <a:pt x="3949" y="18736"/>
                  </a:lnTo>
                  <a:lnTo>
                    <a:pt x="1066" y="21600"/>
                  </a:lnTo>
                  <a:lnTo>
                    <a:pt x="849" y="20970"/>
                  </a:lnTo>
                  <a:cubicBezTo>
                    <a:pt x="302" y="19164"/>
                    <a:pt x="0" y="17179"/>
                    <a:pt x="0" y="15095"/>
                  </a:cubicBezTo>
                  <a:cubicBezTo>
                    <a:pt x="0" y="6758"/>
                    <a:pt x="483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6" name="Figure"/>
            <p:cNvSpPr/>
            <p:nvPr/>
          </p:nvSpPr>
          <p:spPr>
            <a:xfrm rot="10800000">
              <a:off x="2423493" y="2049538"/>
              <a:ext cx="3223863" cy="23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6758"/>
                    <a:pt x="21600" y="15095"/>
                  </a:cubicBezTo>
                  <a:cubicBezTo>
                    <a:pt x="21600" y="17179"/>
                    <a:pt x="21298" y="19164"/>
                    <a:pt x="20751" y="20970"/>
                  </a:cubicBezTo>
                  <a:lnTo>
                    <a:pt x="20534" y="21600"/>
                  </a:lnTo>
                  <a:lnTo>
                    <a:pt x="17651" y="18736"/>
                  </a:lnTo>
                  <a:lnTo>
                    <a:pt x="18000" y="17165"/>
                  </a:lnTo>
                  <a:cubicBezTo>
                    <a:pt x="18098" y="16496"/>
                    <a:pt x="18149" y="15804"/>
                    <a:pt x="18149" y="15095"/>
                  </a:cubicBezTo>
                  <a:cubicBezTo>
                    <a:pt x="18149" y="9422"/>
                    <a:pt x="14859" y="4823"/>
                    <a:pt x="10800" y="4823"/>
                  </a:cubicBezTo>
                  <a:cubicBezTo>
                    <a:pt x="6741" y="4823"/>
                    <a:pt x="3451" y="9422"/>
                    <a:pt x="3451" y="15095"/>
                  </a:cubicBezTo>
                  <a:cubicBezTo>
                    <a:pt x="3451" y="15804"/>
                    <a:pt x="3502" y="16496"/>
                    <a:pt x="3600" y="17165"/>
                  </a:cubicBezTo>
                  <a:lnTo>
                    <a:pt x="3949" y="18736"/>
                  </a:lnTo>
                  <a:lnTo>
                    <a:pt x="1066" y="21600"/>
                  </a:lnTo>
                  <a:lnTo>
                    <a:pt x="849" y="20970"/>
                  </a:lnTo>
                  <a:cubicBezTo>
                    <a:pt x="302" y="19164"/>
                    <a:pt x="0" y="17179"/>
                    <a:pt x="0" y="15095"/>
                  </a:cubicBezTo>
                  <a:cubicBezTo>
                    <a:pt x="0" y="6758"/>
                    <a:pt x="483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7" name="Figure"/>
            <p:cNvSpPr/>
            <p:nvPr/>
          </p:nvSpPr>
          <p:spPr>
            <a:xfrm>
              <a:off x="4846988" y="-1"/>
              <a:ext cx="3223863" cy="23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6758"/>
                    <a:pt x="21600" y="15095"/>
                  </a:cubicBezTo>
                  <a:cubicBezTo>
                    <a:pt x="21600" y="17179"/>
                    <a:pt x="21298" y="19164"/>
                    <a:pt x="20751" y="20970"/>
                  </a:cubicBezTo>
                  <a:lnTo>
                    <a:pt x="20534" y="21600"/>
                  </a:lnTo>
                  <a:lnTo>
                    <a:pt x="17651" y="18736"/>
                  </a:lnTo>
                  <a:lnTo>
                    <a:pt x="18000" y="17165"/>
                  </a:lnTo>
                  <a:cubicBezTo>
                    <a:pt x="18098" y="16496"/>
                    <a:pt x="18149" y="15804"/>
                    <a:pt x="18149" y="15095"/>
                  </a:cubicBezTo>
                  <a:cubicBezTo>
                    <a:pt x="18149" y="9422"/>
                    <a:pt x="14859" y="4823"/>
                    <a:pt x="10800" y="4823"/>
                  </a:cubicBezTo>
                  <a:cubicBezTo>
                    <a:pt x="6741" y="4823"/>
                    <a:pt x="3451" y="9422"/>
                    <a:pt x="3451" y="15095"/>
                  </a:cubicBezTo>
                  <a:cubicBezTo>
                    <a:pt x="3451" y="15804"/>
                    <a:pt x="3502" y="16496"/>
                    <a:pt x="3600" y="17165"/>
                  </a:cubicBezTo>
                  <a:lnTo>
                    <a:pt x="3949" y="18736"/>
                  </a:lnTo>
                  <a:lnTo>
                    <a:pt x="1066" y="21600"/>
                  </a:lnTo>
                  <a:lnTo>
                    <a:pt x="849" y="20970"/>
                  </a:lnTo>
                  <a:cubicBezTo>
                    <a:pt x="302" y="19164"/>
                    <a:pt x="0" y="17179"/>
                    <a:pt x="0" y="15095"/>
                  </a:cubicBezTo>
                  <a:cubicBezTo>
                    <a:pt x="0" y="6758"/>
                    <a:pt x="483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69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7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17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523207" y="4433754"/>
            <a:ext cx="1727560" cy="1089530"/>
          </a:xfrm>
          <a:prstGeom prst="rect">
            <a:avLst/>
          </a:prstGeom>
        </p:spPr>
        <p:txBody>
          <a:bodyPr/>
          <a:lstStyle>
            <a:lvl1pPr>
              <a:buFontTx/>
              <a:defRPr sz="2400" b="1" cap="all">
                <a:solidFill>
                  <a:srgbClr val="47464B"/>
                </a:solidFill>
              </a:defRPr>
            </a:lvl1pPr>
            <a:lvl2pPr marL="685800" indent="-2286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2pPr>
            <a:lvl3pPr marL="1188719" indent="-274319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3pPr>
            <a:lvl4pPr marL="1676400" indent="-3048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4pPr>
            <a:lvl5pPr marL="2133600" indent="-3048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73" name="Rectangle"/>
          <p:cNvSpPr>
            <a:spLocks noGrp="1"/>
          </p:cNvSpPr>
          <p:nvPr>
            <p:ph type="body" sz="quarter" idx="21"/>
          </p:nvPr>
        </p:nvSpPr>
        <p:spPr>
          <a:xfrm>
            <a:off x="7939247" y="4433754"/>
            <a:ext cx="1727561" cy="1089530"/>
          </a:xfrm>
          <a:prstGeom prst="rect">
            <a:avLst/>
          </a:prstGeom>
        </p:spPr>
        <p:txBody>
          <a:bodyPr/>
          <a:lstStyle/>
          <a:p>
            <a:pPr algn="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174" name="Rectangle"/>
          <p:cNvSpPr>
            <a:spLocks noGrp="1"/>
          </p:cNvSpPr>
          <p:nvPr>
            <p:ph type="body" sz="quarter" idx="22"/>
          </p:nvPr>
        </p:nvSpPr>
        <p:spPr>
          <a:xfrm>
            <a:off x="5232220" y="2184549"/>
            <a:ext cx="1727561" cy="1089531"/>
          </a:xfrm>
          <a:prstGeom prst="rect">
            <a:avLst/>
          </a:prstGeom>
        </p:spPr>
        <p:txBody>
          <a:bodyPr anchor="b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175" name="Rectangle"/>
          <p:cNvSpPr>
            <a:spLocks noGrp="1"/>
          </p:cNvSpPr>
          <p:nvPr>
            <p:ph type="body" sz="quarter" idx="23"/>
          </p:nvPr>
        </p:nvSpPr>
        <p:spPr>
          <a:xfrm>
            <a:off x="2884040" y="166687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/>
            </a:pPr>
            <a:endParaRPr/>
          </a:p>
        </p:txBody>
      </p:sp>
      <p:sp>
        <p:nvSpPr>
          <p:cNvPr id="1176" name="Rectangle"/>
          <p:cNvSpPr>
            <a:spLocks noGrp="1"/>
          </p:cNvSpPr>
          <p:nvPr>
            <p:ph type="body" sz="quarter" idx="24"/>
          </p:nvPr>
        </p:nvSpPr>
        <p:spPr>
          <a:xfrm>
            <a:off x="5309516" y="547283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7" name="Rectangle"/>
          <p:cNvSpPr>
            <a:spLocks noGrp="1"/>
          </p:cNvSpPr>
          <p:nvPr>
            <p:ph type="body" sz="quarter" idx="25"/>
          </p:nvPr>
        </p:nvSpPr>
        <p:spPr>
          <a:xfrm>
            <a:off x="7733013" y="166687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8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17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block ar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19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9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194" name="Figure"/>
          <p:cNvSpPr/>
          <p:nvPr/>
        </p:nvSpPr>
        <p:spPr>
          <a:xfrm>
            <a:off x="838199" y="1614640"/>
            <a:ext cx="3223864" cy="230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758"/>
                  <a:pt x="21600" y="15095"/>
                </a:cubicBezTo>
                <a:cubicBezTo>
                  <a:pt x="21600" y="17179"/>
                  <a:pt x="21298" y="19164"/>
                  <a:pt x="20751" y="20970"/>
                </a:cubicBezTo>
                <a:lnTo>
                  <a:pt x="20534" y="21600"/>
                </a:lnTo>
                <a:lnTo>
                  <a:pt x="17651" y="18736"/>
                </a:lnTo>
                <a:lnTo>
                  <a:pt x="18000" y="17165"/>
                </a:lnTo>
                <a:cubicBezTo>
                  <a:pt x="18098" y="16496"/>
                  <a:pt x="18149" y="15804"/>
                  <a:pt x="18149" y="15095"/>
                </a:cubicBezTo>
                <a:cubicBezTo>
                  <a:pt x="18149" y="9422"/>
                  <a:pt x="14859" y="4823"/>
                  <a:pt x="10800" y="4823"/>
                </a:cubicBezTo>
                <a:cubicBezTo>
                  <a:pt x="6741" y="4823"/>
                  <a:pt x="3451" y="9422"/>
                  <a:pt x="3451" y="15095"/>
                </a:cubicBezTo>
                <a:cubicBezTo>
                  <a:pt x="3451" y="15804"/>
                  <a:pt x="3502" y="16496"/>
                  <a:pt x="3600" y="17165"/>
                </a:cubicBezTo>
                <a:lnTo>
                  <a:pt x="3949" y="18736"/>
                </a:lnTo>
                <a:lnTo>
                  <a:pt x="1066" y="21600"/>
                </a:lnTo>
                <a:lnTo>
                  <a:pt x="849" y="20970"/>
                </a:lnTo>
                <a:cubicBezTo>
                  <a:pt x="302" y="19164"/>
                  <a:pt x="0" y="17179"/>
                  <a:pt x="0" y="15095"/>
                </a:cubicBezTo>
                <a:cubicBezTo>
                  <a:pt x="0" y="6758"/>
                  <a:pt x="4835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5" name="Figure"/>
          <p:cNvSpPr/>
          <p:nvPr/>
        </p:nvSpPr>
        <p:spPr>
          <a:xfrm rot="10800000">
            <a:off x="3261693" y="3664177"/>
            <a:ext cx="3223864" cy="230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758"/>
                  <a:pt x="21600" y="15095"/>
                </a:cubicBezTo>
                <a:cubicBezTo>
                  <a:pt x="21600" y="17179"/>
                  <a:pt x="21298" y="19164"/>
                  <a:pt x="20751" y="20970"/>
                </a:cubicBezTo>
                <a:lnTo>
                  <a:pt x="20534" y="21600"/>
                </a:lnTo>
                <a:lnTo>
                  <a:pt x="17651" y="18736"/>
                </a:lnTo>
                <a:lnTo>
                  <a:pt x="18000" y="17165"/>
                </a:lnTo>
                <a:cubicBezTo>
                  <a:pt x="18098" y="16496"/>
                  <a:pt x="18149" y="15804"/>
                  <a:pt x="18149" y="15095"/>
                </a:cubicBezTo>
                <a:cubicBezTo>
                  <a:pt x="18149" y="9422"/>
                  <a:pt x="14859" y="4823"/>
                  <a:pt x="10800" y="4823"/>
                </a:cubicBezTo>
                <a:cubicBezTo>
                  <a:pt x="6741" y="4823"/>
                  <a:pt x="3451" y="9422"/>
                  <a:pt x="3451" y="15095"/>
                </a:cubicBezTo>
                <a:cubicBezTo>
                  <a:pt x="3451" y="15804"/>
                  <a:pt x="3502" y="16496"/>
                  <a:pt x="3600" y="17165"/>
                </a:cubicBezTo>
                <a:lnTo>
                  <a:pt x="3949" y="18736"/>
                </a:lnTo>
                <a:lnTo>
                  <a:pt x="1066" y="21600"/>
                </a:lnTo>
                <a:lnTo>
                  <a:pt x="849" y="20970"/>
                </a:lnTo>
                <a:cubicBezTo>
                  <a:pt x="302" y="19164"/>
                  <a:pt x="0" y="17179"/>
                  <a:pt x="0" y="15095"/>
                </a:cubicBezTo>
                <a:cubicBezTo>
                  <a:pt x="0" y="6758"/>
                  <a:pt x="4835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6" name="Figure"/>
          <p:cNvSpPr/>
          <p:nvPr/>
        </p:nvSpPr>
        <p:spPr>
          <a:xfrm>
            <a:off x="5685187" y="1614640"/>
            <a:ext cx="3223863" cy="230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758"/>
                  <a:pt x="21600" y="15095"/>
                </a:cubicBezTo>
                <a:cubicBezTo>
                  <a:pt x="21600" y="17179"/>
                  <a:pt x="21298" y="19164"/>
                  <a:pt x="20751" y="20970"/>
                </a:cubicBezTo>
                <a:lnTo>
                  <a:pt x="20534" y="21600"/>
                </a:lnTo>
                <a:lnTo>
                  <a:pt x="17651" y="18736"/>
                </a:lnTo>
                <a:lnTo>
                  <a:pt x="18000" y="17165"/>
                </a:lnTo>
                <a:cubicBezTo>
                  <a:pt x="18098" y="16496"/>
                  <a:pt x="18149" y="15804"/>
                  <a:pt x="18149" y="15095"/>
                </a:cubicBezTo>
                <a:cubicBezTo>
                  <a:pt x="18149" y="9422"/>
                  <a:pt x="14859" y="4823"/>
                  <a:pt x="10800" y="4823"/>
                </a:cubicBezTo>
                <a:cubicBezTo>
                  <a:pt x="6741" y="4823"/>
                  <a:pt x="3451" y="9422"/>
                  <a:pt x="3451" y="15095"/>
                </a:cubicBezTo>
                <a:cubicBezTo>
                  <a:pt x="3451" y="15804"/>
                  <a:pt x="3502" y="16496"/>
                  <a:pt x="3600" y="17165"/>
                </a:cubicBezTo>
                <a:lnTo>
                  <a:pt x="3949" y="18736"/>
                </a:lnTo>
                <a:lnTo>
                  <a:pt x="1066" y="21600"/>
                </a:lnTo>
                <a:lnTo>
                  <a:pt x="849" y="20970"/>
                </a:lnTo>
                <a:cubicBezTo>
                  <a:pt x="302" y="19164"/>
                  <a:pt x="0" y="17179"/>
                  <a:pt x="0" y="15095"/>
                </a:cubicBezTo>
                <a:cubicBezTo>
                  <a:pt x="0" y="6758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00832" y="4433754"/>
            <a:ext cx="1727560" cy="1089530"/>
          </a:xfrm>
          <a:prstGeom prst="rect">
            <a:avLst/>
          </a:prstGeom>
        </p:spPr>
        <p:txBody>
          <a:bodyPr/>
          <a:lstStyle>
            <a:lvl1pPr>
              <a:buFontTx/>
              <a:defRPr sz="2400" b="1" cap="all">
                <a:solidFill>
                  <a:srgbClr val="47464B"/>
                </a:solidFill>
              </a:defRPr>
            </a:lvl1pPr>
            <a:lvl2pPr marL="685800" indent="-2286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2pPr>
            <a:lvl3pPr marL="1188719" indent="-274319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3pPr>
            <a:lvl4pPr marL="1676400" indent="-3048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4pPr>
            <a:lvl5pPr marL="2133600" indent="-3048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8" name="Rectangle"/>
          <p:cNvSpPr>
            <a:spLocks noGrp="1"/>
          </p:cNvSpPr>
          <p:nvPr>
            <p:ph type="body" sz="quarter" idx="21"/>
          </p:nvPr>
        </p:nvSpPr>
        <p:spPr>
          <a:xfrm>
            <a:off x="6441325" y="4433754"/>
            <a:ext cx="1727560" cy="108953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199" name="Rectangle"/>
          <p:cNvSpPr>
            <a:spLocks noGrp="1"/>
          </p:cNvSpPr>
          <p:nvPr>
            <p:ph type="body" sz="quarter" idx="22"/>
          </p:nvPr>
        </p:nvSpPr>
        <p:spPr>
          <a:xfrm>
            <a:off x="4009845" y="2184549"/>
            <a:ext cx="1727561" cy="1089531"/>
          </a:xfrm>
          <a:prstGeom prst="rect">
            <a:avLst/>
          </a:prstGeom>
        </p:spPr>
        <p:txBody>
          <a:bodyPr anchor="b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200" name="Rectangle"/>
          <p:cNvSpPr>
            <a:spLocks noGrp="1"/>
          </p:cNvSpPr>
          <p:nvPr>
            <p:ph type="body" sz="quarter" idx="23"/>
          </p:nvPr>
        </p:nvSpPr>
        <p:spPr>
          <a:xfrm>
            <a:off x="1661665" y="166687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1" name="Rectangle"/>
          <p:cNvSpPr>
            <a:spLocks noGrp="1"/>
          </p:cNvSpPr>
          <p:nvPr>
            <p:ph type="body" sz="quarter" idx="24"/>
          </p:nvPr>
        </p:nvSpPr>
        <p:spPr>
          <a:xfrm>
            <a:off x="4087141" y="547283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2" name="Rectangle"/>
          <p:cNvSpPr>
            <a:spLocks noGrp="1"/>
          </p:cNvSpPr>
          <p:nvPr>
            <p:ph type="body" sz="quarter" idx="25"/>
          </p:nvPr>
        </p:nvSpPr>
        <p:spPr>
          <a:xfrm>
            <a:off x="6510638" y="166687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3" name="Figure"/>
          <p:cNvSpPr/>
          <p:nvPr/>
        </p:nvSpPr>
        <p:spPr>
          <a:xfrm rot="10800000">
            <a:off x="8124652" y="3662231"/>
            <a:ext cx="3223863" cy="2306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6758"/>
                  <a:pt x="21600" y="15095"/>
                </a:cubicBezTo>
                <a:cubicBezTo>
                  <a:pt x="21600" y="17179"/>
                  <a:pt x="21298" y="19164"/>
                  <a:pt x="20751" y="20970"/>
                </a:cubicBezTo>
                <a:lnTo>
                  <a:pt x="20534" y="21600"/>
                </a:lnTo>
                <a:lnTo>
                  <a:pt x="17651" y="18736"/>
                </a:lnTo>
                <a:lnTo>
                  <a:pt x="18000" y="17165"/>
                </a:lnTo>
                <a:cubicBezTo>
                  <a:pt x="18098" y="16496"/>
                  <a:pt x="18149" y="15804"/>
                  <a:pt x="18149" y="15095"/>
                </a:cubicBezTo>
                <a:cubicBezTo>
                  <a:pt x="18149" y="9422"/>
                  <a:pt x="14859" y="4823"/>
                  <a:pt x="10800" y="4823"/>
                </a:cubicBezTo>
                <a:cubicBezTo>
                  <a:pt x="6741" y="4823"/>
                  <a:pt x="3451" y="9422"/>
                  <a:pt x="3451" y="15095"/>
                </a:cubicBezTo>
                <a:cubicBezTo>
                  <a:pt x="3451" y="15804"/>
                  <a:pt x="3502" y="16496"/>
                  <a:pt x="3600" y="17165"/>
                </a:cubicBezTo>
                <a:lnTo>
                  <a:pt x="3949" y="18736"/>
                </a:lnTo>
                <a:lnTo>
                  <a:pt x="1066" y="21600"/>
                </a:lnTo>
                <a:lnTo>
                  <a:pt x="849" y="20970"/>
                </a:lnTo>
                <a:cubicBezTo>
                  <a:pt x="302" y="19164"/>
                  <a:pt x="0" y="17179"/>
                  <a:pt x="0" y="15095"/>
                </a:cubicBezTo>
                <a:cubicBezTo>
                  <a:pt x="0" y="6758"/>
                  <a:pt x="4835" y="0"/>
                  <a:pt x="1080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4" name="Rectangle"/>
          <p:cNvSpPr>
            <a:spLocks noGrp="1"/>
          </p:cNvSpPr>
          <p:nvPr>
            <p:ph type="body" sz="quarter" idx="26"/>
          </p:nvPr>
        </p:nvSpPr>
        <p:spPr>
          <a:xfrm>
            <a:off x="8872804" y="2182603"/>
            <a:ext cx="1727560" cy="1089530"/>
          </a:xfrm>
          <a:prstGeom prst="rect">
            <a:avLst/>
          </a:prstGeom>
        </p:spPr>
        <p:txBody>
          <a:bodyPr anchor="b"/>
          <a:lstStyle/>
          <a:p>
            <a:pPr algn="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205" name="Rectangle"/>
          <p:cNvSpPr>
            <a:spLocks noGrp="1"/>
          </p:cNvSpPr>
          <p:nvPr>
            <p:ph type="body" sz="quarter" idx="27"/>
          </p:nvPr>
        </p:nvSpPr>
        <p:spPr>
          <a:xfrm>
            <a:off x="8950100" y="5470888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11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206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7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8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9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0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7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7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643173"/>
            <a:ext cx="5181600" cy="4351339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8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7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block arc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grpSp>
        <p:nvGrpSpPr>
          <p:cNvPr id="1223" name="Grouper"/>
          <p:cNvGrpSpPr/>
          <p:nvPr/>
        </p:nvGrpSpPr>
        <p:grpSpPr>
          <a:xfrm>
            <a:off x="838200" y="1614640"/>
            <a:ext cx="10510315" cy="4356173"/>
            <a:chOff x="0" y="0"/>
            <a:chExt cx="10510314" cy="4356172"/>
          </a:xfrm>
        </p:grpSpPr>
        <p:sp>
          <p:nvSpPr>
            <p:cNvPr id="1219" name="Figure"/>
            <p:cNvSpPr/>
            <p:nvPr/>
          </p:nvSpPr>
          <p:spPr>
            <a:xfrm>
              <a:off x="0" y="-1"/>
              <a:ext cx="3223863" cy="23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6758"/>
                    <a:pt x="21600" y="15095"/>
                  </a:cubicBezTo>
                  <a:cubicBezTo>
                    <a:pt x="21600" y="17179"/>
                    <a:pt x="21298" y="19164"/>
                    <a:pt x="20751" y="20970"/>
                  </a:cubicBezTo>
                  <a:lnTo>
                    <a:pt x="20534" y="21600"/>
                  </a:lnTo>
                  <a:lnTo>
                    <a:pt x="17651" y="18736"/>
                  </a:lnTo>
                  <a:lnTo>
                    <a:pt x="18000" y="17165"/>
                  </a:lnTo>
                  <a:cubicBezTo>
                    <a:pt x="18098" y="16496"/>
                    <a:pt x="18149" y="15804"/>
                    <a:pt x="18149" y="15095"/>
                  </a:cubicBezTo>
                  <a:cubicBezTo>
                    <a:pt x="18149" y="9422"/>
                    <a:pt x="14859" y="4823"/>
                    <a:pt x="10800" y="4823"/>
                  </a:cubicBezTo>
                  <a:cubicBezTo>
                    <a:pt x="6741" y="4823"/>
                    <a:pt x="3451" y="9422"/>
                    <a:pt x="3451" y="15095"/>
                  </a:cubicBezTo>
                  <a:cubicBezTo>
                    <a:pt x="3451" y="15804"/>
                    <a:pt x="3502" y="16496"/>
                    <a:pt x="3600" y="17165"/>
                  </a:cubicBezTo>
                  <a:lnTo>
                    <a:pt x="3949" y="18736"/>
                  </a:lnTo>
                  <a:lnTo>
                    <a:pt x="1066" y="21600"/>
                  </a:lnTo>
                  <a:lnTo>
                    <a:pt x="849" y="20970"/>
                  </a:lnTo>
                  <a:cubicBezTo>
                    <a:pt x="302" y="19164"/>
                    <a:pt x="0" y="17179"/>
                    <a:pt x="0" y="15095"/>
                  </a:cubicBezTo>
                  <a:cubicBezTo>
                    <a:pt x="0" y="6758"/>
                    <a:pt x="483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0" name="Figure"/>
            <p:cNvSpPr/>
            <p:nvPr/>
          </p:nvSpPr>
          <p:spPr>
            <a:xfrm rot="10800000">
              <a:off x="2423494" y="2049538"/>
              <a:ext cx="3223863" cy="23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6758"/>
                    <a:pt x="21600" y="15095"/>
                  </a:cubicBezTo>
                  <a:cubicBezTo>
                    <a:pt x="21600" y="17179"/>
                    <a:pt x="21298" y="19164"/>
                    <a:pt x="20751" y="20970"/>
                  </a:cubicBezTo>
                  <a:lnTo>
                    <a:pt x="20534" y="21600"/>
                  </a:lnTo>
                  <a:lnTo>
                    <a:pt x="17651" y="18736"/>
                  </a:lnTo>
                  <a:lnTo>
                    <a:pt x="18000" y="17165"/>
                  </a:lnTo>
                  <a:cubicBezTo>
                    <a:pt x="18098" y="16496"/>
                    <a:pt x="18149" y="15804"/>
                    <a:pt x="18149" y="15095"/>
                  </a:cubicBezTo>
                  <a:cubicBezTo>
                    <a:pt x="18149" y="9422"/>
                    <a:pt x="14859" y="4823"/>
                    <a:pt x="10800" y="4823"/>
                  </a:cubicBezTo>
                  <a:cubicBezTo>
                    <a:pt x="6741" y="4823"/>
                    <a:pt x="3451" y="9422"/>
                    <a:pt x="3451" y="15095"/>
                  </a:cubicBezTo>
                  <a:cubicBezTo>
                    <a:pt x="3451" y="15804"/>
                    <a:pt x="3502" y="16496"/>
                    <a:pt x="3600" y="17165"/>
                  </a:cubicBezTo>
                  <a:lnTo>
                    <a:pt x="3949" y="18736"/>
                  </a:lnTo>
                  <a:lnTo>
                    <a:pt x="1066" y="21600"/>
                  </a:lnTo>
                  <a:lnTo>
                    <a:pt x="849" y="20970"/>
                  </a:lnTo>
                  <a:cubicBezTo>
                    <a:pt x="302" y="19164"/>
                    <a:pt x="0" y="17179"/>
                    <a:pt x="0" y="15095"/>
                  </a:cubicBezTo>
                  <a:cubicBezTo>
                    <a:pt x="0" y="6758"/>
                    <a:pt x="483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1" name="Figure"/>
            <p:cNvSpPr/>
            <p:nvPr/>
          </p:nvSpPr>
          <p:spPr>
            <a:xfrm>
              <a:off x="4846988" y="-1"/>
              <a:ext cx="3223863" cy="23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6758"/>
                    <a:pt x="21600" y="15095"/>
                  </a:cubicBezTo>
                  <a:cubicBezTo>
                    <a:pt x="21600" y="17179"/>
                    <a:pt x="21298" y="19164"/>
                    <a:pt x="20751" y="20970"/>
                  </a:cubicBezTo>
                  <a:lnTo>
                    <a:pt x="20534" y="21600"/>
                  </a:lnTo>
                  <a:lnTo>
                    <a:pt x="17651" y="18736"/>
                  </a:lnTo>
                  <a:lnTo>
                    <a:pt x="18000" y="17165"/>
                  </a:lnTo>
                  <a:cubicBezTo>
                    <a:pt x="18098" y="16496"/>
                    <a:pt x="18149" y="15804"/>
                    <a:pt x="18149" y="15095"/>
                  </a:cubicBezTo>
                  <a:cubicBezTo>
                    <a:pt x="18149" y="9422"/>
                    <a:pt x="14859" y="4823"/>
                    <a:pt x="10800" y="4823"/>
                  </a:cubicBezTo>
                  <a:cubicBezTo>
                    <a:pt x="6741" y="4823"/>
                    <a:pt x="3451" y="9422"/>
                    <a:pt x="3451" y="15095"/>
                  </a:cubicBezTo>
                  <a:cubicBezTo>
                    <a:pt x="3451" y="15804"/>
                    <a:pt x="3502" y="16496"/>
                    <a:pt x="3600" y="17165"/>
                  </a:cubicBezTo>
                  <a:lnTo>
                    <a:pt x="3949" y="18736"/>
                  </a:lnTo>
                  <a:lnTo>
                    <a:pt x="1066" y="21600"/>
                  </a:lnTo>
                  <a:lnTo>
                    <a:pt x="849" y="20970"/>
                  </a:lnTo>
                  <a:cubicBezTo>
                    <a:pt x="302" y="19164"/>
                    <a:pt x="0" y="17179"/>
                    <a:pt x="0" y="15095"/>
                  </a:cubicBezTo>
                  <a:cubicBezTo>
                    <a:pt x="0" y="6758"/>
                    <a:pt x="483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2" name="Figure"/>
            <p:cNvSpPr/>
            <p:nvPr/>
          </p:nvSpPr>
          <p:spPr>
            <a:xfrm rot="10800000">
              <a:off x="7286452" y="2047591"/>
              <a:ext cx="3223863" cy="23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6758"/>
                    <a:pt x="21600" y="15095"/>
                  </a:cubicBezTo>
                  <a:cubicBezTo>
                    <a:pt x="21600" y="17179"/>
                    <a:pt x="21298" y="19164"/>
                    <a:pt x="20751" y="20970"/>
                  </a:cubicBezTo>
                  <a:lnTo>
                    <a:pt x="20534" y="21600"/>
                  </a:lnTo>
                  <a:lnTo>
                    <a:pt x="17651" y="18736"/>
                  </a:lnTo>
                  <a:lnTo>
                    <a:pt x="18000" y="17165"/>
                  </a:lnTo>
                  <a:cubicBezTo>
                    <a:pt x="18098" y="16496"/>
                    <a:pt x="18149" y="15804"/>
                    <a:pt x="18149" y="15095"/>
                  </a:cubicBezTo>
                  <a:cubicBezTo>
                    <a:pt x="18149" y="9422"/>
                    <a:pt x="14859" y="4823"/>
                    <a:pt x="10800" y="4823"/>
                  </a:cubicBezTo>
                  <a:cubicBezTo>
                    <a:pt x="6741" y="4823"/>
                    <a:pt x="3451" y="9422"/>
                    <a:pt x="3451" y="15095"/>
                  </a:cubicBezTo>
                  <a:cubicBezTo>
                    <a:pt x="3451" y="15804"/>
                    <a:pt x="3502" y="16496"/>
                    <a:pt x="3600" y="17165"/>
                  </a:cubicBezTo>
                  <a:lnTo>
                    <a:pt x="3949" y="18736"/>
                  </a:lnTo>
                  <a:lnTo>
                    <a:pt x="1066" y="21600"/>
                  </a:lnTo>
                  <a:lnTo>
                    <a:pt x="849" y="20970"/>
                  </a:lnTo>
                  <a:cubicBezTo>
                    <a:pt x="302" y="19164"/>
                    <a:pt x="0" y="17179"/>
                    <a:pt x="0" y="15095"/>
                  </a:cubicBezTo>
                  <a:cubicBezTo>
                    <a:pt x="0" y="6758"/>
                    <a:pt x="483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2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22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00832" y="4433754"/>
            <a:ext cx="1727560" cy="1089530"/>
          </a:xfrm>
          <a:prstGeom prst="rect">
            <a:avLst/>
          </a:prstGeom>
        </p:spPr>
        <p:txBody>
          <a:bodyPr/>
          <a:lstStyle>
            <a:lvl1pPr>
              <a:buFontTx/>
              <a:defRPr sz="2400" b="1" cap="all">
                <a:solidFill>
                  <a:srgbClr val="47464B"/>
                </a:solidFill>
              </a:defRPr>
            </a:lvl1pPr>
            <a:lvl2pPr marL="685800" indent="-2286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2pPr>
            <a:lvl3pPr marL="1188719" indent="-274319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3pPr>
            <a:lvl4pPr marL="1676400" indent="-3048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4pPr>
            <a:lvl5pPr marL="2133600" indent="-304800">
              <a:buSzPct val="100000"/>
              <a:buFontTx/>
              <a:buChar char="•"/>
              <a:defRPr sz="2400" b="1" cap="all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28" name="Rectangle"/>
          <p:cNvSpPr>
            <a:spLocks noGrp="1"/>
          </p:cNvSpPr>
          <p:nvPr>
            <p:ph type="body" sz="quarter" idx="21"/>
          </p:nvPr>
        </p:nvSpPr>
        <p:spPr>
          <a:xfrm>
            <a:off x="6441325" y="4433754"/>
            <a:ext cx="1727560" cy="108953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229" name="Rectangle"/>
          <p:cNvSpPr>
            <a:spLocks noGrp="1"/>
          </p:cNvSpPr>
          <p:nvPr>
            <p:ph type="body" sz="quarter" idx="22"/>
          </p:nvPr>
        </p:nvSpPr>
        <p:spPr>
          <a:xfrm>
            <a:off x="4009845" y="2184549"/>
            <a:ext cx="1727561" cy="1089531"/>
          </a:xfrm>
          <a:prstGeom prst="rect">
            <a:avLst/>
          </a:prstGeom>
        </p:spPr>
        <p:txBody>
          <a:bodyPr anchor="b"/>
          <a:lstStyle/>
          <a:p>
            <a:pPr algn="ct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230" name="Rectangle"/>
          <p:cNvSpPr>
            <a:spLocks noGrp="1"/>
          </p:cNvSpPr>
          <p:nvPr>
            <p:ph type="body" sz="quarter" idx="23"/>
          </p:nvPr>
        </p:nvSpPr>
        <p:spPr>
          <a:xfrm>
            <a:off x="1661665" y="166687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/>
            </a:pPr>
            <a:endParaRPr/>
          </a:p>
        </p:txBody>
      </p:sp>
      <p:sp>
        <p:nvSpPr>
          <p:cNvPr id="1231" name="Rectangle"/>
          <p:cNvSpPr>
            <a:spLocks noGrp="1"/>
          </p:cNvSpPr>
          <p:nvPr>
            <p:ph type="body" sz="quarter" idx="24"/>
          </p:nvPr>
        </p:nvSpPr>
        <p:spPr>
          <a:xfrm>
            <a:off x="4087141" y="547283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/>
            </a:pPr>
            <a:endParaRPr/>
          </a:p>
        </p:txBody>
      </p:sp>
      <p:sp>
        <p:nvSpPr>
          <p:cNvPr id="1232" name="Rectangle"/>
          <p:cNvSpPr>
            <a:spLocks noGrp="1"/>
          </p:cNvSpPr>
          <p:nvPr>
            <p:ph type="body" sz="quarter" idx="25"/>
          </p:nvPr>
        </p:nvSpPr>
        <p:spPr>
          <a:xfrm>
            <a:off x="6510638" y="1666874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/>
            </a:pPr>
            <a:endParaRPr/>
          </a:p>
        </p:txBody>
      </p:sp>
      <p:sp>
        <p:nvSpPr>
          <p:cNvPr id="1233" name="Rectangle"/>
          <p:cNvSpPr>
            <a:spLocks noGrp="1"/>
          </p:cNvSpPr>
          <p:nvPr>
            <p:ph type="body" sz="quarter" idx="26"/>
          </p:nvPr>
        </p:nvSpPr>
        <p:spPr>
          <a:xfrm>
            <a:off x="8872804" y="2182603"/>
            <a:ext cx="1727560" cy="1089530"/>
          </a:xfrm>
          <a:prstGeom prst="rect">
            <a:avLst/>
          </a:prstGeom>
        </p:spPr>
        <p:txBody>
          <a:bodyPr anchor="b"/>
          <a:lstStyle/>
          <a:p>
            <a:pPr algn="r">
              <a:buFontTx/>
              <a:defRPr sz="2400" b="1" cap="all">
                <a:solidFill>
                  <a:srgbClr val="47464B"/>
                </a:solidFill>
              </a:defRPr>
            </a:pPr>
            <a:endParaRPr/>
          </a:p>
        </p:txBody>
      </p:sp>
      <p:sp>
        <p:nvSpPr>
          <p:cNvPr id="1234" name="Rectangle"/>
          <p:cNvSpPr>
            <a:spLocks noGrp="1"/>
          </p:cNvSpPr>
          <p:nvPr>
            <p:ph type="body" sz="quarter" idx="27"/>
          </p:nvPr>
        </p:nvSpPr>
        <p:spPr>
          <a:xfrm>
            <a:off x="8950100" y="5470888"/>
            <a:ext cx="1572964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40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235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6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7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8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9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248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25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1992953"/>
            <a:ext cx="5613401" cy="1815765"/>
          </a:xfrm>
          <a:prstGeom prst="rect">
            <a:avLst/>
          </a:prstGeom>
          <a:solidFill>
            <a:srgbClr val="F2F2F2"/>
          </a:solidFill>
          <a:ln w="9525">
            <a:solidFill>
              <a:srgbClr val="D9D9D9"/>
            </a:solidFill>
            <a:round/>
          </a:ln>
        </p:spPr>
        <p:txBody>
          <a:bodyPr/>
          <a:lstStyle>
            <a:lvl1pPr>
              <a:defRPr sz="2400">
                <a:solidFill>
                  <a:srgbClr val="647681"/>
                </a:solidFill>
              </a:defRPr>
            </a:lvl1pPr>
            <a:lvl2pPr>
              <a:defRPr sz="2400">
                <a:solidFill>
                  <a:srgbClr val="647681"/>
                </a:solidFill>
              </a:defRPr>
            </a:lvl2pPr>
            <a:lvl3pPr>
              <a:defRPr sz="2400">
                <a:solidFill>
                  <a:srgbClr val="647681"/>
                </a:solidFill>
              </a:defRPr>
            </a:lvl3pPr>
            <a:lvl4pPr>
              <a:defRPr sz="2400">
                <a:solidFill>
                  <a:srgbClr val="647681"/>
                </a:solidFill>
              </a:defRPr>
            </a:lvl4pPr>
            <a:lvl5pPr>
              <a:defRPr sz="2400">
                <a:solidFill>
                  <a:srgbClr val="64768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52" name="Rectangle"/>
          <p:cNvSpPr>
            <a:spLocks noGrp="1"/>
          </p:cNvSpPr>
          <p:nvPr>
            <p:ph type="body" sz="quarter" idx="21"/>
          </p:nvPr>
        </p:nvSpPr>
        <p:spPr>
          <a:xfrm>
            <a:off x="482598" y="4277940"/>
            <a:ext cx="5613401" cy="1802098"/>
          </a:xfrm>
          <a:prstGeom prst="rect">
            <a:avLst/>
          </a:prstGeom>
          <a:ln w="9525">
            <a:solidFill>
              <a:srgbClr val="D9D9D9"/>
            </a:solidFill>
            <a:round/>
          </a:ln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253" name="Rectangle"/>
          <p:cNvSpPr>
            <a:spLocks noGrp="1"/>
          </p:cNvSpPr>
          <p:nvPr>
            <p:ph type="body" sz="quarter" idx="22"/>
          </p:nvPr>
        </p:nvSpPr>
        <p:spPr>
          <a:xfrm>
            <a:off x="6096001" y="1992953"/>
            <a:ext cx="5613401" cy="1815765"/>
          </a:xfrm>
          <a:prstGeom prst="rect">
            <a:avLst/>
          </a:prstGeom>
          <a:ln w="9525">
            <a:solidFill>
              <a:srgbClr val="D9D9D9"/>
            </a:solidFill>
            <a:round/>
          </a:ln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254" name="Rectangle"/>
          <p:cNvSpPr>
            <a:spLocks noGrp="1"/>
          </p:cNvSpPr>
          <p:nvPr>
            <p:ph type="body" sz="quarter" idx="23"/>
          </p:nvPr>
        </p:nvSpPr>
        <p:spPr>
          <a:xfrm>
            <a:off x="6096001" y="4277940"/>
            <a:ext cx="5613401" cy="1802098"/>
          </a:xfrm>
          <a:prstGeom prst="rect">
            <a:avLst/>
          </a:prstGeom>
          <a:solidFill>
            <a:srgbClr val="F2F2F2"/>
          </a:solidFill>
          <a:ln w="9525">
            <a:solidFill>
              <a:srgbClr val="D9D9D9"/>
            </a:solidFill>
            <a:round/>
          </a:ln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255" name="Rectangle"/>
          <p:cNvSpPr>
            <a:spLocks noGrp="1"/>
          </p:cNvSpPr>
          <p:nvPr>
            <p:ph type="body" sz="quarter" idx="24"/>
          </p:nvPr>
        </p:nvSpPr>
        <p:spPr>
          <a:xfrm>
            <a:off x="482598" y="3875313"/>
            <a:ext cx="5613403" cy="42091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1256" name="Rectangle"/>
          <p:cNvSpPr>
            <a:spLocks noGrp="1"/>
          </p:cNvSpPr>
          <p:nvPr>
            <p:ph type="body" sz="quarter" idx="25"/>
          </p:nvPr>
        </p:nvSpPr>
        <p:spPr>
          <a:xfrm>
            <a:off x="6096000" y="3875313"/>
            <a:ext cx="5613402" cy="42091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7" name="Rectangle"/>
          <p:cNvSpPr>
            <a:spLocks noGrp="1"/>
          </p:cNvSpPr>
          <p:nvPr>
            <p:ph type="body" sz="quarter" idx="26"/>
          </p:nvPr>
        </p:nvSpPr>
        <p:spPr>
          <a:xfrm>
            <a:off x="482598" y="1581184"/>
            <a:ext cx="5613403" cy="4209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8" name="Rectangle"/>
          <p:cNvSpPr>
            <a:spLocks noGrp="1"/>
          </p:cNvSpPr>
          <p:nvPr>
            <p:ph type="body" sz="quarter" idx="27"/>
          </p:nvPr>
        </p:nvSpPr>
        <p:spPr>
          <a:xfrm>
            <a:off x="6096000" y="1581184"/>
            <a:ext cx="5613402" cy="42091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grpSp>
        <p:nvGrpSpPr>
          <p:cNvPr id="1264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259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0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1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2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3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tr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272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275" name="Rectangle"/>
          <p:cNvSpPr/>
          <p:nvPr/>
        </p:nvSpPr>
        <p:spPr>
          <a:xfrm>
            <a:off x="482598" y="1452153"/>
            <a:ext cx="5613403" cy="2322577"/>
          </a:xfrm>
          <a:prstGeom prst="rect">
            <a:avLst/>
          </a:prstGeom>
          <a:solidFill>
            <a:srgbClr val="D9D9D9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6" name="Rectangle"/>
          <p:cNvSpPr/>
          <p:nvPr/>
        </p:nvSpPr>
        <p:spPr>
          <a:xfrm>
            <a:off x="482598" y="3902745"/>
            <a:ext cx="5613403" cy="2322286"/>
          </a:xfrm>
          <a:prstGeom prst="rect">
            <a:avLst/>
          </a:prstGeom>
          <a:solidFill>
            <a:srgbClr val="F2F2F2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7" name="Rectangle"/>
          <p:cNvSpPr/>
          <p:nvPr/>
        </p:nvSpPr>
        <p:spPr>
          <a:xfrm>
            <a:off x="6096000" y="1452153"/>
            <a:ext cx="5613402" cy="2322577"/>
          </a:xfrm>
          <a:prstGeom prst="rect">
            <a:avLst/>
          </a:prstGeom>
          <a:solidFill>
            <a:srgbClr val="F2F2F2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8" name="Rectangle"/>
          <p:cNvSpPr/>
          <p:nvPr/>
        </p:nvSpPr>
        <p:spPr>
          <a:xfrm>
            <a:off x="6096000" y="3902745"/>
            <a:ext cx="5613402" cy="2322286"/>
          </a:xfrm>
          <a:prstGeom prst="rect">
            <a:avLst/>
          </a:prstGeom>
          <a:solidFill>
            <a:srgbClr val="D9D9D9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9" name="Texte niveau 1…"/>
          <p:cNvSpPr txBox="1">
            <a:spLocks noGrp="1"/>
          </p:cNvSpPr>
          <p:nvPr>
            <p:ph type="body" sz="quarter" idx="1"/>
          </p:nvPr>
        </p:nvSpPr>
        <p:spPr>
          <a:xfrm rot="16200000">
            <a:off x="-287709" y="2222461"/>
            <a:ext cx="2322577" cy="7819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buFontTx/>
              <a:defRPr sz="2400" b="1" cap="all">
                <a:solidFill>
                  <a:srgbClr val="FFFFFF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0" name="Rectangle"/>
          <p:cNvSpPr>
            <a:spLocks noGrp="1"/>
          </p:cNvSpPr>
          <p:nvPr>
            <p:ph type="body" sz="quarter" idx="21"/>
          </p:nvPr>
        </p:nvSpPr>
        <p:spPr>
          <a:xfrm rot="16200000">
            <a:off x="-287563" y="4672908"/>
            <a:ext cx="2322285" cy="78196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1281" name="Rectangle"/>
          <p:cNvSpPr>
            <a:spLocks noGrp="1"/>
          </p:cNvSpPr>
          <p:nvPr>
            <p:ph type="body" sz="quarter" idx="22"/>
          </p:nvPr>
        </p:nvSpPr>
        <p:spPr>
          <a:xfrm rot="16200000">
            <a:off x="5325691" y="2222462"/>
            <a:ext cx="2322578" cy="781961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1282" name="Rectangle"/>
          <p:cNvSpPr>
            <a:spLocks noGrp="1"/>
          </p:cNvSpPr>
          <p:nvPr>
            <p:ph type="body" sz="quarter" idx="23"/>
          </p:nvPr>
        </p:nvSpPr>
        <p:spPr>
          <a:xfrm rot="16200000">
            <a:off x="5325838" y="4672908"/>
            <a:ext cx="2322286" cy="78196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3" name="Ligne"/>
          <p:cNvSpPr/>
          <p:nvPr/>
        </p:nvSpPr>
        <p:spPr>
          <a:xfrm>
            <a:off x="482598" y="1452153"/>
            <a:ext cx="781961" cy="9393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4" name="Rectangle"/>
          <p:cNvSpPr>
            <a:spLocks noGrp="1"/>
          </p:cNvSpPr>
          <p:nvPr>
            <p:ph type="body" sz="quarter" idx="24"/>
          </p:nvPr>
        </p:nvSpPr>
        <p:spPr>
          <a:xfrm>
            <a:off x="1264560" y="3902745"/>
            <a:ext cx="4831440" cy="2322577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285" name="Rectangle"/>
          <p:cNvSpPr>
            <a:spLocks noGrp="1"/>
          </p:cNvSpPr>
          <p:nvPr>
            <p:ph type="body" sz="quarter" idx="25"/>
          </p:nvPr>
        </p:nvSpPr>
        <p:spPr>
          <a:xfrm>
            <a:off x="6877960" y="3902745"/>
            <a:ext cx="4831441" cy="2322577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286" name="Rectangle"/>
          <p:cNvSpPr>
            <a:spLocks noGrp="1"/>
          </p:cNvSpPr>
          <p:nvPr>
            <p:ph type="body" sz="quarter" idx="26"/>
          </p:nvPr>
        </p:nvSpPr>
        <p:spPr>
          <a:xfrm>
            <a:off x="1264560" y="1452153"/>
            <a:ext cx="4831440" cy="2322577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287" name="Rectangle"/>
          <p:cNvSpPr>
            <a:spLocks noGrp="1"/>
          </p:cNvSpPr>
          <p:nvPr>
            <p:ph type="body" sz="quarter" idx="27"/>
          </p:nvPr>
        </p:nvSpPr>
        <p:spPr>
          <a:xfrm>
            <a:off x="6877960" y="1452153"/>
            <a:ext cx="4831441" cy="2322577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grpSp>
        <p:nvGrpSpPr>
          <p:cNvPr id="129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28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tri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30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304" name="Rectangle"/>
          <p:cNvSpPr/>
          <p:nvPr/>
        </p:nvSpPr>
        <p:spPr>
          <a:xfrm>
            <a:off x="482598" y="1553027"/>
            <a:ext cx="5613403" cy="2322286"/>
          </a:xfrm>
          <a:prstGeom prst="rect">
            <a:avLst/>
          </a:prstGeom>
          <a:solidFill>
            <a:srgbClr val="D9D9D9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5" name="Rectangle"/>
          <p:cNvSpPr/>
          <p:nvPr/>
        </p:nvSpPr>
        <p:spPr>
          <a:xfrm>
            <a:off x="482598" y="3875313"/>
            <a:ext cx="5613403" cy="2322286"/>
          </a:xfrm>
          <a:prstGeom prst="rect">
            <a:avLst/>
          </a:prstGeom>
          <a:solidFill>
            <a:srgbClr val="F2F2F2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6" name="Rectangle"/>
          <p:cNvSpPr/>
          <p:nvPr/>
        </p:nvSpPr>
        <p:spPr>
          <a:xfrm>
            <a:off x="6096000" y="1553027"/>
            <a:ext cx="5613402" cy="2322286"/>
          </a:xfrm>
          <a:prstGeom prst="rect">
            <a:avLst/>
          </a:prstGeom>
          <a:solidFill>
            <a:srgbClr val="F2F2F2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7" name="Rectangle"/>
          <p:cNvSpPr/>
          <p:nvPr/>
        </p:nvSpPr>
        <p:spPr>
          <a:xfrm>
            <a:off x="6096000" y="3875313"/>
            <a:ext cx="5613402" cy="2322286"/>
          </a:xfrm>
          <a:prstGeom prst="rect">
            <a:avLst/>
          </a:prstGeom>
          <a:solidFill>
            <a:srgbClr val="D9D9D9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8" name="Texte niveau 1…"/>
          <p:cNvSpPr txBox="1">
            <a:spLocks noGrp="1"/>
          </p:cNvSpPr>
          <p:nvPr>
            <p:ph type="body" sz="quarter" idx="1"/>
          </p:nvPr>
        </p:nvSpPr>
        <p:spPr>
          <a:xfrm rot="16200000">
            <a:off x="-287563" y="2323190"/>
            <a:ext cx="2322285" cy="78196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buFontTx/>
              <a:defRPr sz="2400" b="1" cap="all">
                <a:solidFill>
                  <a:srgbClr val="40515A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 cap="all">
                <a:solidFill>
                  <a:srgbClr val="40515A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 cap="all">
                <a:solidFill>
                  <a:srgbClr val="40515A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 cap="all">
                <a:solidFill>
                  <a:srgbClr val="40515A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 cap="all">
                <a:solidFill>
                  <a:srgbClr val="40515A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09" name="Rectangle"/>
          <p:cNvSpPr>
            <a:spLocks noGrp="1"/>
          </p:cNvSpPr>
          <p:nvPr>
            <p:ph type="body" sz="quarter" idx="21"/>
          </p:nvPr>
        </p:nvSpPr>
        <p:spPr>
          <a:xfrm rot="16200000">
            <a:off x="-287563" y="4645476"/>
            <a:ext cx="2322285" cy="78196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0" name="Rectangle"/>
          <p:cNvSpPr>
            <a:spLocks noGrp="1"/>
          </p:cNvSpPr>
          <p:nvPr>
            <p:ph type="body" sz="quarter" idx="22"/>
          </p:nvPr>
        </p:nvSpPr>
        <p:spPr>
          <a:xfrm rot="5400000">
            <a:off x="10157277" y="2323191"/>
            <a:ext cx="2322286" cy="781961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1311" name="Rectangle"/>
          <p:cNvSpPr>
            <a:spLocks noGrp="1"/>
          </p:cNvSpPr>
          <p:nvPr>
            <p:ph type="body" sz="quarter" idx="23"/>
          </p:nvPr>
        </p:nvSpPr>
        <p:spPr>
          <a:xfrm rot="5400000">
            <a:off x="10157277" y="4645476"/>
            <a:ext cx="2322286" cy="78196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1312" name="Rectangle"/>
          <p:cNvSpPr>
            <a:spLocks noGrp="1"/>
          </p:cNvSpPr>
          <p:nvPr>
            <p:ph type="body" sz="quarter" idx="24"/>
          </p:nvPr>
        </p:nvSpPr>
        <p:spPr>
          <a:xfrm>
            <a:off x="1264560" y="1572039"/>
            <a:ext cx="4025898" cy="230304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313" name="Rectangle"/>
          <p:cNvSpPr>
            <a:spLocks noGrp="1"/>
          </p:cNvSpPr>
          <p:nvPr>
            <p:ph type="body" sz="quarter" idx="25"/>
          </p:nvPr>
        </p:nvSpPr>
        <p:spPr>
          <a:xfrm>
            <a:off x="1264560" y="3894549"/>
            <a:ext cx="4025898" cy="230305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314" name="Rectangle"/>
          <p:cNvSpPr>
            <a:spLocks noGrp="1"/>
          </p:cNvSpPr>
          <p:nvPr>
            <p:ph type="body" sz="quarter" idx="26"/>
          </p:nvPr>
        </p:nvSpPr>
        <p:spPr>
          <a:xfrm>
            <a:off x="6900861" y="1572039"/>
            <a:ext cx="4026578" cy="2303049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315" name="Rectangle"/>
          <p:cNvSpPr>
            <a:spLocks noGrp="1"/>
          </p:cNvSpPr>
          <p:nvPr>
            <p:ph type="body" sz="quarter" idx="27"/>
          </p:nvPr>
        </p:nvSpPr>
        <p:spPr>
          <a:xfrm>
            <a:off x="6900861" y="3894549"/>
            <a:ext cx="4026578" cy="230305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316" name="Carré"/>
          <p:cNvSpPr>
            <a:spLocks noGrp="1"/>
          </p:cNvSpPr>
          <p:nvPr>
            <p:ph type="body" sz="quarter" idx="28"/>
          </p:nvPr>
        </p:nvSpPr>
        <p:spPr>
          <a:xfrm>
            <a:off x="5526876" y="3296670"/>
            <a:ext cx="1138248" cy="1139372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000" b="1" cap="all">
                <a:solidFill>
                  <a:schemeClr val="accent5"/>
                </a:solidFill>
              </a:defRPr>
            </a:pPr>
            <a:endParaRPr/>
          </a:p>
        </p:txBody>
      </p:sp>
      <p:grpSp>
        <p:nvGrpSpPr>
          <p:cNvPr id="132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31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tri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330" name="Texte niveau 1…"/>
          <p:cNvSpPr txBox="1">
            <a:spLocks noGrp="1"/>
          </p:cNvSpPr>
          <p:nvPr>
            <p:ph type="body" sz="quarter" idx="1"/>
          </p:nvPr>
        </p:nvSpPr>
        <p:spPr>
          <a:xfrm rot="16200000">
            <a:off x="-127689" y="2741909"/>
            <a:ext cx="2002537" cy="7819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lIns="0" tIns="0" rIns="0" bIns="0" anchor="ctr"/>
          <a:lstStyle>
            <a:lvl1pPr algn="ctr">
              <a:buFontTx/>
              <a:defRPr sz="2400" b="1" cap="all">
                <a:solidFill>
                  <a:srgbClr val="FFFFFF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 cap="all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3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334" name="Rectangle"/>
          <p:cNvSpPr/>
          <p:nvPr/>
        </p:nvSpPr>
        <p:spPr>
          <a:xfrm>
            <a:off x="1264558" y="2056883"/>
            <a:ext cx="5222423" cy="2077563"/>
          </a:xfrm>
          <a:prstGeom prst="rect">
            <a:avLst/>
          </a:prstGeom>
          <a:solidFill>
            <a:srgbClr val="D9D9D9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5" name="Rectangle"/>
          <p:cNvSpPr/>
          <p:nvPr/>
        </p:nvSpPr>
        <p:spPr>
          <a:xfrm>
            <a:off x="1264558" y="4134446"/>
            <a:ext cx="5222423" cy="2077563"/>
          </a:xfrm>
          <a:prstGeom prst="rect">
            <a:avLst/>
          </a:prstGeom>
          <a:solidFill>
            <a:srgbClr val="F2F2F2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6" name="Rectangle"/>
          <p:cNvSpPr/>
          <p:nvPr/>
        </p:nvSpPr>
        <p:spPr>
          <a:xfrm>
            <a:off x="6486980" y="2056883"/>
            <a:ext cx="5222422" cy="2077563"/>
          </a:xfrm>
          <a:prstGeom prst="rect">
            <a:avLst/>
          </a:prstGeom>
          <a:solidFill>
            <a:srgbClr val="F2F2F2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7" name="Rectangle"/>
          <p:cNvSpPr/>
          <p:nvPr/>
        </p:nvSpPr>
        <p:spPr>
          <a:xfrm>
            <a:off x="6486980" y="4134446"/>
            <a:ext cx="5222422" cy="2077563"/>
          </a:xfrm>
          <a:prstGeom prst="rect">
            <a:avLst/>
          </a:prstGeom>
          <a:solidFill>
            <a:srgbClr val="D9D9D9"/>
          </a:solidFill>
          <a:ln w="12700">
            <a:solidFill>
              <a:srgbClr val="D9D9D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8" name="Rectangle"/>
          <p:cNvSpPr>
            <a:spLocks noGrp="1"/>
          </p:cNvSpPr>
          <p:nvPr>
            <p:ph type="body" sz="quarter" idx="21"/>
          </p:nvPr>
        </p:nvSpPr>
        <p:spPr>
          <a:xfrm rot="16200000">
            <a:off x="-100039" y="4847411"/>
            <a:ext cx="2012402" cy="71679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9" name="Rectangle"/>
          <p:cNvSpPr>
            <a:spLocks noGrp="1"/>
          </p:cNvSpPr>
          <p:nvPr>
            <p:ph type="body" sz="quarter" idx="22"/>
          </p:nvPr>
        </p:nvSpPr>
        <p:spPr>
          <a:xfrm>
            <a:off x="1264559" y="1423560"/>
            <a:ext cx="5158051" cy="708064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0" name="Rectangle"/>
          <p:cNvSpPr>
            <a:spLocks noGrp="1"/>
          </p:cNvSpPr>
          <p:nvPr>
            <p:ph type="body" sz="quarter" idx="23"/>
          </p:nvPr>
        </p:nvSpPr>
        <p:spPr>
          <a:xfrm>
            <a:off x="6486980" y="1423560"/>
            <a:ext cx="5158050" cy="70806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0" tIns="0" rIns="0" bIns="0"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1341" name="Rectangle"/>
          <p:cNvSpPr>
            <a:spLocks noGrp="1"/>
          </p:cNvSpPr>
          <p:nvPr>
            <p:ph type="body" sz="quarter" idx="24"/>
          </p:nvPr>
        </p:nvSpPr>
        <p:spPr>
          <a:xfrm>
            <a:off x="1264560" y="4153456"/>
            <a:ext cx="5222421" cy="2058554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342" name="Rectangle"/>
          <p:cNvSpPr>
            <a:spLocks noGrp="1"/>
          </p:cNvSpPr>
          <p:nvPr>
            <p:ph type="body" sz="quarter" idx="25"/>
          </p:nvPr>
        </p:nvSpPr>
        <p:spPr>
          <a:xfrm>
            <a:off x="6486980" y="2150631"/>
            <a:ext cx="5222420" cy="1983813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343" name="Rectangle"/>
          <p:cNvSpPr>
            <a:spLocks noGrp="1"/>
          </p:cNvSpPr>
          <p:nvPr>
            <p:ph type="body" sz="quarter" idx="26"/>
          </p:nvPr>
        </p:nvSpPr>
        <p:spPr>
          <a:xfrm>
            <a:off x="6486980" y="4153456"/>
            <a:ext cx="5222420" cy="2058554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344" name="Rectangle"/>
          <p:cNvSpPr>
            <a:spLocks noGrp="1"/>
          </p:cNvSpPr>
          <p:nvPr>
            <p:ph type="body" sz="quarter" idx="27"/>
          </p:nvPr>
        </p:nvSpPr>
        <p:spPr>
          <a:xfrm>
            <a:off x="1264560" y="2150631"/>
            <a:ext cx="5222421" cy="1983813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2400">
                <a:solidFill>
                  <a:srgbClr val="647681"/>
                </a:solidFill>
              </a:defRPr>
            </a:pPr>
            <a:endParaRPr/>
          </a:p>
        </p:txBody>
      </p:sp>
      <p:grpSp>
        <p:nvGrpSpPr>
          <p:cNvPr id="1350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345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6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7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8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9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358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6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1367" name="Grouper"/>
          <p:cNvGrpSpPr/>
          <p:nvPr/>
        </p:nvGrpSpPr>
        <p:grpSpPr>
          <a:xfrm>
            <a:off x="3743556" y="1545750"/>
            <a:ext cx="4704890" cy="4666260"/>
            <a:chOff x="0" y="0"/>
            <a:chExt cx="4704888" cy="4666259"/>
          </a:xfrm>
        </p:grpSpPr>
        <p:grpSp>
          <p:nvGrpSpPr>
            <p:cNvPr id="1363" name="Grouper"/>
            <p:cNvGrpSpPr/>
            <p:nvPr/>
          </p:nvGrpSpPr>
          <p:grpSpPr>
            <a:xfrm>
              <a:off x="-1" y="-1"/>
              <a:ext cx="2266928" cy="4662030"/>
              <a:chOff x="0" y="-1"/>
              <a:chExt cx="2266926" cy="4662029"/>
            </a:xfrm>
          </p:grpSpPr>
          <p:sp>
            <p:nvSpPr>
              <p:cNvPr id="1361" name="Figure"/>
              <p:cNvSpPr/>
              <p:nvPr/>
            </p:nvSpPr>
            <p:spPr>
              <a:xfrm rot="5400000">
                <a:off x="-1" y="-1"/>
                <a:ext cx="2266927" cy="226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2" name="Figure"/>
              <p:cNvSpPr/>
              <p:nvPr/>
            </p:nvSpPr>
            <p:spPr>
              <a:xfrm>
                <a:off x="-1" y="2395102"/>
                <a:ext cx="2266926" cy="226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366" name="Grouper"/>
            <p:cNvGrpSpPr/>
            <p:nvPr/>
          </p:nvGrpSpPr>
          <p:grpSpPr>
            <a:xfrm>
              <a:off x="2425375" y="4228"/>
              <a:ext cx="2279513" cy="4662031"/>
              <a:chOff x="0" y="0"/>
              <a:chExt cx="2279511" cy="4662029"/>
            </a:xfrm>
          </p:grpSpPr>
          <p:sp>
            <p:nvSpPr>
              <p:cNvPr id="1364" name="Figure"/>
              <p:cNvSpPr/>
              <p:nvPr/>
            </p:nvSpPr>
            <p:spPr>
              <a:xfrm rot="16200000">
                <a:off x="0" y="2395103"/>
                <a:ext cx="2266926" cy="226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5" name="Figure"/>
              <p:cNvSpPr/>
              <p:nvPr/>
            </p:nvSpPr>
            <p:spPr>
              <a:xfrm rot="10800000">
                <a:off x="12585" y="0"/>
                <a:ext cx="2266927" cy="226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36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914911" y="1721081"/>
            <a:ext cx="1920241" cy="1920241"/>
          </a:xfrm>
          <a:prstGeom prst="rect">
            <a:avLst/>
          </a:prstGeom>
          <a:solidFill>
            <a:srgbClr val="F2F2F2"/>
          </a:solidFill>
          <a:ln w="28575">
            <a:solidFill>
              <a:srgbClr val="00709A"/>
            </a:solidFill>
            <a:round/>
          </a:ln>
        </p:spPr>
        <p:txBody>
          <a:bodyPr/>
          <a:lstStyle>
            <a:lvl1pPr algn="ctr">
              <a:buFontTx/>
              <a:defRPr sz="1600"/>
            </a:lvl1pPr>
            <a:lvl2pPr marL="609600" indent="-152400" algn="ctr">
              <a:buSzPct val="100000"/>
              <a:buFontTx/>
              <a:buChar char="•"/>
              <a:defRPr sz="1600"/>
            </a:lvl2pPr>
            <a:lvl3pPr marL="1097280" indent="-182880" algn="ctr">
              <a:buSzPct val="100000"/>
              <a:buFontTx/>
              <a:buChar char="•"/>
              <a:defRPr sz="1600"/>
            </a:lvl3pPr>
            <a:lvl4pPr marL="1574800" indent="-203200" algn="ctr">
              <a:buSzPct val="100000"/>
              <a:buFontTx/>
              <a:buChar char="•"/>
              <a:defRPr sz="1600"/>
            </a:lvl4pPr>
            <a:lvl5pPr marL="2032000" indent="-203200" algn="ctr">
              <a:buSzPct val="100000"/>
              <a:buFontTx/>
              <a:buChar char="•"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69" name="Carré"/>
          <p:cNvSpPr>
            <a:spLocks noGrp="1"/>
          </p:cNvSpPr>
          <p:nvPr>
            <p:ph type="body" sz="quarter" idx="21"/>
          </p:nvPr>
        </p:nvSpPr>
        <p:spPr>
          <a:xfrm>
            <a:off x="6625476" y="2002295"/>
            <a:ext cx="1357816" cy="1357815"/>
          </a:xfrm>
          <a:prstGeom prst="rect">
            <a:avLst/>
          </a:prstGeom>
          <a:solidFill>
            <a:srgbClr val="F2F2F2"/>
          </a:solidFill>
          <a:ln w="28575">
            <a:solidFill>
              <a:srgbClr val="D5530F"/>
            </a:solidFill>
            <a:round/>
          </a:ln>
        </p:spPr>
        <p:txBody>
          <a:bodyPr/>
          <a:lstStyle/>
          <a:p>
            <a:pPr algn="ctr">
              <a:buFontTx/>
              <a:defRPr sz="1600"/>
            </a:pPr>
            <a:endParaRPr/>
          </a:p>
        </p:txBody>
      </p:sp>
      <p:sp>
        <p:nvSpPr>
          <p:cNvPr id="1370" name="Carré"/>
          <p:cNvSpPr>
            <a:spLocks noGrp="1"/>
          </p:cNvSpPr>
          <p:nvPr>
            <p:ph type="body" sz="quarter" idx="22"/>
          </p:nvPr>
        </p:nvSpPr>
        <p:spPr>
          <a:xfrm>
            <a:off x="4196124" y="4397398"/>
            <a:ext cx="1357815" cy="1357815"/>
          </a:xfrm>
          <a:prstGeom prst="rect">
            <a:avLst/>
          </a:prstGeom>
          <a:solidFill>
            <a:srgbClr val="F2F2F2"/>
          </a:solidFill>
          <a:ln w="28575">
            <a:solidFill>
              <a:srgbClr val="5C8614"/>
            </a:solidFill>
            <a:round/>
          </a:ln>
        </p:spPr>
        <p:txBody>
          <a:bodyPr/>
          <a:lstStyle/>
          <a:p>
            <a:pPr algn="ctr">
              <a:buFontTx/>
              <a:defRPr sz="1600"/>
            </a:pPr>
            <a:endParaRPr/>
          </a:p>
        </p:txBody>
      </p:sp>
      <p:sp>
        <p:nvSpPr>
          <p:cNvPr id="1371" name="Carré"/>
          <p:cNvSpPr>
            <a:spLocks noGrp="1"/>
          </p:cNvSpPr>
          <p:nvPr>
            <p:ph type="body" sz="quarter" idx="23"/>
          </p:nvPr>
        </p:nvSpPr>
        <p:spPr>
          <a:xfrm>
            <a:off x="6625476" y="4397398"/>
            <a:ext cx="1357816" cy="1357815"/>
          </a:xfrm>
          <a:prstGeom prst="rect">
            <a:avLst/>
          </a:prstGeom>
          <a:solidFill>
            <a:srgbClr val="F2F2F2"/>
          </a:solidFill>
          <a:ln w="28575">
            <a:solidFill>
              <a:srgbClr val="760D11"/>
            </a:solidFill>
            <a:round/>
          </a:ln>
        </p:spPr>
        <p:txBody>
          <a:bodyPr/>
          <a:lstStyle/>
          <a:p>
            <a:pPr algn="ctr">
              <a:buFontTx/>
              <a:defRPr sz="1600"/>
            </a:pPr>
            <a:endParaRPr/>
          </a:p>
        </p:txBody>
      </p:sp>
      <p:sp>
        <p:nvSpPr>
          <p:cNvPr id="1372" name="S"/>
          <p:cNvSpPr txBox="1"/>
          <p:nvPr/>
        </p:nvSpPr>
        <p:spPr>
          <a:xfrm>
            <a:off x="5621914" y="3244749"/>
            <a:ext cx="33787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600" b="1">
                <a:solidFill>
                  <a:srgbClr val="C2EEFF"/>
                </a:solidFill>
              </a:defRPr>
            </a:lvl1pPr>
          </a:lstStyle>
          <a:p>
            <a:r>
              <a:t>S</a:t>
            </a:r>
          </a:p>
        </p:txBody>
      </p:sp>
      <p:sp>
        <p:nvSpPr>
          <p:cNvPr id="1373" name="W"/>
          <p:cNvSpPr txBox="1"/>
          <p:nvPr/>
        </p:nvSpPr>
        <p:spPr>
          <a:xfrm>
            <a:off x="6176781" y="3244749"/>
            <a:ext cx="50821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600" b="1">
                <a:solidFill>
                  <a:srgbClr val="F9CBB2"/>
                </a:solidFill>
              </a:defRPr>
            </a:lvl1pPr>
          </a:lstStyle>
          <a:p>
            <a:r>
              <a:t>W</a:t>
            </a:r>
          </a:p>
        </p:txBody>
      </p:sp>
      <p:sp>
        <p:nvSpPr>
          <p:cNvPr id="1374" name="O"/>
          <p:cNvSpPr txBox="1"/>
          <p:nvPr/>
        </p:nvSpPr>
        <p:spPr>
          <a:xfrm>
            <a:off x="5558612" y="3903480"/>
            <a:ext cx="42561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600" b="1">
                <a:solidFill>
                  <a:srgbClr val="CEEF95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1375" name="T"/>
          <p:cNvSpPr txBox="1"/>
          <p:nvPr/>
        </p:nvSpPr>
        <p:spPr>
          <a:xfrm>
            <a:off x="6226937" y="3903480"/>
            <a:ext cx="3838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600" b="1">
                <a:solidFill>
                  <a:srgbClr val="F8C3C5"/>
                </a:solidFill>
              </a:defRPr>
            </a:lvl1pPr>
          </a:lstStyle>
          <a:p>
            <a:r>
              <a:t>T</a:t>
            </a:r>
          </a:p>
        </p:txBody>
      </p:sp>
      <p:grpSp>
        <p:nvGrpSpPr>
          <p:cNvPr id="1381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376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7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8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9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0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wot streng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389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392" name="Figure"/>
          <p:cNvSpPr/>
          <p:nvPr/>
        </p:nvSpPr>
        <p:spPr>
          <a:xfrm rot="5400000">
            <a:off x="8270775" y="2746872"/>
            <a:ext cx="2266926" cy="226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429224" y="2922203"/>
            <a:ext cx="1920241" cy="1920240"/>
          </a:xfrm>
          <a:prstGeom prst="rect">
            <a:avLst/>
          </a:prstGeom>
          <a:solidFill>
            <a:srgbClr val="F2F2F2"/>
          </a:solidFill>
          <a:ln w="28575">
            <a:solidFill>
              <a:srgbClr val="00709A"/>
            </a:solidFill>
            <a:round/>
          </a:ln>
        </p:spPr>
        <p:txBody>
          <a:bodyPr lIns="0" tIns="0" rIns="0" bIns="0"/>
          <a:lstStyle>
            <a:lvl1pPr algn="ctr">
              <a:buFontTx/>
              <a:defRPr sz="1600"/>
            </a:lvl1pPr>
            <a:lvl2pPr marL="609600" indent="-152400" algn="ctr">
              <a:buSzPct val="100000"/>
              <a:buFontTx/>
              <a:buChar char="•"/>
              <a:defRPr sz="1600"/>
            </a:lvl2pPr>
            <a:lvl3pPr marL="1097280" indent="-182880" algn="ctr">
              <a:buSzPct val="100000"/>
              <a:buFontTx/>
              <a:buChar char="•"/>
              <a:defRPr sz="1600"/>
            </a:lvl3pPr>
            <a:lvl4pPr marL="1574800" indent="-203200" algn="ctr">
              <a:buSzPct val="100000"/>
              <a:buFontTx/>
              <a:buChar char="•"/>
              <a:defRPr sz="1600"/>
            </a:lvl4pPr>
            <a:lvl5pPr marL="2032000" indent="-203200" algn="ctr">
              <a:buSzPct val="100000"/>
              <a:buFontTx/>
              <a:buChar char="•"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94" name="S"/>
          <p:cNvSpPr txBox="1"/>
          <p:nvPr/>
        </p:nvSpPr>
        <p:spPr>
          <a:xfrm>
            <a:off x="10210319" y="4442301"/>
            <a:ext cx="33787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600" b="1">
                <a:solidFill>
                  <a:srgbClr val="C2EEFF"/>
                </a:solidFill>
              </a:defRPr>
            </a:lvl1pPr>
          </a:lstStyle>
          <a:p>
            <a:r>
              <a:t>S</a:t>
            </a:r>
          </a:p>
        </p:txBody>
      </p:sp>
      <p:sp>
        <p:nvSpPr>
          <p:cNvPr id="1395" name="Figure"/>
          <p:cNvSpPr/>
          <p:nvPr/>
        </p:nvSpPr>
        <p:spPr>
          <a:xfrm>
            <a:off x="9403916" y="5076109"/>
            <a:ext cx="1133785" cy="1133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6" name="Figure"/>
          <p:cNvSpPr/>
          <p:nvPr/>
        </p:nvSpPr>
        <p:spPr>
          <a:xfrm rot="16200000">
            <a:off x="10616948" y="5078224"/>
            <a:ext cx="1133785" cy="1133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7" name="Figure"/>
          <p:cNvSpPr/>
          <p:nvPr/>
        </p:nvSpPr>
        <p:spPr>
          <a:xfrm rot="10800000">
            <a:off x="10623242" y="3880334"/>
            <a:ext cx="1133785" cy="1133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8" name="W"/>
          <p:cNvSpPr txBox="1"/>
          <p:nvPr/>
        </p:nvSpPr>
        <p:spPr>
          <a:xfrm>
            <a:off x="10604016" y="4705141"/>
            <a:ext cx="30617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F9CBB2"/>
                </a:solidFill>
              </a:defRPr>
            </a:lvl1pPr>
          </a:lstStyle>
          <a:p>
            <a:r>
              <a:t>W</a:t>
            </a:r>
          </a:p>
        </p:txBody>
      </p:sp>
      <p:sp>
        <p:nvSpPr>
          <p:cNvPr id="1399" name="O"/>
          <p:cNvSpPr txBox="1"/>
          <p:nvPr/>
        </p:nvSpPr>
        <p:spPr>
          <a:xfrm>
            <a:off x="10285696" y="5034600"/>
            <a:ext cx="26487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CEEF95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1400" name="T"/>
          <p:cNvSpPr txBox="1"/>
          <p:nvPr/>
        </p:nvSpPr>
        <p:spPr>
          <a:xfrm>
            <a:off x="10619949" y="5034600"/>
            <a:ext cx="24400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F8C3C5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1401" name="Rectangle"/>
          <p:cNvSpPr>
            <a:spLocks noGrp="1"/>
          </p:cNvSpPr>
          <p:nvPr>
            <p:ph type="body" sz="half" idx="21"/>
          </p:nvPr>
        </p:nvSpPr>
        <p:spPr>
          <a:xfrm>
            <a:off x="482600" y="2438400"/>
            <a:ext cx="7670800" cy="3771900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pPr marL="228600" indent="-228600">
              <a:buSzPct val="100000"/>
              <a:buChar char="•"/>
            </a:pPr>
            <a:endParaRPr/>
          </a:p>
        </p:txBody>
      </p:sp>
      <p:sp>
        <p:nvSpPr>
          <p:cNvPr id="1402" name="Rectangle"/>
          <p:cNvSpPr>
            <a:spLocks noGrp="1"/>
          </p:cNvSpPr>
          <p:nvPr>
            <p:ph type="body" sz="quarter" idx="22"/>
          </p:nvPr>
        </p:nvSpPr>
        <p:spPr>
          <a:xfrm>
            <a:off x="482600" y="1709857"/>
            <a:ext cx="7670800" cy="4987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08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403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4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5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6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7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wot weak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416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1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41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038600" y="2438400"/>
            <a:ext cx="7670800" cy="3771900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20" name="Rectangle"/>
          <p:cNvSpPr>
            <a:spLocks noGrp="1"/>
          </p:cNvSpPr>
          <p:nvPr>
            <p:ph type="body" sz="quarter" idx="21"/>
          </p:nvPr>
        </p:nvSpPr>
        <p:spPr>
          <a:xfrm>
            <a:off x="4038600" y="1673281"/>
            <a:ext cx="7670800" cy="49873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1" name="Figure"/>
          <p:cNvSpPr/>
          <p:nvPr/>
        </p:nvSpPr>
        <p:spPr>
          <a:xfrm rot="5400000">
            <a:off x="278096" y="3889878"/>
            <a:ext cx="1132781" cy="1132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2" name="Figure"/>
          <p:cNvSpPr/>
          <p:nvPr/>
        </p:nvSpPr>
        <p:spPr>
          <a:xfrm>
            <a:off x="272055" y="5086463"/>
            <a:ext cx="1132290" cy="113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3" name="Figure"/>
          <p:cNvSpPr/>
          <p:nvPr/>
        </p:nvSpPr>
        <p:spPr>
          <a:xfrm rot="16200000">
            <a:off x="1483242" y="5088821"/>
            <a:ext cx="1132781" cy="1132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4" name="O"/>
          <p:cNvSpPr txBox="1"/>
          <p:nvPr/>
        </p:nvSpPr>
        <p:spPr>
          <a:xfrm>
            <a:off x="1136725" y="5034600"/>
            <a:ext cx="26487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CEEF95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1425" name="T"/>
          <p:cNvSpPr txBox="1"/>
          <p:nvPr/>
        </p:nvSpPr>
        <p:spPr>
          <a:xfrm>
            <a:off x="1478796" y="5034600"/>
            <a:ext cx="2440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F8C3C5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1426" name="S"/>
          <p:cNvSpPr txBox="1"/>
          <p:nvPr/>
        </p:nvSpPr>
        <p:spPr>
          <a:xfrm>
            <a:off x="1158659" y="4713582"/>
            <a:ext cx="22100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C2EEFF"/>
                </a:solidFill>
              </a:defRPr>
            </a:lvl1pPr>
          </a:lstStyle>
          <a:p>
            <a:r>
              <a:t>S</a:t>
            </a:r>
          </a:p>
        </p:txBody>
      </p:sp>
      <p:sp>
        <p:nvSpPr>
          <p:cNvPr id="1427" name="Figure"/>
          <p:cNvSpPr/>
          <p:nvPr/>
        </p:nvSpPr>
        <p:spPr>
          <a:xfrm rot="10800000">
            <a:off x="1482315" y="2755337"/>
            <a:ext cx="2266927" cy="226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8" name="Carré"/>
          <p:cNvSpPr>
            <a:spLocks noGrp="1"/>
          </p:cNvSpPr>
          <p:nvPr>
            <p:ph type="body" sz="quarter" idx="22"/>
          </p:nvPr>
        </p:nvSpPr>
        <p:spPr>
          <a:xfrm>
            <a:off x="1926274" y="3207652"/>
            <a:ext cx="1357815" cy="1357815"/>
          </a:xfrm>
          <a:prstGeom prst="rect">
            <a:avLst/>
          </a:prstGeom>
          <a:solidFill>
            <a:srgbClr val="F2F2F2"/>
          </a:solidFill>
          <a:ln w="28575">
            <a:solidFill>
              <a:srgbClr val="D5530F"/>
            </a:solidFill>
            <a:round/>
          </a:ln>
        </p:spPr>
        <p:txBody>
          <a:bodyPr/>
          <a:lstStyle/>
          <a:p>
            <a:pPr algn="ctr">
              <a:buFontTx/>
              <a:defRPr sz="1600"/>
            </a:pPr>
            <a:endParaRPr/>
          </a:p>
        </p:txBody>
      </p:sp>
      <p:sp>
        <p:nvSpPr>
          <p:cNvPr id="1429" name="W"/>
          <p:cNvSpPr txBox="1"/>
          <p:nvPr/>
        </p:nvSpPr>
        <p:spPr>
          <a:xfrm>
            <a:off x="1482396" y="4507081"/>
            <a:ext cx="50821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600" b="1">
                <a:solidFill>
                  <a:srgbClr val="F9CBB2"/>
                </a:solidFill>
              </a:defRPr>
            </a:lvl1pPr>
          </a:lstStyle>
          <a:p>
            <a:r>
              <a:t>W</a:t>
            </a:r>
          </a:p>
        </p:txBody>
      </p:sp>
      <p:grpSp>
        <p:nvGrpSpPr>
          <p:cNvPr id="1435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430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1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2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3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4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wot opport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44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44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82600" y="2438400"/>
            <a:ext cx="7670800" cy="3771900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47" name="Rectangle"/>
          <p:cNvSpPr>
            <a:spLocks noGrp="1"/>
          </p:cNvSpPr>
          <p:nvPr>
            <p:ph type="body" sz="quarter" idx="21"/>
          </p:nvPr>
        </p:nvSpPr>
        <p:spPr>
          <a:xfrm>
            <a:off x="482600" y="1709857"/>
            <a:ext cx="7670800" cy="49873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8" name="Figure"/>
          <p:cNvSpPr/>
          <p:nvPr/>
        </p:nvSpPr>
        <p:spPr>
          <a:xfrm rot="5400000">
            <a:off x="9419249" y="2755943"/>
            <a:ext cx="1132781" cy="1132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9" name="Figure"/>
          <p:cNvSpPr/>
          <p:nvPr/>
        </p:nvSpPr>
        <p:spPr>
          <a:xfrm rot="16200000">
            <a:off x="10624396" y="3954886"/>
            <a:ext cx="1132781" cy="1132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0" name="Figure"/>
          <p:cNvSpPr/>
          <p:nvPr/>
        </p:nvSpPr>
        <p:spPr>
          <a:xfrm rot="10800000">
            <a:off x="10630927" y="2757812"/>
            <a:ext cx="1132291" cy="113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1" name="W"/>
          <p:cNvSpPr txBox="1"/>
          <p:nvPr/>
        </p:nvSpPr>
        <p:spPr>
          <a:xfrm>
            <a:off x="10604016" y="3579647"/>
            <a:ext cx="30617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F9CBB2"/>
                </a:solidFill>
              </a:defRPr>
            </a:lvl1pPr>
          </a:lstStyle>
          <a:p>
            <a:r>
              <a:t>W</a:t>
            </a:r>
          </a:p>
        </p:txBody>
      </p:sp>
      <p:sp>
        <p:nvSpPr>
          <p:cNvPr id="1452" name="T"/>
          <p:cNvSpPr txBox="1"/>
          <p:nvPr/>
        </p:nvSpPr>
        <p:spPr>
          <a:xfrm>
            <a:off x="10619949" y="3900665"/>
            <a:ext cx="24400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F8C3C5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1453" name="S"/>
          <p:cNvSpPr txBox="1"/>
          <p:nvPr/>
        </p:nvSpPr>
        <p:spPr>
          <a:xfrm>
            <a:off x="10268752" y="3579647"/>
            <a:ext cx="22100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C2EEFF"/>
                </a:solidFill>
              </a:defRPr>
            </a:lvl1pPr>
          </a:lstStyle>
          <a:p>
            <a:r>
              <a:t>S</a:t>
            </a:r>
          </a:p>
        </p:txBody>
      </p:sp>
      <p:sp>
        <p:nvSpPr>
          <p:cNvPr id="1454" name="Figure"/>
          <p:cNvSpPr/>
          <p:nvPr/>
        </p:nvSpPr>
        <p:spPr>
          <a:xfrm>
            <a:off x="8284860" y="3952528"/>
            <a:ext cx="2266927" cy="226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5" name="Carré"/>
          <p:cNvSpPr>
            <a:spLocks noGrp="1"/>
          </p:cNvSpPr>
          <p:nvPr>
            <p:ph type="body" sz="quarter" idx="22"/>
          </p:nvPr>
        </p:nvSpPr>
        <p:spPr>
          <a:xfrm>
            <a:off x="8731140" y="4409071"/>
            <a:ext cx="1357815" cy="1357815"/>
          </a:xfrm>
          <a:prstGeom prst="rect">
            <a:avLst/>
          </a:prstGeom>
          <a:solidFill>
            <a:srgbClr val="F2F2F2"/>
          </a:solidFill>
          <a:ln w="28575">
            <a:solidFill>
              <a:srgbClr val="5C8614"/>
            </a:solidFill>
            <a:round/>
          </a:ln>
        </p:spPr>
        <p:txBody>
          <a:bodyPr/>
          <a:lstStyle/>
          <a:p>
            <a:pPr algn="ctr">
              <a:buFontTx/>
              <a:defRPr sz="1600"/>
            </a:pPr>
            <a:endParaRPr/>
          </a:p>
        </p:txBody>
      </p:sp>
      <p:sp>
        <p:nvSpPr>
          <p:cNvPr id="1456" name="O"/>
          <p:cNvSpPr txBox="1"/>
          <p:nvPr/>
        </p:nvSpPr>
        <p:spPr>
          <a:xfrm>
            <a:off x="10074737" y="3849612"/>
            <a:ext cx="42561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600" b="1">
                <a:solidFill>
                  <a:srgbClr val="CEEF95"/>
                </a:solidFill>
              </a:defRPr>
            </a:lvl1pPr>
          </a:lstStyle>
          <a:p>
            <a:r>
              <a:t>O</a:t>
            </a:r>
          </a:p>
        </p:txBody>
      </p:sp>
      <p:grpSp>
        <p:nvGrpSpPr>
          <p:cNvPr id="146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45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wot thre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470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7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4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038600" y="2438400"/>
            <a:ext cx="7670800" cy="3771900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74" name="Rectangle"/>
          <p:cNvSpPr>
            <a:spLocks noGrp="1"/>
          </p:cNvSpPr>
          <p:nvPr>
            <p:ph type="body" sz="quarter" idx="21"/>
          </p:nvPr>
        </p:nvSpPr>
        <p:spPr>
          <a:xfrm>
            <a:off x="4038600" y="1709857"/>
            <a:ext cx="7670800" cy="49873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round/>
          </a:ln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5" name="Figure"/>
          <p:cNvSpPr/>
          <p:nvPr/>
        </p:nvSpPr>
        <p:spPr>
          <a:xfrm rot="5400000">
            <a:off x="271810" y="2755086"/>
            <a:ext cx="1132781" cy="1132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6" name="Figure"/>
          <p:cNvSpPr/>
          <p:nvPr/>
        </p:nvSpPr>
        <p:spPr>
          <a:xfrm>
            <a:off x="272055" y="3951670"/>
            <a:ext cx="1132291" cy="113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7" name="Figure"/>
          <p:cNvSpPr/>
          <p:nvPr/>
        </p:nvSpPr>
        <p:spPr>
          <a:xfrm rot="10800000">
            <a:off x="1489773" y="2756954"/>
            <a:ext cx="1132291" cy="113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8" name="W"/>
          <p:cNvSpPr txBox="1"/>
          <p:nvPr/>
        </p:nvSpPr>
        <p:spPr>
          <a:xfrm>
            <a:off x="1462862" y="3578790"/>
            <a:ext cx="30617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F9CBB2"/>
                </a:solidFill>
              </a:defRPr>
            </a:lvl1pPr>
          </a:lstStyle>
          <a:p>
            <a:r>
              <a:t>W</a:t>
            </a:r>
          </a:p>
        </p:txBody>
      </p:sp>
      <p:sp>
        <p:nvSpPr>
          <p:cNvPr id="1479" name="O"/>
          <p:cNvSpPr txBox="1"/>
          <p:nvPr/>
        </p:nvSpPr>
        <p:spPr>
          <a:xfrm>
            <a:off x="1136725" y="3899808"/>
            <a:ext cx="26487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CEEF95"/>
                </a:solidFill>
              </a:defRPr>
            </a:lvl1pPr>
          </a:lstStyle>
          <a:p>
            <a:r>
              <a:t>O</a:t>
            </a:r>
          </a:p>
        </p:txBody>
      </p:sp>
      <p:sp>
        <p:nvSpPr>
          <p:cNvPr id="1480" name="S"/>
          <p:cNvSpPr txBox="1"/>
          <p:nvPr/>
        </p:nvSpPr>
        <p:spPr>
          <a:xfrm>
            <a:off x="1158659" y="3578790"/>
            <a:ext cx="22100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1">
                <a:solidFill>
                  <a:srgbClr val="C2EEFF"/>
                </a:solidFill>
              </a:defRPr>
            </a:lvl1pPr>
          </a:lstStyle>
          <a:p>
            <a:r>
              <a:t>S</a:t>
            </a:r>
          </a:p>
        </p:txBody>
      </p:sp>
      <p:sp>
        <p:nvSpPr>
          <p:cNvPr id="1481" name="Figure"/>
          <p:cNvSpPr/>
          <p:nvPr/>
        </p:nvSpPr>
        <p:spPr>
          <a:xfrm rot="16200000">
            <a:off x="1482315" y="3951670"/>
            <a:ext cx="2266927" cy="226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2" name="Carré"/>
          <p:cNvSpPr>
            <a:spLocks noGrp="1"/>
          </p:cNvSpPr>
          <p:nvPr>
            <p:ph type="body" sz="quarter" idx="22"/>
          </p:nvPr>
        </p:nvSpPr>
        <p:spPr>
          <a:xfrm>
            <a:off x="1938858" y="4403986"/>
            <a:ext cx="1357815" cy="1357815"/>
          </a:xfrm>
          <a:prstGeom prst="rect">
            <a:avLst/>
          </a:prstGeom>
          <a:solidFill>
            <a:srgbClr val="F2F2F2"/>
          </a:solidFill>
          <a:ln w="28575">
            <a:solidFill>
              <a:srgbClr val="760D11"/>
            </a:solidFill>
            <a:round/>
          </a:ln>
        </p:spPr>
        <p:txBody>
          <a:bodyPr/>
          <a:lstStyle/>
          <a:p>
            <a:pPr algn="ctr">
              <a:buFontTx/>
              <a:defRPr sz="1600"/>
            </a:pPr>
            <a:endParaRPr/>
          </a:p>
        </p:txBody>
      </p:sp>
      <p:sp>
        <p:nvSpPr>
          <p:cNvPr id="1483" name="T"/>
          <p:cNvSpPr txBox="1"/>
          <p:nvPr/>
        </p:nvSpPr>
        <p:spPr>
          <a:xfrm>
            <a:off x="1489720" y="3851297"/>
            <a:ext cx="38386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600" b="1">
                <a:solidFill>
                  <a:srgbClr val="F8C3C5"/>
                </a:solidFill>
              </a:defRPr>
            </a:lvl1pPr>
          </a:lstStyle>
          <a:p>
            <a:r>
              <a:t>T</a:t>
            </a:r>
          </a:p>
        </p:txBody>
      </p:sp>
      <p:grpSp>
        <p:nvGrpSpPr>
          <p:cNvPr id="1489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484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5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6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7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8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9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9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1643173"/>
            <a:ext cx="3448050" cy="4351339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grpSp>
        <p:nvGrpSpPr>
          <p:cNvPr id="100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95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hexag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497" name="Ligne"/>
          <p:cNvSpPr/>
          <p:nvPr/>
        </p:nvSpPr>
        <p:spPr>
          <a:xfrm flipH="1" flipV="1">
            <a:off x="2952749" y="2047876"/>
            <a:ext cx="6276977" cy="3581399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8" name="Ligne"/>
          <p:cNvSpPr/>
          <p:nvPr/>
        </p:nvSpPr>
        <p:spPr>
          <a:xfrm flipV="1">
            <a:off x="2962275" y="1981199"/>
            <a:ext cx="6267451" cy="363855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01" name="Grouper"/>
          <p:cNvGrpSpPr/>
          <p:nvPr/>
        </p:nvGrpSpPr>
        <p:grpSpPr>
          <a:xfrm>
            <a:off x="6886810" y="1395985"/>
            <a:ext cx="2828103" cy="4860166"/>
            <a:chOff x="0" y="0"/>
            <a:chExt cx="2828102" cy="4860165"/>
          </a:xfrm>
        </p:grpSpPr>
        <p:sp>
          <p:nvSpPr>
            <p:cNvPr id="1499" name="Figure"/>
            <p:cNvSpPr/>
            <p:nvPr/>
          </p:nvSpPr>
          <p:spPr>
            <a:xfrm>
              <a:off x="0" y="0"/>
              <a:ext cx="2828102" cy="243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4" y="0"/>
                  </a:lnTo>
                  <a:lnTo>
                    <a:pt x="16946" y="0"/>
                  </a:lnTo>
                  <a:lnTo>
                    <a:pt x="21600" y="10800"/>
                  </a:lnTo>
                  <a:lnTo>
                    <a:pt x="16946" y="21600"/>
                  </a:lnTo>
                  <a:lnTo>
                    <a:pt x="4654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F8F5"/>
                </a:gs>
                <a:gs pos="87000">
                  <a:srgbClr val="D9D9D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0" name="Figure"/>
            <p:cNvSpPr/>
            <p:nvPr/>
          </p:nvSpPr>
          <p:spPr>
            <a:xfrm>
              <a:off x="-1" y="2422858"/>
              <a:ext cx="2828102" cy="243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4" y="0"/>
                  </a:lnTo>
                  <a:lnTo>
                    <a:pt x="16946" y="0"/>
                  </a:lnTo>
                  <a:lnTo>
                    <a:pt x="21600" y="10800"/>
                  </a:lnTo>
                  <a:lnTo>
                    <a:pt x="16946" y="21600"/>
                  </a:lnTo>
                  <a:lnTo>
                    <a:pt x="4654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F8F5"/>
                </a:gs>
                <a:gs pos="87000">
                  <a:srgbClr val="D9D9D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504" name="Grouper"/>
          <p:cNvGrpSpPr/>
          <p:nvPr/>
        </p:nvGrpSpPr>
        <p:grpSpPr>
          <a:xfrm>
            <a:off x="2477086" y="1395985"/>
            <a:ext cx="2828103" cy="4860166"/>
            <a:chOff x="0" y="0"/>
            <a:chExt cx="2828102" cy="4860165"/>
          </a:xfrm>
        </p:grpSpPr>
        <p:sp>
          <p:nvSpPr>
            <p:cNvPr id="1502" name="Figure"/>
            <p:cNvSpPr/>
            <p:nvPr/>
          </p:nvSpPr>
          <p:spPr>
            <a:xfrm>
              <a:off x="0" y="0"/>
              <a:ext cx="2828102" cy="243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4" y="0"/>
                  </a:lnTo>
                  <a:lnTo>
                    <a:pt x="16946" y="0"/>
                  </a:lnTo>
                  <a:lnTo>
                    <a:pt x="21600" y="10800"/>
                  </a:lnTo>
                  <a:lnTo>
                    <a:pt x="16946" y="21600"/>
                  </a:lnTo>
                  <a:lnTo>
                    <a:pt x="4654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F8F5"/>
                </a:gs>
                <a:gs pos="87000">
                  <a:srgbClr val="D9D9D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3" name="Figure"/>
            <p:cNvSpPr/>
            <p:nvPr/>
          </p:nvSpPr>
          <p:spPr>
            <a:xfrm>
              <a:off x="-1" y="2422858"/>
              <a:ext cx="2828102" cy="243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4" y="0"/>
                  </a:lnTo>
                  <a:lnTo>
                    <a:pt x="16946" y="0"/>
                  </a:lnTo>
                  <a:lnTo>
                    <a:pt x="21600" y="10800"/>
                  </a:lnTo>
                  <a:lnTo>
                    <a:pt x="16946" y="21600"/>
                  </a:lnTo>
                  <a:lnTo>
                    <a:pt x="4654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F8F5"/>
                </a:gs>
                <a:gs pos="87000">
                  <a:srgbClr val="D9D9D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05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50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50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39065" y="2735278"/>
            <a:ext cx="2514601" cy="216712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buFontTx/>
              <a:defRPr sz="2400" b="1">
                <a:solidFill>
                  <a:srgbClr val="FFFFFF"/>
                </a:solidFill>
              </a:defRPr>
            </a:lvl1pPr>
            <a:lvl2pPr marL="685800" indent="-228600" algn="ctr">
              <a:buSzPct val="100000"/>
              <a:buFontTx/>
              <a:buChar char="•"/>
              <a:defRPr sz="2400" b="1">
                <a:solidFill>
                  <a:srgbClr val="FFFFFF"/>
                </a:solidFill>
              </a:defRPr>
            </a:lvl2pPr>
            <a:lvl3pPr marL="1188719" indent="-274319" algn="ctr">
              <a:buSzPct val="100000"/>
              <a:buFontTx/>
              <a:buChar char="•"/>
              <a:defRPr sz="2400" b="1">
                <a:solidFill>
                  <a:srgbClr val="FFFFFF"/>
                </a:solidFill>
              </a:defRPr>
            </a:lvl3pPr>
            <a:lvl4pPr marL="1676400" indent="-304800" algn="ctr">
              <a:buSzPct val="100000"/>
              <a:buFontTx/>
              <a:buChar char="•"/>
              <a:defRPr sz="2400" b="1">
                <a:solidFill>
                  <a:srgbClr val="FFFFFF"/>
                </a:solidFill>
              </a:defRPr>
            </a:lvl4pPr>
            <a:lvl5pPr marL="2133600" indent="-304800" algn="ctr">
              <a:buSzPct val="100000"/>
              <a:buFontTx/>
              <a:buChar char="•"/>
              <a:defRPr sz="2400" b="1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09" name="Rectangle"/>
          <p:cNvSpPr>
            <a:spLocks noGrp="1"/>
          </p:cNvSpPr>
          <p:nvPr>
            <p:ph type="body" sz="quarter" idx="21"/>
          </p:nvPr>
        </p:nvSpPr>
        <p:spPr>
          <a:xfrm>
            <a:off x="3023982" y="1867309"/>
            <a:ext cx="1734313" cy="14946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0" name="Rectangle"/>
          <p:cNvSpPr>
            <a:spLocks noGrp="1"/>
          </p:cNvSpPr>
          <p:nvPr>
            <p:ph type="body" sz="quarter" idx="22"/>
          </p:nvPr>
        </p:nvSpPr>
        <p:spPr>
          <a:xfrm>
            <a:off x="7433705" y="1867309"/>
            <a:ext cx="1734313" cy="14946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1" name="Rectangle"/>
          <p:cNvSpPr>
            <a:spLocks noGrp="1"/>
          </p:cNvSpPr>
          <p:nvPr>
            <p:ph type="body" sz="quarter" idx="23"/>
          </p:nvPr>
        </p:nvSpPr>
        <p:spPr>
          <a:xfrm>
            <a:off x="3023982" y="4282128"/>
            <a:ext cx="1734313" cy="149466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algn="ctr">
              <a:buFontTx/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2" name="Rectangle"/>
          <p:cNvSpPr>
            <a:spLocks noGrp="1"/>
          </p:cNvSpPr>
          <p:nvPr>
            <p:ph type="body" sz="quarter" idx="24"/>
          </p:nvPr>
        </p:nvSpPr>
        <p:spPr>
          <a:xfrm>
            <a:off x="7433705" y="4282128"/>
            <a:ext cx="1734313" cy="1494663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pPr algn="ctr">
              <a:buFontTx/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3" name="Rectangle"/>
          <p:cNvSpPr>
            <a:spLocks noGrp="1"/>
          </p:cNvSpPr>
          <p:nvPr>
            <p:ph type="body" sz="quarter" idx="25"/>
          </p:nvPr>
        </p:nvSpPr>
        <p:spPr>
          <a:xfrm>
            <a:off x="201051" y="1533014"/>
            <a:ext cx="2279651" cy="2165189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00709A"/>
                </a:solidFill>
              </a:defRPr>
            </a:pPr>
            <a:endParaRPr/>
          </a:p>
        </p:txBody>
      </p:sp>
      <p:sp>
        <p:nvSpPr>
          <p:cNvPr id="1514" name="Rectangle"/>
          <p:cNvSpPr>
            <a:spLocks noGrp="1"/>
          </p:cNvSpPr>
          <p:nvPr>
            <p:ph type="body" sz="quarter" idx="26"/>
          </p:nvPr>
        </p:nvSpPr>
        <p:spPr>
          <a:xfrm>
            <a:off x="5305188" y="1283385"/>
            <a:ext cx="1581624" cy="1452165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D5530F"/>
                </a:solidFill>
              </a:defRPr>
            </a:pPr>
            <a:endParaRPr/>
          </a:p>
        </p:txBody>
      </p:sp>
      <p:sp>
        <p:nvSpPr>
          <p:cNvPr id="1515" name="Rectangle"/>
          <p:cNvSpPr>
            <a:spLocks noGrp="1"/>
          </p:cNvSpPr>
          <p:nvPr>
            <p:ph type="body" sz="quarter" idx="27"/>
          </p:nvPr>
        </p:nvSpPr>
        <p:spPr>
          <a:xfrm>
            <a:off x="9714911" y="1533013"/>
            <a:ext cx="2279651" cy="2165190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5C8614"/>
                </a:solidFill>
              </a:defRPr>
            </a:pPr>
            <a:endParaRPr/>
          </a:p>
        </p:txBody>
      </p:sp>
      <p:sp>
        <p:nvSpPr>
          <p:cNvPr id="1516" name="Rectangle"/>
          <p:cNvSpPr>
            <a:spLocks noGrp="1"/>
          </p:cNvSpPr>
          <p:nvPr>
            <p:ph type="body" sz="quarter" idx="28"/>
          </p:nvPr>
        </p:nvSpPr>
        <p:spPr>
          <a:xfrm>
            <a:off x="201051" y="3957339"/>
            <a:ext cx="2279651" cy="2165189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/>
            </a:pPr>
            <a:endParaRPr/>
          </a:p>
        </p:txBody>
      </p:sp>
      <p:sp>
        <p:nvSpPr>
          <p:cNvPr id="1517" name="Rectangle"/>
          <p:cNvSpPr>
            <a:spLocks noGrp="1"/>
          </p:cNvSpPr>
          <p:nvPr>
            <p:ph type="body" sz="quarter" idx="29"/>
          </p:nvPr>
        </p:nvSpPr>
        <p:spPr>
          <a:xfrm>
            <a:off x="9714911" y="3957339"/>
            <a:ext cx="2279651" cy="2165190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518" name="Rectangle"/>
          <p:cNvSpPr>
            <a:spLocks noGrp="1"/>
          </p:cNvSpPr>
          <p:nvPr>
            <p:ph type="body" sz="quarter" idx="30"/>
          </p:nvPr>
        </p:nvSpPr>
        <p:spPr>
          <a:xfrm>
            <a:off x="5305188" y="4958176"/>
            <a:ext cx="1581624" cy="1452165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D5530F"/>
                </a:solidFill>
              </a:defRPr>
            </a:pPr>
            <a:endParaRPr/>
          </a:p>
        </p:txBody>
      </p:sp>
      <p:grpSp>
        <p:nvGrpSpPr>
          <p:cNvPr id="1524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519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0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1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2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3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titles an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532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5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53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01518" y="1533014"/>
            <a:ext cx="2279651" cy="216518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36" name="Rectangle"/>
          <p:cNvSpPr>
            <a:spLocks noGrp="1"/>
          </p:cNvSpPr>
          <p:nvPr>
            <p:ph type="body" sz="quarter" idx="21"/>
          </p:nvPr>
        </p:nvSpPr>
        <p:spPr>
          <a:xfrm>
            <a:off x="9652448" y="1533013"/>
            <a:ext cx="2279651" cy="2165190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537" name="Rectangle"/>
          <p:cNvSpPr>
            <a:spLocks noGrp="1"/>
          </p:cNvSpPr>
          <p:nvPr>
            <p:ph type="body" sz="quarter" idx="22"/>
          </p:nvPr>
        </p:nvSpPr>
        <p:spPr>
          <a:xfrm>
            <a:off x="301518" y="3957339"/>
            <a:ext cx="2279651" cy="2165189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538" name="Rectangle"/>
          <p:cNvSpPr>
            <a:spLocks noGrp="1"/>
          </p:cNvSpPr>
          <p:nvPr>
            <p:ph type="body" sz="quarter" idx="23"/>
          </p:nvPr>
        </p:nvSpPr>
        <p:spPr>
          <a:xfrm>
            <a:off x="9652448" y="3957339"/>
            <a:ext cx="2279651" cy="2165190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539" name="Rectangle"/>
          <p:cNvSpPr>
            <a:spLocks noGrp="1"/>
          </p:cNvSpPr>
          <p:nvPr>
            <p:ph type="body" sz="quarter" idx="24"/>
          </p:nvPr>
        </p:nvSpPr>
        <p:spPr>
          <a:xfrm>
            <a:off x="301518" y="1533014"/>
            <a:ext cx="2279651" cy="49695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0" name="Rectangle"/>
          <p:cNvSpPr>
            <a:spLocks noGrp="1"/>
          </p:cNvSpPr>
          <p:nvPr>
            <p:ph type="body" sz="quarter" idx="25"/>
          </p:nvPr>
        </p:nvSpPr>
        <p:spPr>
          <a:xfrm>
            <a:off x="301518" y="3957339"/>
            <a:ext cx="2279651" cy="49695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1" name="Rectangle"/>
          <p:cNvSpPr>
            <a:spLocks noGrp="1"/>
          </p:cNvSpPr>
          <p:nvPr>
            <p:ph type="body" sz="quarter" idx="26"/>
          </p:nvPr>
        </p:nvSpPr>
        <p:spPr>
          <a:xfrm>
            <a:off x="9652448" y="1533013"/>
            <a:ext cx="2279651" cy="49695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2" name="Rectangle"/>
          <p:cNvSpPr>
            <a:spLocks noGrp="1"/>
          </p:cNvSpPr>
          <p:nvPr>
            <p:ph type="body" sz="quarter" idx="27"/>
          </p:nvPr>
        </p:nvSpPr>
        <p:spPr>
          <a:xfrm>
            <a:off x="9652448" y="3957339"/>
            <a:ext cx="2279651" cy="49695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400" b="1" cap="all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48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543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4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5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6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7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trix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556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5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55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5617" y="2275982"/>
            <a:ext cx="4488882" cy="166773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60" name="Rectangle"/>
          <p:cNvSpPr>
            <a:spLocks noGrp="1"/>
          </p:cNvSpPr>
          <p:nvPr>
            <p:ph type="body" sz="quarter" idx="21"/>
          </p:nvPr>
        </p:nvSpPr>
        <p:spPr>
          <a:xfrm>
            <a:off x="6486966" y="2275982"/>
            <a:ext cx="4488882" cy="1667736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1561" name="Rectangle"/>
          <p:cNvSpPr>
            <a:spLocks noGrp="1"/>
          </p:cNvSpPr>
          <p:nvPr>
            <p:ph type="body" sz="quarter" idx="22"/>
          </p:nvPr>
        </p:nvSpPr>
        <p:spPr>
          <a:xfrm>
            <a:off x="1275617" y="4469484"/>
            <a:ext cx="4488882" cy="1667735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1562" name="Rectangle"/>
          <p:cNvSpPr>
            <a:spLocks noGrp="1"/>
          </p:cNvSpPr>
          <p:nvPr>
            <p:ph type="body" sz="quarter" idx="23"/>
          </p:nvPr>
        </p:nvSpPr>
        <p:spPr>
          <a:xfrm>
            <a:off x="6486966" y="4469483"/>
            <a:ext cx="4488882" cy="1667736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1563" name="Rectangle"/>
          <p:cNvSpPr>
            <a:spLocks noGrp="1"/>
          </p:cNvSpPr>
          <p:nvPr>
            <p:ph type="body" sz="quarter" idx="24"/>
          </p:nvPr>
        </p:nvSpPr>
        <p:spPr>
          <a:xfrm>
            <a:off x="1275617" y="2275982"/>
            <a:ext cx="4488882" cy="49695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4" name="Rectangle"/>
          <p:cNvSpPr>
            <a:spLocks noGrp="1"/>
          </p:cNvSpPr>
          <p:nvPr>
            <p:ph type="body" sz="quarter" idx="25"/>
          </p:nvPr>
        </p:nvSpPr>
        <p:spPr>
          <a:xfrm>
            <a:off x="1275617" y="4469484"/>
            <a:ext cx="4488882" cy="49695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5" name="Rectangle"/>
          <p:cNvSpPr>
            <a:spLocks noGrp="1"/>
          </p:cNvSpPr>
          <p:nvPr>
            <p:ph type="body" sz="quarter" idx="26"/>
          </p:nvPr>
        </p:nvSpPr>
        <p:spPr>
          <a:xfrm>
            <a:off x="6486966" y="2275982"/>
            <a:ext cx="4488882" cy="49695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6" name="Rectangle"/>
          <p:cNvSpPr>
            <a:spLocks noGrp="1"/>
          </p:cNvSpPr>
          <p:nvPr>
            <p:ph type="body" sz="quarter" idx="27"/>
          </p:nvPr>
        </p:nvSpPr>
        <p:spPr>
          <a:xfrm>
            <a:off x="6486966" y="4469483"/>
            <a:ext cx="4488882" cy="49695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69" name="Grouper"/>
          <p:cNvGrpSpPr/>
          <p:nvPr/>
        </p:nvGrpSpPr>
        <p:grpSpPr>
          <a:xfrm>
            <a:off x="1155572" y="2173118"/>
            <a:ext cx="9880856" cy="4123945"/>
            <a:chOff x="0" y="0"/>
            <a:chExt cx="9880854" cy="4123944"/>
          </a:xfrm>
        </p:grpSpPr>
        <p:sp>
          <p:nvSpPr>
            <p:cNvPr id="1567" name="Ligne"/>
            <p:cNvSpPr/>
            <p:nvPr/>
          </p:nvSpPr>
          <p:spPr>
            <a:xfrm flipH="1">
              <a:off x="4940427" y="0"/>
              <a:ext cx="1" cy="4123945"/>
            </a:xfrm>
            <a:prstGeom prst="line">
              <a:avLst/>
            </a:prstGeom>
            <a:noFill/>
            <a:ln w="28575" cap="flat">
              <a:solidFill>
                <a:srgbClr val="ACBB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8" name="Ligne"/>
            <p:cNvSpPr/>
            <p:nvPr/>
          </p:nvSpPr>
          <p:spPr>
            <a:xfrm>
              <a:off x="-1" y="2061972"/>
              <a:ext cx="9880856" cy="1"/>
            </a:xfrm>
            <a:prstGeom prst="line">
              <a:avLst/>
            </a:prstGeom>
            <a:noFill/>
            <a:ln w="28575" cap="flat">
              <a:solidFill>
                <a:srgbClr val="ACBB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70" name="Rectangle"/>
          <p:cNvSpPr>
            <a:spLocks noGrp="1"/>
          </p:cNvSpPr>
          <p:nvPr>
            <p:ph type="body" sz="quarter" idx="28"/>
          </p:nvPr>
        </p:nvSpPr>
        <p:spPr>
          <a:xfrm rot="16200000">
            <a:off x="-1475587" y="3897026"/>
            <a:ext cx="3861238" cy="619152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cap="all"/>
            </a:pPr>
            <a:endParaRPr/>
          </a:p>
        </p:txBody>
      </p:sp>
      <p:sp>
        <p:nvSpPr>
          <p:cNvPr id="1571" name="Rectangle"/>
          <p:cNvSpPr>
            <a:spLocks noGrp="1"/>
          </p:cNvSpPr>
          <p:nvPr>
            <p:ph type="body" sz="quarter" idx="29"/>
          </p:nvPr>
        </p:nvSpPr>
        <p:spPr>
          <a:xfrm>
            <a:off x="1275617" y="1888239"/>
            <a:ext cx="4488882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572" name="Rectangle"/>
          <p:cNvSpPr>
            <a:spLocks noGrp="1"/>
          </p:cNvSpPr>
          <p:nvPr>
            <p:ph type="body" sz="quarter" idx="30"/>
          </p:nvPr>
        </p:nvSpPr>
        <p:spPr>
          <a:xfrm>
            <a:off x="1275615" y="1209787"/>
            <a:ext cx="9700233" cy="619152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cap="all"/>
            </a:pPr>
            <a:endParaRPr/>
          </a:p>
        </p:txBody>
      </p:sp>
      <p:sp>
        <p:nvSpPr>
          <p:cNvPr id="1573" name="Rectangle"/>
          <p:cNvSpPr>
            <a:spLocks noGrp="1"/>
          </p:cNvSpPr>
          <p:nvPr>
            <p:ph type="body" sz="quarter" idx="31"/>
          </p:nvPr>
        </p:nvSpPr>
        <p:spPr>
          <a:xfrm>
            <a:off x="6486966" y="1888239"/>
            <a:ext cx="4488882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574" name="Rectangle"/>
          <p:cNvSpPr>
            <a:spLocks noGrp="1"/>
          </p:cNvSpPr>
          <p:nvPr>
            <p:ph type="body" sz="quarter" idx="32"/>
          </p:nvPr>
        </p:nvSpPr>
        <p:spPr>
          <a:xfrm rot="16200000">
            <a:off x="186245" y="2915977"/>
            <a:ext cx="1667736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575" name="Rectangle"/>
          <p:cNvSpPr>
            <a:spLocks noGrp="1"/>
          </p:cNvSpPr>
          <p:nvPr>
            <p:ph type="body" sz="quarter" idx="33"/>
          </p:nvPr>
        </p:nvSpPr>
        <p:spPr>
          <a:xfrm rot="16200000">
            <a:off x="186243" y="5109478"/>
            <a:ext cx="1667737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576" name="Cercle"/>
          <p:cNvSpPr/>
          <p:nvPr/>
        </p:nvSpPr>
        <p:spPr>
          <a:xfrm>
            <a:off x="5917677" y="4056769"/>
            <a:ext cx="356645" cy="35664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ACBBC4"/>
            </a:solidFill>
            <a:miter/>
            <a:headEnd type="triangle"/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1582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577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8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9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0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1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x3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590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5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5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5616" y="4902777"/>
            <a:ext cx="3108961" cy="12344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647681"/>
                </a:solidFill>
              </a:defRPr>
            </a:lvl1pPr>
            <a:lvl2pPr>
              <a:defRPr sz="1400">
                <a:solidFill>
                  <a:srgbClr val="647681"/>
                </a:solidFill>
              </a:defRPr>
            </a:lvl2pPr>
            <a:lvl3pPr>
              <a:defRPr sz="1400">
                <a:solidFill>
                  <a:srgbClr val="647681"/>
                </a:solidFill>
              </a:defRPr>
            </a:lvl3pPr>
            <a:lvl4pPr>
              <a:defRPr sz="1400">
                <a:solidFill>
                  <a:srgbClr val="647681"/>
                </a:solidFill>
              </a:defRPr>
            </a:lvl4pPr>
            <a:lvl5pPr>
              <a:defRPr sz="1400">
                <a:solidFill>
                  <a:srgbClr val="64768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94" name="Rectangle"/>
          <p:cNvSpPr>
            <a:spLocks noGrp="1"/>
          </p:cNvSpPr>
          <p:nvPr>
            <p:ph type="body" sz="quarter" idx="21"/>
          </p:nvPr>
        </p:nvSpPr>
        <p:spPr>
          <a:xfrm rot="16200000">
            <a:off x="-1475587" y="3897026"/>
            <a:ext cx="3861238" cy="619152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cap="all"/>
            </a:pPr>
            <a:endParaRPr/>
          </a:p>
        </p:txBody>
      </p:sp>
      <p:sp>
        <p:nvSpPr>
          <p:cNvPr id="1595" name="Rectangle"/>
          <p:cNvSpPr>
            <a:spLocks noGrp="1"/>
          </p:cNvSpPr>
          <p:nvPr>
            <p:ph type="body" sz="quarter" idx="22"/>
          </p:nvPr>
        </p:nvSpPr>
        <p:spPr>
          <a:xfrm>
            <a:off x="1275617" y="1860806"/>
            <a:ext cx="3108961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596" name="Rectangle"/>
          <p:cNvSpPr>
            <a:spLocks noGrp="1"/>
          </p:cNvSpPr>
          <p:nvPr>
            <p:ph type="body" sz="quarter" idx="23"/>
          </p:nvPr>
        </p:nvSpPr>
        <p:spPr>
          <a:xfrm>
            <a:off x="1275616" y="1209787"/>
            <a:ext cx="9700232" cy="619152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cap="all"/>
            </a:pPr>
            <a:endParaRPr/>
          </a:p>
        </p:txBody>
      </p:sp>
      <p:sp>
        <p:nvSpPr>
          <p:cNvPr id="1597" name="Rectangle"/>
          <p:cNvSpPr>
            <a:spLocks noGrp="1"/>
          </p:cNvSpPr>
          <p:nvPr>
            <p:ph type="body" sz="quarter" idx="24"/>
          </p:nvPr>
        </p:nvSpPr>
        <p:spPr>
          <a:xfrm>
            <a:off x="7866888" y="1860806"/>
            <a:ext cx="3108961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598" name="Rectangle"/>
          <p:cNvSpPr>
            <a:spLocks noGrp="1"/>
          </p:cNvSpPr>
          <p:nvPr>
            <p:ph type="body" sz="quarter" idx="25"/>
          </p:nvPr>
        </p:nvSpPr>
        <p:spPr>
          <a:xfrm rot="16200000">
            <a:off x="402893" y="5326124"/>
            <a:ext cx="1234441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599" name="Rectangle"/>
          <p:cNvSpPr>
            <a:spLocks noGrp="1"/>
          </p:cNvSpPr>
          <p:nvPr>
            <p:ph type="body" sz="quarter" idx="26"/>
          </p:nvPr>
        </p:nvSpPr>
        <p:spPr>
          <a:xfrm>
            <a:off x="1275616" y="2275982"/>
            <a:ext cx="3108961" cy="123444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00" name="Rectangle"/>
          <p:cNvSpPr>
            <a:spLocks noGrp="1"/>
          </p:cNvSpPr>
          <p:nvPr>
            <p:ph type="body" sz="quarter" idx="27"/>
          </p:nvPr>
        </p:nvSpPr>
        <p:spPr>
          <a:xfrm rot="16200000">
            <a:off x="402893" y="2699330"/>
            <a:ext cx="1234441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601" name="Rectangle"/>
          <p:cNvSpPr>
            <a:spLocks noGrp="1"/>
          </p:cNvSpPr>
          <p:nvPr>
            <p:ph type="body" sz="quarter" idx="28"/>
          </p:nvPr>
        </p:nvSpPr>
        <p:spPr>
          <a:xfrm>
            <a:off x="1275617" y="3590099"/>
            <a:ext cx="3108961" cy="123444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02" name="Rectangle"/>
          <p:cNvSpPr>
            <a:spLocks noGrp="1"/>
          </p:cNvSpPr>
          <p:nvPr>
            <p:ph type="body" sz="quarter" idx="29"/>
          </p:nvPr>
        </p:nvSpPr>
        <p:spPr>
          <a:xfrm rot="16200000">
            <a:off x="402894" y="4013446"/>
            <a:ext cx="1234442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603" name="Rectangle"/>
          <p:cNvSpPr>
            <a:spLocks noGrp="1"/>
          </p:cNvSpPr>
          <p:nvPr>
            <p:ph type="body" sz="quarter" idx="30"/>
          </p:nvPr>
        </p:nvSpPr>
        <p:spPr>
          <a:xfrm>
            <a:off x="7866888" y="4902777"/>
            <a:ext cx="3108961" cy="123444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04" name="Rectangle"/>
          <p:cNvSpPr>
            <a:spLocks noGrp="1"/>
          </p:cNvSpPr>
          <p:nvPr>
            <p:ph type="body" sz="quarter" idx="31"/>
          </p:nvPr>
        </p:nvSpPr>
        <p:spPr>
          <a:xfrm>
            <a:off x="7866888" y="2272087"/>
            <a:ext cx="3108961" cy="123444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05" name="Rectangle"/>
          <p:cNvSpPr>
            <a:spLocks noGrp="1"/>
          </p:cNvSpPr>
          <p:nvPr>
            <p:ph type="body" sz="quarter" idx="32"/>
          </p:nvPr>
        </p:nvSpPr>
        <p:spPr>
          <a:xfrm>
            <a:off x="7866888" y="3590099"/>
            <a:ext cx="3108961" cy="123444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06" name="Rectangle"/>
          <p:cNvSpPr>
            <a:spLocks noGrp="1"/>
          </p:cNvSpPr>
          <p:nvPr>
            <p:ph type="body" sz="quarter" idx="33"/>
          </p:nvPr>
        </p:nvSpPr>
        <p:spPr>
          <a:xfrm>
            <a:off x="4541520" y="2272087"/>
            <a:ext cx="3108961" cy="123444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07" name="Rectangle"/>
          <p:cNvSpPr>
            <a:spLocks noGrp="1"/>
          </p:cNvSpPr>
          <p:nvPr>
            <p:ph type="body" sz="quarter" idx="34"/>
          </p:nvPr>
        </p:nvSpPr>
        <p:spPr>
          <a:xfrm>
            <a:off x="4548392" y="3590099"/>
            <a:ext cx="3108961" cy="123444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08" name="Rectangle"/>
          <p:cNvSpPr>
            <a:spLocks noGrp="1"/>
          </p:cNvSpPr>
          <p:nvPr>
            <p:ph type="body" sz="quarter" idx="35"/>
          </p:nvPr>
        </p:nvSpPr>
        <p:spPr>
          <a:xfrm>
            <a:off x="4548392" y="4902777"/>
            <a:ext cx="3108961" cy="123444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09" name="Rectangle"/>
          <p:cNvSpPr>
            <a:spLocks noGrp="1"/>
          </p:cNvSpPr>
          <p:nvPr>
            <p:ph type="body" sz="quarter" idx="36"/>
          </p:nvPr>
        </p:nvSpPr>
        <p:spPr>
          <a:xfrm>
            <a:off x="4541520" y="1860806"/>
            <a:ext cx="3108961" cy="3877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/>
            </a:pPr>
            <a:endParaRPr/>
          </a:p>
        </p:txBody>
      </p:sp>
      <p:sp>
        <p:nvSpPr>
          <p:cNvPr id="1610" name="Ligne"/>
          <p:cNvSpPr/>
          <p:nvPr/>
        </p:nvSpPr>
        <p:spPr>
          <a:xfrm flipH="1">
            <a:off x="11346928" y="1888238"/>
            <a:ext cx="1" cy="4422715"/>
          </a:xfrm>
          <a:prstGeom prst="line">
            <a:avLst/>
          </a:prstGeom>
          <a:ln w="28575">
            <a:solidFill>
              <a:srgbClr val="ACBBC4"/>
            </a:solidFill>
            <a:miter/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1" name="Ligne"/>
          <p:cNvSpPr/>
          <p:nvPr/>
        </p:nvSpPr>
        <p:spPr>
          <a:xfrm>
            <a:off x="826244" y="6261227"/>
            <a:ext cx="10527556" cy="1"/>
          </a:xfrm>
          <a:prstGeom prst="line">
            <a:avLst/>
          </a:prstGeom>
          <a:ln w="28575">
            <a:solidFill>
              <a:srgbClr val="ACBBC4"/>
            </a:solidFill>
            <a:miter/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2" name="Cercle"/>
          <p:cNvSpPr/>
          <p:nvPr/>
        </p:nvSpPr>
        <p:spPr>
          <a:xfrm>
            <a:off x="11168605" y="6082905"/>
            <a:ext cx="356645" cy="35664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ACBBC4"/>
            </a:solidFill>
            <a:miter/>
            <a:headEnd type="triangle"/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13" name="Rectangle"/>
          <p:cNvSpPr>
            <a:spLocks noGrp="1"/>
          </p:cNvSpPr>
          <p:nvPr>
            <p:ph type="body" sz="quarter" idx="37"/>
          </p:nvPr>
        </p:nvSpPr>
        <p:spPr>
          <a:xfrm>
            <a:off x="1275617" y="2275982"/>
            <a:ext cx="3108960" cy="2830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4" name="Rectangle"/>
          <p:cNvSpPr>
            <a:spLocks noGrp="1"/>
          </p:cNvSpPr>
          <p:nvPr>
            <p:ph type="body" sz="quarter" idx="38"/>
          </p:nvPr>
        </p:nvSpPr>
        <p:spPr>
          <a:xfrm>
            <a:off x="1275617" y="3590099"/>
            <a:ext cx="3108960" cy="2830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5" name="Rectangle"/>
          <p:cNvSpPr>
            <a:spLocks noGrp="1"/>
          </p:cNvSpPr>
          <p:nvPr>
            <p:ph type="body" sz="quarter" idx="39"/>
          </p:nvPr>
        </p:nvSpPr>
        <p:spPr>
          <a:xfrm>
            <a:off x="1315227" y="4902777"/>
            <a:ext cx="3108961" cy="2830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6" name="Rectangle"/>
          <p:cNvSpPr>
            <a:spLocks noGrp="1"/>
          </p:cNvSpPr>
          <p:nvPr>
            <p:ph type="body" sz="quarter" idx="40"/>
          </p:nvPr>
        </p:nvSpPr>
        <p:spPr>
          <a:xfrm>
            <a:off x="4548392" y="2275982"/>
            <a:ext cx="3108960" cy="2830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7" name="Rectangle"/>
          <p:cNvSpPr>
            <a:spLocks noGrp="1"/>
          </p:cNvSpPr>
          <p:nvPr>
            <p:ph type="body" sz="quarter" idx="41"/>
          </p:nvPr>
        </p:nvSpPr>
        <p:spPr>
          <a:xfrm>
            <a:off x="4548392" y="3590099"/>
            <a:ext cx="3108960" cy="2830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8" name="Rectangle"/>
          <p:cNvSpPr>
            <a:spLocks noGrp="1"/>
          </p:cNvSpPr>
          <p:nvPr>
            <p:ph type="body" sz="quarter" idx="42"/>
          </p:nvPr>
        </p:nvSpPr>
        <p:spPr>
          <a:xfrm>
            <a:off x="4548392" y="4902777"/>
            <a:ext cx="3108960" cy="28306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9" name="Rectangle"/>
          <p:cNvSpPr>
            <a:spLocks noGrp="1"/>
          </p:cNvSpPr>
          <p:nvPr>
            <p:ph type="body" sz="quarter" idx="43"/>
          </p:nvPr>
        </p:nvSpPr>
        <p:spPr>
          <a:xfrm>
            <a:off x="7866888" y="2275982"/>
            <a:ext cx="3108960" cy="2830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0" name="Rectangle"/>
          <p:cNvSpPr>
            <a:spLocks noGrp="1"/>
          </p:cNvSpPr>
          <p:nvPr>
            <p:ph type="body" sz="quarter" idx="44"/>
          </p:nvPr>
        </p:nvSpPr>
        <p:spPr>
          <a:xfrm>
            <a:off x="7866888" y="3590099"/>
            <a:ext cx="3108960" cy="28306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1" name="Rectangle"/>
          <p:cNvSpPr>
            <a:spLocks noGrp="1"/>
          </p:cNvSpPr>
          <p:nvPr>
            <p:ph type="body" sz="quarter" idx="45"/>
          </p:nvPr>
        </p:nvSpPr>
        <p:spPr>
          <a:xfrm>
            <a:off x="7866888" y="4902777"/>
            <a:ext cx="3108960" cy="28306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2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62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shbone 4 ca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635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6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3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547498" y="4239381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>
            <a:lvl1pPr>
              <a:defRPr sz="1400">
                <a:solidFill>
                  <a:srgbClr val="647681"/>
                </a:solidFill>
              </a:defRPr>
            </a:lvl1pPr>
            <a:lvl2pPr>
              <a:defRPr sz="1400">
                <a:solidFill>
                  <a:srgbClr val="647681"/>
                </a:solidFill>
              </a:defRPr>
            </a:lvl2pPr>
            <a:lvl3pPr>
              <a:defRPr sz="1400">
                <a:solidFill>
                  <a:srgbClr val="647681"/>
                </a:solidFill>
              </a:defRPr>
            </a:lvl3pPr>
            <a:lvl4pPr>
              <a:defRPr sz="1400">
                <a:solidFill>
                  <a:srgbClr val="647681"/>
                </a:solidFill>
              </a:defRPr>
            </a:lvl4pPr>
            <a:lvl5pPr>
              <a:defRPr sz="1400">
                <a:solidFill>
                  <a:srgbClr val="64768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39" name="Rectangle"/>
          <p:cNvSpPr>
            <a:spLocks noGrp="1"/>
          </p:cNvSpPr>
          <p:nvPr>
            <p:ph type="body" sz="quarter" idx="21"/>
          </p:nvPr>
        </p:nvSpPr>
        <p:spPr>
          <a:xfrm>
            <a:off x="5970730" y="4915846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40" name="Rectangle"/>
          <p:cNvSpPr>
            <a:spLocks noGrp="1"/>
          </p:cNvSpPr>
          <p:nvPr>
            <p:ph type="body" sz="quarter" idx="22"/>
          </p:nvPr>
        </p:nvSpPr>
        <p:spPr>
          <a:xfrm>
            <a:off x="5393961" y="5592309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41" name="Rectangle"/>
          <p:cNvSpPr>
            <a:spLocks noGrp="1"/>
          </p:cNvSpPr>
          <p:nvPr>
            <p:ph type="body" sz="quarter" idx="23"/>
          </p:nvPr>
        </p:nvSpPr>
        <p:spPr>
          <a:xfrm>
            <a:off x="3722263" y="4239381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42" name="Rectangle"/>
          <p:cNvSpPr>
            <a:spLocks noGrp="1"/>
          </p:cNvSpPr>
          <p:nvPr>
            <p:ph type="body" sz="quarter" idx="24"/>
          </p:nvPr>
        </p:nvSpPr>
        <p:spPr>
          <a:xfrm>
            <a:off x="3145494" y="4915846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43" name="Rectangle"/>
          <p:cNvSpPr>
            <a:spLocks noGrp="1"/>
          </p:cNvSpPr>
          <p:nvPr>
            <p:ph type="body" sz="quarter" idx="25"/>
          </p:nvPr>
        </p:nvSpPr>
        <p:spPr>
          <a:xfrm>
            <a:off x="2568725" y="5592309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44" name="Rectangle"/>
          <p:cNvSpPr>
            <a:spLocks noGrp="1"/>
          </p:cNvSpPr>
          <p:nvPr>
            <p:ph type="body" sz="quarter" idx="26"/>
          </p:nvPr>
        </p:nvSpPr>
        <p:spPr>
          <a:xfrm rot="18900000">
            <a:off x="3557143" y="5004353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5" name="Rectangle"/>
          <p:cNvSpPr>
            <a:spLocks noGrp="1"/>
          </p:cNvSpPr>
          <p:nvPr>
            <p:ph type="body" sz="quarter" idx="27"/>
          </p:nvPr>
        </p:nvSpPr>
        <p:spPr>
          <a:xfrm rot="18900000">
            <a:off x="6453789" y="5004353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6" name="Rectangle"/>
          <p:cNvSpPr>
            <a:spLocks noGrp="1"/>
          </p:cNvSpPr>
          <p:nvPr>
            <p:ph type="body" sz="quarter" idx="28"/>
          </p:nvPr>
        </p:nvSpPr>
        <p:spPr>
          <a:xfrm rot="2700000">
            <a:off x="6453790" y="2334764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7" name="Rectangle"/>
          <p:cNvSpPr>
            <a:spLocks noGrp="1"/>
          </p:cNvSpPr>
          <p:nvPr>
            <p:ph type="body" sz="quarter" idx="29"/>
          </p:nvPr>
        </p:nvSpPr>
        <p:spPr>
          <a:xfrm rot="2700000">
            <a:off x="3557144" y="2334765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8" name="Rectangle"/>
          <p:cNvSpPr>
            <a:spLocks noGrp="1"/>
          </p:cNvSpPr>
          <p:nvPr>
            <p:ph type="body" sz="quarter" idx="30"/>
          </p:nvPr>
        </p:nvSpPr>
        <p:spPr>
          <a:xfrm>
            <a:off x="2568725" y="1484664"/>
            <a:ext cx="1164309" cy="556193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49" name="Rectangle"/>
          <p:cNvSpPr>
            <a:spLocks noGrp="1"/>
          </p:cNvSpPr>
          <p:nvPr>
            <p:ph type="body" sz="quarter" idx="31"/>
          </p:nvPr>
        </p:nvSpPr>
        <p:spPr>
          <a:xfrm>
            <a:off x="3145494" y="2161128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50" name="Rectangle"/>
          <p:cNvSpPr>
            <a:spLocks noGrp="1"/>
          </p:cNvSpPr>
          <p:nvPr>
            <p:ph type="body" sz="quarter" idx="32"/>
          </p:nvPr>
        </p:nvSpPr>
        <p:spPr>
          <a:xfrm>
            <a:off x="3722263" y="2837591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51" name="Rectangle"/>
          <p:cNvSpPr>
            <a:spLocks noGrp="1"/>
          </p:cNvSpPr>
          <p:nvPr>
            <p:ph type="body" sz="quarter" idx="33"/>
          </p:nvPr>
        </p:nvSpPr>
        <p:spPr>
          <a:xfrm>
            <a:off x="5393961" y="1496709"/>
            <a:ext cx="1164309" cy="556193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52" name="Rectangle"/>
          <p:cNvSpPr>
            <a:spLocks noGrp="1"/>
          </p:cNvSpPr>
          <p:nvPr>
            <p:ph type="body" sz="quarter" idx="34"/>
          </p:nvPr>
        </p:nvSpPr>
        <p:spPr>
          <a:xfrm>
            <a:off x="5970730" y="2173173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53" name="Rectangle"/>
          <p:cNvSpPr>
            <a:spLocks noGrp="1"/>
          </p:cNvSpPr>
          <p:nvPr>
            <p:ph type="body" sz="quarter" idx="35"/>
          </p:nvPr>
        </p:nvSpPr>
        <p:spPr>
          <a:xfrm>
            <a:off x="6547498" y="2849636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54" name="Rectangle"/>
          <p:cNvSpPr>
            <a:spLocks noGrp="1"/>
          </p:cNvSpPr>
          <p:nvPr>
            <p:ph type="body" sz="quarter" idx="36"/>
          </p:nvPr>
        </p:nvSpPr>
        <p:spPr>
          <a:xfrm>
            <a:off x="409002" y="2843878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55" name="Rectangle"/>
          <p:cNvSpPr>
            <a:spLocks noGrp="1"/>
          </p:cNvSpPr>
          <p:nvPr>
            <p:ph type="body" sz="quarter" idx="37"/>
          </p:nvPr>
        </p:nvSpPr>
        <p:spPr>
          <a:xfrm>
            <a:off x="401192" y="3540747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56" name="Rectangle"/>
          <p:cNvSpPr>
            <a:spLocks noGrp="1"/>
          </p:cNvSpPr>
          <p:nvPr>
            <p:ph type="body" sz="quarter" idx="38"/>
          </p:nvPr>
        </p:nvSpPr>
        <p:spPr>
          <a:xfrm>
            <a:off x="401192" y="4237616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57" name="Rectangle"/>
          <p:cNvSpPr>
            <a:spLocks noGrp="1"/>
          </p:cNvSpPr>
          <p:nvPr>
            <p:ph type="body" sz="quarter" idx="39"/>
          </p:nvPr>
        </p:nvSpPr>
        <p:spPr>
          <a:xfrm>
            <a:off x="1865376" y="3674569"/>
            <a:ext cx="1081025" cy="2885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16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8" name="Rectangle"/>
          <p:cNvSpPr>
            <a:spLocks noGrp="1"/>
          </p:cNvSpPr>
          <p:nvPr>
            <p:ph type="body" sz="quarter" idx="40"/>
          </p:nvPr>
        </p:nvSpPr>
        <p:spPr>
          <a:xfrm>
            <a:off x="3090671" y="3624715"/>
            <a:ext cx="6423662" cy="38404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9" name="Rectangle"/>
          <p:cNvSpPr>
            <a:spLocks noGrp="1"/>
          </p:cNvSpPr>
          <p:nvPr>
            <p:ph type="body" sz="quarter" idx="41"/>
          </p:nvPr>
        </p:nvSpPr>
        <p:spPr>
          <a:xfrm>
            <a:off x="9637780" y="3540747"/>
            <a:ext cx="2281937" cy="548641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65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660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1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2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3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4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shbone 6 ca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67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6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7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03907" y="4239381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>
            <a:lvl1pPr>
              <a:defRPr sz="1400">
                <a:solidFill>
                  <a:srgbClr val="647681"/>
                </a:solidFill>
              </a:defRPr>
            </a:lvl1pPr>
            <a:lvl2pPr>
              <a:defRPr sz="1400">
                <a:solidFill>
                  <a:srgbClr val="647681"/>
                </a:solidFill>
              </a:defRPr>
            </a:lvl2pPr>
            <a:lvl3pPr>
              <a:defRPr sz="1400">
                <a:solidFill>
                  <a:srgbClr val="647681"/>
                </a:solidFill>
              </a:defRPr>
            </a:lvl3pPr>
            <a:lvl4pPr>
              <a:defRPr sz="1400">
                <a:solidFill>
                  <a:srgbClr val="647681"/>
                </a:solidFill>
              </a:defRPr>
            </a:lvl4pPr>
            <a:lvl5pPr>
              <a:defRPr sz="1400">
                <a:solidFill>
                  <a:srgbClr val="64768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77" name="Rectangle"/>
          <p:cNvSpPr>
            <a:spLocks noGrp="1"/>
          </p:cNvSpPr>
          <p:nvPr>
            <p:ph type="body" sz="quarter" idx="21"/>
          </p:nvPr>
        </p:nvSpPr>
        <p:spPr>
          <a:xfrm>
            <a:off x="6127139" y="4915846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78" name="Rectangle"/>
          <p:cNvSpPr>
            <a:spLocks noGrp="1"/>
          </p:cNvSpPr>
          <p:nvPr>
            <p:ph type="body" sz="quarter" idx="22"/>
          </p:nvPr>
        </p:nvSpPr>
        <p:spPr>
          <a:xfrm>
            <a:off x="5550370" y="5592309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79" name="Rectangle"/>
          <p:cNvSpPr>
            <a:spLocks noGrp="1"/>
          </p:cNvSpPr>
          <p:nvPr>
            <p:ph type="body" sz="quarter" idx="23"/>
          </p:nvPr>
        </p:nvSpPr>
        <p:spPr>
          <a:xfrm>
            <a:off x="3878672" y="4239381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80" name="Rectangle"/>
          <p:cNvSpPr>
            <a:spLocks noGrp="1"/>
          </p:cNvSpPr>
          <p:nvPr>
            <p:ph type="body" sz="quarter" idx="24"/>
          </p:nvPr>
        </p:nvSpPr>
        <p:spPr>
          <a:xfrm>
            <a:off x="3301903" y="4915846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81" name="Rectangle"/>
          <p:cNvSpPr>
            <a:spLocks noGrp="1"/>
          </p:cNvSpPr>
          <p:nvPr>
            <p:ph type="body" sz="quarter" idx="25"/>
          </p:nvPr>
        </p:nvSpPr>
        <p:spPr>
          <a:xfrm>
            <a:off x="2725135" y="5592309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82" name="Rectangle"/>
          <p:cNvSpPr>
            <a:spLocks noGrp="1"/>
          </p:cNvSpPr>
          <p:nvPr>
            <p:ph type="body" sz="quarter" idx="26"/>
          </p:nvPr>
        </p:nvSpPr>
        <p:spPr>
          <a:xfrm rot="18900000">
            <a:off x="3713552" y="5004353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3" name="Rectangle"/>
          <p:cNvSpPr>
            <a:spLocks noGrp="1"/>
          </p:cNvSpPr>
          <p:nvPr>
            <p:ph type="body" sz="quarter" idx="27"/>
          </p:nvPr>
        </p:nvSpPr>
        <p:spPr>
          <a:xfrm rot="18900000">
            <a:off x="6610198" y="5004353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4" name="Rectangle"/>
          <p:cNvSpPr>
            <a:spLocks noGrp="1"/>
          </p:cNvSpPr>
          <p:nvPr>
            <p:ph type="body" sz="quarter" idx="28"/>
          </p:nvPr>
        </p:nvSpPr>
        <p:spPr>
          <a:xfrm rot="2700000">
            <a:off x="6610198" y="2334764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5" name="Rectangle"/>
          <p:cNvSpPr>
            <a:spLocks noGrp="1"/>
          </p:cNvSpPr>
          <p:nvPr>
            <p:ph type="body" sz="quarter" idx="29"/>
          </p:nvPr>
        </p:nvSpPr>
        <p:spPr>
          <a:xfrm rot="2700000">
            <a:off x="3713553" y="2334765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6" name="Rectangle"/>
          <p:cNvSpPr>
            <a:spLocks noGrp="1"/>
          </p:cNvSpPr>
          <p:nvPr>
            <p:ph type="body" sz="quarter" idx="30"/>
          </p:nvPr>
        </p:nvSpPr>
        <p:spPr>
          <a:xfrm>
            <a:off x="2725135" y="1484664"/>
            <a:ext cx="1164309" cy="556193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87" name="Rectangle"/>
          <p:cNvSpPr>
            <a:spLocks noGrp="1"/>
          </p:cNvSpPr>
          <p:nvPr>
            <p:ph type="body" sz="quarter" idx="31"/>
          </p:nvPr>
        </p:nvSpPr>
        <p:spPr>
          <a:xfrm>
            <a:off x="3301903" y="2161128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88" name="Rectangle"/>
          <p:cNvSpPr>
            <a:spLocks noGrp="1"/>
          </p:cNvSpPr>
          <p:nvPr>
            <p:ph type="body" sz="quarter" idx="32"/>
          </p:nvPr>
        </p:nvSpPr>
        <p:spPr>
          <a:xfrm>
            <a:off x="3878672" y="2837591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89" name="Rectangle"/>
          <p:cNvSpPr>
            <a:spLocks noGrp="1"/>
          </p:cNvSpPr>
          <p:nvPr>
            <p:ph type="body" sz="quarter" idx="33"/>
          </p:nvPr>
        </p:nvSpPr>
        <p:spPr>
          <a:xfrm>
            <a:off x="5550370" y="1496709"/>
            <a:ext cx="1164309" cy="556193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90" name="Rectangle"/>
          <p:cNvSpPr>
            <a:spLocks noGrp="1"/>
          </p:cNvSpPr>
          <p:nvPr>
            <p:ph type="body" sz="quarter" idx="34"/>
          </p:nvPr>
        </p:nvSpPr>
        <p:spPr>
          <a:xfrm>
            <a:off x="6127139" y="2173173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91" name="Rectangle"/>
          <p:cNvSpPr>
            <a:spLocks noGrp="1"/>
          </p:cNvSpPr>
          <p:nvPr>
            <p:ph type="body" sz="quarter" idx="35"/>
          </p:nvPr>
        </p:nvSpPr>
        <p:spPr>
          <a:xfrm>
            <a:off x="6703907" y="2849636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92" name="Rectangle"/>
          <p:cNvSpPr>
            <a:spLocks noGrp="1"/>
          </p:cNvSpPr>
          <p:nvPr>
            <p:ph type="body" sz="quarter" idx="36"/>
          </p:nvPr>
        </p:nvSpPr>
        <p:spPr>
          <a:xfrm>
            <a:off x="9637780" y="3540747"/>
            <a:ext cx="2281937" cy="548641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3" name="Rectangle"/>
          <p:cNvSpPr>
            <a:spLocks noGrp="1"/>
          </p:cNvSpPr>
          <p:nvPr>
            <p:ph type="body" sz="quarter" idx="37"/>
          </p:nvPr>
        </p:nvSpPr>
        <p:spPr>
          <a:xfrm>
            <a:off x="1312516" y="4239381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94" name="Rectangle"/>
          <p:cNvSpPr>
            <a:spLocks noGrp="1"/>
          </p:cNvSpPr>
          <p:nvPr>
            <p:ph type="body" sz="quarter" idx="38"/>
          </p:nvPr>
        </p:nvSpPr>
        <p:spPr>
          <a:xfrm>
            <a:off x="735748" y="4915846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95" name="Rectangle"/>
          <p:cNvSpPr>
            <a:spLocks noGrp="1"/>
          </p:cNvSpPr>
          <p:nvPr>
            <p:ph type="body" sz="quarter" idx="39"/>
          </p:nvPr>
        </p:nvSpPr>
        <p:spPr>
          <a:xfrm>
            <a:off x="158980" y="5592309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96" name="Rectangle"/>
          <p:cNvSpPr>
            <a:spLocks noGrp="1"/>
          </p:cNvSpPr>
          <p:nvPr>
            <p:ph type="body" sz="quarter" idx="40"/>
          </p:nvPr>
        </p:nvSpPr>
        <p:spPr>
          <a:xfrm rot="18900000">
            <a:off x="1147397" y="5004353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7" name="Rectangle"/>
          <p:cNvSpPr>
            <a:spLocks noGrp="1"/>
          </p:cNvSpPr>
          <p:nvPr>
            <p:ph type="body" sz="quarter" idx="41"/>
          </p:nvPr>
        </p:nvSpPr>
        <p:spPr>
          <a:xfrm rot="2700000">
            <a:off x="1147398" y="2334765"/>
            <a:ext cx="2882393" cy="28854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8" name="Rectangle"/>
          <p:cNvSpPr>
            <a:spLocks noGrp="1"/>
          </p:cNvSpPr>
          <p:nvPr>
            <p:ph type="body" sz="quarter" idx="42"/>
          </p:nvPr>
        </p:nvSpPr>
        <p:spPr>
          <a:xfrm>
            <a:off x="158980" y="1484664"/>
            <a:ext cx="1164309" cy="556193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699" name="Rectangle"/>
          <p:cNvSpPr>
            <a:spLocks noGrp="1"/>
          </p:cNvSpPr>
          <p:nvPr>
            <p:ph type="body" sz="quarter" idx="43"/>
          </p:nvPr>
        </p:nvSpPr>
        <p:spPr>
          <a:xfrm>
            <a:off x="735748" y="2161128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700" name="Rectangle"/>
          <p:cNvSpPr>
            <a:spLocks noGrp="1"/>
          </p:cNvSpPr>
          <p:nvPr>
            <p:ph type="body" sz="quarter" idx="44"/>
          </p:nvPr>
        </p:nvSpPr>
        <p:spPr>
          <a:xfrm>
            <a:off x="1312516" y="2837591"/>
            <a:ext cx="1164309" cy="556192"/>
          </a:xfrm>
          <a:prstGeom prst="rect">
            <a:avLst/>
          </a:prstGeom>
          <a:solidFill>
            <a:srgbClr val="E8EBED"/>
          </a:solidFill>
        </p:spPr>
        <p:txBody>
          <a:bodyPr lIns="91439" tIns="91439" rIns="91439" bIns="91439"/>
          <a:lstStyle/>
          <a:p>
            <a:pPr marL="228600" indent="-228600">
              <a:buSzPct val="100000"/>
              <a:buChar char="•"/>
              <a:defRPr sz="14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701" name="Rectangle"/>
          <p:cNvSpPr>
            <a:spLocks noGrp="1"/>
          </p:cNvSpPr>
          <p:nvPr>
            <p:ph type="body" sz="quarter" idx="45"/>
          </p:nvPr>
        </p:nvSpPr>
        <p:spPr>
          <a:xfrm>
            <a:off x="1323288" y="3624715"/>
            <a:ext cx="8191046" cy="38404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algn="ctr">
              <a:buFontTx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0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70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715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7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7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2034397"/>
            <a:ext cx="2594865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4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19" name="Rectangle"/>
          <p:cNvSpPr>
            <a:spLocks noGrp="1"/>
          </p:cNvSpPr>
          <p:nvPr>
            <p:ph type="body" sz="quarter" idx="21"/>
          </p:nvPr>
        </p:nvSpPr>
        <p:spPr>
          <a:xfrm>
            <a:off x="482599" y="1780295"/>
            <a:ext cx="2594866" cy="6072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0" name="Rectangle"/>
          <p:cNvSpPr>
            <a:spLocks noGrp="1"/>
          </p:cNvSpPr>
          <p:nvPr>
            <p:ph type="body" sz="quarter" idx="22"/>
          </p:nvPr>
        </p:nvSpPr>
        <p:spPr>
          <a:xfrm>
            <a:off x="482599" y="5161362"/>
            <a:ext cx="2594866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21" name="Rectangle"/>
          <p:cNvSpPr>
            <a:spLocks noGrp="1"/>
          </p:cNvSpPr>
          <p:nvPr>
            <p:ph type="body" sz="quarter" idx="23"/>
          </p:nvPr>
        </p:nvSpPr>
        <p:spPr>
          <a:xfrm>
            <a:off x="482599" y="4784385"/>
            <a:ext cx="2594866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22" name="Rectangle"/>
          <p:cNvSpPr>
            <a:spLocks noGrp="1"/>
          </p:cNvSpPr>
          <p:nvPr>
            <p:ph type="body" sz="quarter" idx="24"/>
          </p:nvPr>
        </p:nvSpPr>
        <p:spPr>
          <a:xfrm>
            <a:off x="9114536" y="2040589"/>
            <a:ext cx="2594865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23" name="Rectangle"/>
          <p:cNvSpPr>
            <a:spLocks noGrp="1"/>
          </p:cNvSpPr>
          <p:nvPr>
            <p:ph type="body" sz="quarter" idx="25"/>
          </p:nvPr>
        </p:nvSpPr>
        <p:spPr>
          <a:xfrm>
            <a:off x="9114536" y="1780295"/>
            <a:ext cx="2594865" cy="607244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4" name="Rectangle"/>
          <p:cNvSpPr>
            <a:spLocks noGrp="1"/>
          </p:cNvSpPr>
          <p:nvPr>
            <p:ph type="body" sz="quarter" idx="26"/>
          </p:nvPr>
        </p:nvSpPr>
        <p:spPr>
          <a:xfrm>
            <a:off x="9114536" y="5161362"/>
            <a:ext cx="2594865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25" name="Rectangle"/>
          <p:cNvSpPr>
            <a:spLocks noGrp="1"/>
          </p:cNvSpPr>
          <p:nvPr>
            <p:ph type="body" sz="quarter" idx="27"/>
          </p:nvPr>
        </p:nvSpPr>
        <p:spPr>
          <a:xfrm>
            <a:off x="9114536" y="4784385"/>
            <a:ext cx="2594865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26" name="Rectangle"/>
          <p:cNvSpPr>
            <a:spLocks noGrp="1"/>
          </p:cNvSpPr>
          <p:nvPr>
            <p:ph type="body" sz="quarter" idx="28"/>
          </p:nvPr>
        </p:nvSpPr>
        <p:spPr>
          <a:xfrm>
            <a:off x="6237223" y="2034397"/>
            <a:ext cx="2594866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27" name="Rectangle"/>
          <p:cNvSpPr>
            <a:spLocks noGrp="1"/>
          </p:cNvSpPr>
          <p:nvPr>
            <p:ph type="body" sz="quarter" idx="29"/>
          </p:nvPr>
        </p:nvSpPr>
        <p:spPr>
          <a:xfrm>
            <a:off x="6237223" y="1780295"/>
            <a:ext cx="2594866" cy="607244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8" name="Rectangle"/>
          <p:cNvSpPr>
            <a:spLocks noGrp="1"/>
          </p:cNvSpPr>
          <p:nvPr>
            <p:ph type="body" sz="quarter" idx="30"/>
          </p:nvPr>
        </p:nvSpPr>
        <p:spPr>
          <a:xfrm>
            <a:off x="6237223" y="5161362"/>
            <a:ext cx="2594866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29" name="Rectangle"/>
          <p:cNvSpPr>
            <a:spLocks noGrp="1"/>
          </p:cNvSpPr>
          <p:nvPr>
            <p:ph type="body" sz="quarter" idx="31"/>
          </p:nvPr>
        </p:nvSpPr>
        <p:spPr>
          <a:xfrm>
            <a:off x="6237223" y="4784385"/>
            <a:ext cx="2594866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30" name="Rectangle"/>
          <p:cNvSpPr>
            <a:spLocks noGrp="1"/>
          </p:cNvSpPr>
          <p:nvPr>
            <p:ph type="body" sz="quarter" idx="32"/>
          </p:nvPr>
        </p:nvSpPr>
        <p:spPr>
          <a:xfrm>
            <a:off x="3359911" y="2034397"/>
            <a:ext cx="2594866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31" name="Rectangle"/>
          <p:cNvSpPr>
            <a:spLocks noGrp="1"/>
          </p:cNvSpPr>
          <p:nvPr>
            <p:ph type="body" sz="quarter" idx="33"/>
          </p:nvPr>
        </p:nvSpPr>
        <p:spPr>
          <a:xfrm>
            <a:off x="3359911" y="1780295"/>
            <a:ext cx="2594866" cy="60724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2" name="Rectangle"/>
          <p:cNvSpPr>
            <a:spLocks noGrp="1"/>
          </p:cNvSpPr>
          <p:nvPr>
            <p:ph type="body" sz="quarter" idx="34"/>
          </p:nvPr>
        </p:nvSpPr>
        <p:spPr>
          <a:xfrm>
            <a:off x="3359911" y="5161362"/>
            <a:ext cx="2594866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33" name="Rectangle"/>
          <p:cNvSpPr>
            <a:spLocks noGrp="1"/>
          </p:cNvSpPr>
          <p:nvPr>
            <p:ph type="body" sz="quarter" idx="35"/>
          </p:nvPr>
        </p:nvSpPr>
        <p:spPr>
          <a:xfrm>
            <a:off x="3359911" y="4784385"/>
            <a:ext cx="2594866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grpSp>
        <p:nvGrpSpPr>
          <p:cNvPr id="1739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734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5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6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7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8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747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7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7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2034397"/>
            <a:ext cx="2594865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4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51" name="Rectangle"/>
          <p:cNvSpPr>
            <a:spLocks noGrp="1"/>
          </p:cNvSpPr>
          <p:nvPr>
            <p:ph type="body" sz="quarter" idx="21"/>
          </p:nvPr>
        </p:nvSpPr>
        <p:spPr>
          <a:xfrm>
            <a:off x="482599" y="1780295"/>
            <a:ext cx="2594866" cy="6072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2" name="Rectangle"/>
          <p:cNvSpPr>
            <a:spLocks noGrp="1"/>
          </p:cNvSpPr>
          <p:nvPr>
            <p:ph type="body" sz="quarter" idx="22"/>
          </p:nvPr>
        </p:nvSpPr>
        <p:spPr>
          <a:xfrm>
            <a:off x="482599" y="5161362"/>
            <a:ext cx="2594866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53" name="Rectangle"/>
          <p:cNvSpPr>
            <a:spLocks noGrp="1"/>
          </p:cNvSpPr>
          <p:nvPr>
            <p:ph type="body" sz="quarter" idx="23"/>
          </p:nvPr>
        </p:nvSpPr>
        <p:spPr>
          <a:xfrm>
            <a:off x="482599" y="4784385"/>
            <a:ext cx="2594866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54" name="Rectangle"/>
          <p:cNvSpPr>
            <a:spLocks noGrp="1"/>
          </p:cNvSpPr>
          <p:nvPr>
            <p:ph type="body" sz="quarter" idx="24"/>
          </p:nvPr>
        </p:nvSpPr>
        <p:spPr>
          <a:xfrm>
            <a:off x="9114536" y="2040589"/>
            <a:ext cx="2594865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55" name="Rectangle"/>
          <p:cNvSpPr>
            <a:spLocks noGrp="1"/>
          </p:cNvSpPr>
          <p:nvPr>
            <p:ph type="body" sz="quarter" idx="25"/>
          </p:nvPr>
        </p:nvSpPr>
        <p:spPr>
          <a:xfrm>
            <a:off x="9114536" y="1780295"/>
            <a:ext cx="2594865" cy="607244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6" name="Rectangle"/>
          <p:cNvSpPr>
            <a:spLocks noGrp="1"/>
          </p:cNvSpPr>
          <p:nvPr>
            <p:ph type="body" sz="quarter" idx="26"/>
          </p:nvPr>
        </p:nvSpPr>
        <p:spPr>
          <a:xfrm>
            <a:off x="9114536" y="5161362"/>
            <a:ext cx="2594865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57" name="Rectangle"/>
          <p:cNvSpPr>
            <a:spLocks noGrp="1"/>
          </p:cNvSpPr>
          <p:nvPr>
            <p:ph type="body" sz="quarter" idx="27"/>
          </p:nvPr>
        </p:nvSpPr>
        <p:spPr>
          <a:xfrm>
            <a:off x="9114536" y="4784385"/>
            <a:ext cx="2594865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58" name="Rectangle"/>
          <p:cNvSpPr>
            <a:spLocks noGrp="1"/>
          </p:cNvSpPr>
          <p:nvPr>
            <p:ph type="body" sz="quarter" idx="28"/>
          </p:nvPr>
        </p:nvSpPr>
        <p:spPr>
          <a:xfrm>
            <a:off x="6237223" y="2034397"/>
            <a:ext cx="2594866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59" name="Rectangle"/>
          <p:cNvSpPr>
            <a:spLocks noGrp="1"/>
          </p:cNvSpPr>
          <p:nvPr>
            <p:ph type="body" sz="quarter" idx="29"/>
          </p:nvPr>
        </p:nvSpPr>
        <p:spPr>
          <a:xfrm>
            <a:off x="6237223" y="1780295"/>
            <a:ext cx="2594866" cy="607244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0" name="Rectangle"/>
          <p:cNvSpPr>
            <a:spLocks noGrp="1"/>
          </p:cNvSpPr>
          <p:nvPr>
            <p:ph type="body" sz="quarter" idx="30"/>
          </p:nvPr>
        </p:nvSpPr>
        <p:spPr>
          <a:xfrm>
            <a:off x="6237223" y="5161362"/>
            <a:ext cx="2594866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61" name="Rectangle"/>
          <p:cNvSpPr>
            <a:spLocks noGrp="1"/>
          </p:cNvSpPr>
          <p:nvPr>
            <p:ph type="body" sz="quarter" idx="31"/>
          </p:nvPr>
        </p:nvSpPr>
        <p:spPr>
          <a:xfrm>
            <a:off x="6237223" y="4784385"/>
            <a:ext cx="2594866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62" name="Rectangle"/>
          <p:cNvSpPr>
            <a:spLocks noGrp="1"/>
          </p:cNvSpPr>
          <p:nvPr>
            <p:ph type="body" sz="quarter" idx="32"/>
          </p:nvPr>
        </p:nvSpPr>
        <p:spPr>
          <a:xfrm>
            <a:off x="2864768" y="2034398"/>
            <a:ext cx="3585152" cy="2961648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8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63" name="Rectangle"/>
          <p:cNvSpPr>
            <a:spLocks noGrp="1"/>
          </p:cNvSpPr>
          <p:nvPr>
            <p:ph type="body" sz="quarter" idx="33"/>
          </p:nvPr>
        </p:nvSpPr>
        <p:spPr>
          <a:xfrm>
            <a:off x="2864768" y="1548551"/>
            <a:ext cx="3585152" cy="83898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3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4" name="Rectangle"/>
          <p:cNvSpPr>
            <a:spLocks noGrp="1"/>
          </p:cNvSpPr>
          <p:nvPr>
            <p:ph type="body" sz="quarter" idx="34"/>
          </p:nvPr>
        </p:nvSpPr>
        <p:spPr>
          <a:xfrm>
            <a:off x="2864768" y="5506854"/>
            <a:ext cx="3585152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36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65" name="Rectangle"/>
          <p:cNvSpPr>
            <a:spLocks noGrp="1"/>
          </p:cNvSpPr>
          <p:nvPr>
            <p:ph type="body" sz="quarter" idx="35"/>
          </p:nvPr>
        </p:nvSpPr>
        <p:spPr>
          <a:xfrm>
            <a:off x="2864768" y="5129877"/>
            <a:ext cx="3585152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>
                <a:solidFill>
                  <a:schemeClr val="accent2"/>
                </a:solidFill>
              </a:defRPr>
            </a:pPr>
            <a:endParaRPr/>
          </a:p>
        </p:txBody>
      </p:sp>
      <p:grpSp>
        <p:nvGrpSpPr>
          <p:cNvPr id="1771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766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7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8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9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0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77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359911" y="2034397"/>
            <a:ext cx="2594866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4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80" name="Rectangle"/>
          <p:cNvSpPr>
            <a:spLocks noGrp="1"/>
          </p:cNvSpPr>
          <p:nvPr>
            <p:ph type="body" sz="quarter" idx="21"/>
          </p:nvPr>
        </p:nvSpPr>
        <p:spPr>
          <a:xfrm>
            <a:off x="3359911" y="1780295"/>
            <a:ext cx="2594866" cy="60724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1" name="Rectangle"/>
          <p:cNvSpPr>
            <a:spLocks noGrp="1"/>
          </p:cNvSpPr>
          <p:nvPr>
            <p:ph type="body" sz="quarter" idx="22"/>
          </p:nvPr>
        </p:nvSpPr>
        <p:spPr>
          <a:xfrm>
            <a:off x="3359911" y="5161362"/>
            <a:ext cx="2594866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82" name="Rectangle"/>
          <p:cNvSpPr>
            <a:spLocks noGrp="1"/>
          </p:cNvSpPr>
          <p:nvPr>
            <p:ph type="body" sz="quarter" idx="23"/>
          </p:nvPr>
        </p:nvSpPr>
        <p:spPr>
          <a:xfrm>
            <a:off x="3359911" y="4784385"/>
            <a:ext cx="2594866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8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7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786" name="Rectangle"/>
          <p:cNvSpPr>
            <a:spLocks noGrp="1"/>
          </p:cNvSpPr>
          <p:nvPr>
            <p:ph type="body" sz="quarter" idx="24"/>
          </p:nvPr>
        </p:nvSpPr>
        <p:spPr>
          <a:xfrm>
            <a:off x="482599" y="2034397"/>
            <a:ext cx="2594866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87" name="Rectangle"/>
          <p:cNvSpPr>
            <a:spLocks noGrp="1"/>
          </p:cNvSpPr>
          <p:nvPr>
            <p:ph type="body" sz="quarter" idx="25"/>
          </p:nvPr>
        </p:nvSpPr>
        <p:spPr>
          <a:xfrm>
            <a:off x="482599" y="1780295"/>
            <a:ext cx="2594866" cy="6072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8" name="Rectangle"/>
          <p:cNvSpPr>
            <a:spLocks noGrp="1"/>
          </p:cNvSpPr>
          <p:nvPr>
            <p:ph type="body" sz="quarter" idx="26"/>
          </p:nvPr>
        </p:nvSpPr>
        <p:spPr>
          <a:xfrm>
            <a:off x="482599" y="5161362"/>
            <a:ext cx="2594866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89" name="Rectangle"/>
          <p:cNvSpPr>
            <a:spLocks noGrp="1"/>
          </p:cNvSpPr>
          <p:nvPr>
            <p:ph type="body" sz="quarter" idx="27"/>
          </p:nvPr>
        </p:nvSpPr>
        <p:spPr>
          <a:xfrm>
            <a:off x="482599" y="4784385"/>
            <a:ext cx="2594866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90" name="Rectangle"/>
          <p:cNvSpPr>
            <a:spLocks noGrp="1"/>
          </p:cNvSpPr>
          <p:nvPr>
            <p:ph type="body" sz="quarter" idx="28"/>
          </p:nvPr>
        </p:nvSpPr>
        <p:spPr>
          <a:xfrm>
            <a:off x="9114536" y="2040589"/>
            <a:ext cx="2594865" cy="2574179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91" name="Rectangle"/>
          <p:cNvSpPr>
            <a:spLocks noGrp="1"/>
          </p:cNvSpPr>
          <p:nvPr>
            <p:ph type="body" sz="quarter" idx="29"/>
          </p:nvPr>
        </p:nvSpPr>
        <p:spPr>
          <a:xfrm>
            <a:off x="9114536" y="1780295"/>
            <a:ext cx="2594865" cy="607244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pPr algn="ctr">
              <a:buFontTx/>
              <a:defRPr sz="22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2" name="Rectangle"/>
          <p:cNvSpPr>
            <a:spLocks noGrp="1"/>
          </p:cNvSpPr>
          <p:nvPr>
            <p:ph type="body" sz="quarter" idx="30"/>
          </p:nvPr>
        </p:nvSpPr>
        <p:spPr>
          <a:xfrm>
            <a:off x="9114536" y="5161362"/>
            <a:ext cx="2594865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93" name="Rectangle"/>
          <p:cNvSpPr>
            <a:spLocks noGrp="1"/>
          </p:cNvSpPr>
          <p:nvPr>
            <p:ph type="body" sz="quarter" idx="31"/>
          </p:nvPr>
        </p:nvSpPr>
        <p:spPr>
          <a:xfrm>
            <a:off x="9114536" y="4784385"/>
            <a:ext cx="2594865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20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94" name="Rectangle"/>
          <p:cNvSpPr>
            <a:spLocks noGrp="1"/>
          </p:cNvSpPr>
          <p:nvPr>
            <p:ph type="body" sz="quarter" idx="32"/>
          </p:nvPr>
        </p:nvSpPr>
        <p:spPr>
          <a:xfrm>
            <a:off x="5742080" y="2034398"/>
            <a:ext cx="3585152" cy="2961648"/>
          </a:xfrm>
          <a:prstGeom prst="rect">
            <a:avLst/>
          </a:prstGeom>
          <a:solidFill>
            <a:srgbClr val="ACBBC4"/>
          </a:solidFill>
        </p:spPr>
        <p:txBody>
          <a:bodyPr/>
          <a:lstStyle/>
          <a:p>
            <a:pPr marL="228600" indent="-228600">
              <a:buSzPct val="100000"/>
              <a:buChar char="•"/>
              <a:defRPr sz="18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95" name="Rectangle"/>
          <p:cNvSpPr>
            <a:spLocks noGrp="1"/>
          </p:cNvSpPr>
          <p:nvPr>
            <p:ph type="body" sz="quarter" idx="33"/>
          </p:nvPr>
        </p:nvSpPr>
        <p:spPr>
          <a:xfrm>
            <a:off x="5742080" y="1548551"/>
            <a:ext cx="3585152" cy="8389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36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6" name="Rectangle"/>
          <p:cNvSpPr>
            <a:spLocks noGrp="1"/>
          </p:cNvSpPr>
          <p:nvPr>
            <p:ph type="body" sz="quarter" idx="34"/>
          </p:nvPr>
        </p:nvSpPr>
        <p:spPr>
          <a:xfrm>
            <a:off x="5742080" y="5506854"/>
            <a:ext cx="3585152" cy="783449"/>
          </a:xfrm>
          <a:prstGeom prst="rect">
            <a:avLst/>
          </a:prstGeom>
          <a:solidFill>
            <a:srgbClr val="ACBBC4"/>
          </a:solidFill>
        </p:spPr>
        <p:txBody>
          <a:bodyPr lIns="91439" tIns="91439" rIns="91439" bIns="91439" anchor="ctr"/>
          <a:lstStyle/>
          <a:p>
            <a:pPr algn="ctr">
              <a:buFontTx/>
              <a:defRPr sz="3600"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97" name="Rectangle"/>
          <p:cNvSpPr>
            <a:spLocks noGrp="1"/>
          </p:cNvSpPr>
          <p:nvPr>
            <p:ph type="body" sz="quarter" idx="35"/>
          </p:nvPr>
        </p:nvSpPr>
        <p:spPr>
          <a:xfrm>
            <a:off x="5742080" y="5129877"/>
            <a:ext cx="3585152" cy="387471"/>
          </a:xfrm>
          <a:prstGeom prst="rect">
            <a:avLst/>
          </a:prstGeom>
          <a:solidFill>
            <a:srgbClr val="D5DDE1"/>
          </a:solidFill>
        </p:spPr>
        <p:txBody>
          <a:bodyPr lIns="91439" tIns="91439" rIns="91439" bIns="91439" anchor="ctr"/>
          <a:lstStyle/>
          <a:p>
            <a:pPr algn="ctr">
              <a:buFontTx/>
              <a:defRPr>
                <a:solidFill>
                  <a:schemeClr val="accent2"/>
                </a:solidFill>
              </a:defRPr>
            </a:pPr>
            <a:endParaRPr/>
          </a:p>
        </p:txBody>
      </p:sp>
      <p:grpSp>
        <p:nvGrpSpPr>
          <p:cNvPr id="180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79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811" name="Rectangle"/>
          <p:cNvSpPr/>
          <p:nvPr/>
        </p:nvSpPr>
        <p:spPr>
          <a:xfrm>
            <a:off x="482600" y="1773745"/>
            <a:ext cx="3242056" cy="4255072"/>
          </a:xfrm>
          <a:prstGeom prst="rect">
            <a:avLst/>
          </a:prstGeom>
          <a:solidFill>
            <a:srgbClr val="FFFFFF"/>
          </a:solidFill>
          <a:ln w="12700">
            <a:solidFill>
              <a:srgbClr val="C2CED5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2" name="Rectangle"/>
          <p:cNvSpPr/>
          <p:nvPr/>
        </p:nvSpPr>
        <p:spPr>
          <a:xfrm>
            <a:off x="4474971" y="1773745"/>
            <a:ext cx="3242057" cy="4255072"/>
          </a:xfrm>
          <a:prstGeom prst="rect">
            <a:avLst/>
          </a:prstGeom>
          <a:solidFill>
            <a:srgbClr val="FFFFFF"/>
          </a:solidFill>
          <a:ln w="12700">
            <a:solidFill>
              <a:srgbClr val="C2CED5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3" name="Rectangle"/>
          <p:cNvSpPr/>
          <p:nvPr/>
        </p:nvSpPr>
        <p:spPr>
          <a:xfrm>
            <a:off x="8467343" y="1773745"/>
            <a:ext cx="3242057" cy="4255072"/>
          </a:xfrm>
          <a:prstGeom prst="rect">
            <a:avLst/>
          </a:prstGeom>
          <a:solidFill>
            <a:srgbClr val="FFFFFF"/>
          </a:solidFill>
          <a:ln w="12700">
            <a:solidFill>
              <a:srgbClr val="C2CED5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81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81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600" y="1780295"/>
            <a:ext cx="3242056" cy="6072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1600" b="1" cap="all">
                <a:solidFill>
                  <a:srgbClr val="8C9CA6"/>
                </a:solidFill>
              </a:defRPr>
            </a:lvl1pPr>
            <a:lvl2pPr marL="609600" indent="-152400" algn="ctr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2pPr>
            <a:lvl3pPr marL="1097280" indent="-182880" algn="ctr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3pPr>
            <a:lvl4pPr marL="1574800" indent="-203200" algn="ctr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4pPr>
            <a:lvl5pPr marL="2032000" indent="-203200" algn="ctr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18" name="Rectangle"/>
          <p:cNvSpPr>
            <a:spLocks noGrp="1"/>
          </p:cNvSpPr>
          <p:nvPr>
            <p:ph type="body" sz="quarter" idx="21"/>
          </p:nvPr>
        </p:nvSpPr>
        <p:spPr>
          <a:xfrm>
            <a:off x="482600" y="2406549"/>
            <a:ext cx="3242056" cy="783449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b="1"/>
            </a:pPr>
            <a:endParaRPr/>
          </a:p>
        </p:txBody>
      </p:sp>
      <p:sp>
        <p:nvSpPr>
          <p:cNvPr id="1819" name="Rectangle"/>
          <p:cNvSpPr>
            <a:spLocks noGrp="1"/>
          </p:cNvSpPr>
          <p:nvPr>
            <p:ph type="body" sz="quarter" idx="22"/>
          </p:nvPr>
        </p:nvSpPr>
        <p:spPr>
          <a:xfrm>
            <a:off x="482600" y="3192135"/>
            <a:ext cx="3242056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20" name="Rectangle"/>
          <p:cNvSpPr>
            <a:spLocks noGrp="1"/>
          </p:cNvSpPr>
          <p:nvPr>
            <p:ph type="body" sz="quarter" idx="23"/>
          </p:nvPr>
        </p:nvSpPr>
        <p:spPr>
          <a:xfrm>
            <a:off x="8467345" y="1780295"/>
            <a:ext cx="3242057" cy="6072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821" name="Rectangle"/>
          <p:cNvSpPr>
            <a:spLocks noGrp="1"/>
          </p:cNvSpPr>
          <p:nvPr>
            <p:ph type="body" sz="quarter" idx="24"/>
          </p:nvPr>
        </p:nvSpPr>
        <p:spPr>
          <a:xfrm>
            <a:off x="8467345" y="2406549"/>
            <a:ext cx="3242057" cy="783449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b="1"/>
            </a:pPr>
            <a:endParaRPr/>
          </a:p>
        </p:txBody>
      </p:sp>
      <p:sp>
        <p:nvSpPr>
          <p:cNvPr id="1822" name="Rectangle"/>
          <p:cNvSpPr>
            <a:spLocks noGrp="1"/>
          </p:cNvSpPr>
          <p:nvPr>
            <p:ph type="body" sz="quarter" idx="25"/>
          </p:nvPr>
        </p:nvSpPr>
        <p:spPr>
          <a:xfrm>
            <a:off x="8467345" y="3192135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23" name="Rectangle"/>
          <p:cNvSpPr>
            <a:spLocks noGrp="1"/>
          </p:cNvSpPr>
          <p:nvPr>
            <p:ph type="body" sz="quarter" idx="26"/>
          </p:nvPr>
        </p:nvSpPr>
        <p:spPr>
          <a:xfrm>
            <a:off x="4474971" y="1780295"/>
            <a:ext cx="3242057" cy="607244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1600" b="1" cap="all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824" name="Rectangle"/>
          <p:cNvSpPr>
            <a:spLocks noGrp="1"/>
          </p:cNvSpPr>
          <p:nvPr>
            <p:ph type="body" sz="quarter" idx="27"/>
          </p:nvPr>
        </p:nvSpPr>
        <p:spPr>
          <a:xfrm>
            <a:off x="4474971" y="2406549"/>
            <a:ext cx="3242057" cy="783449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b="1"/>
            </a:pPr>
            <a:endParaRPr/>
          </a:p>
        </p:txBody>
      </p:sp>
      <p:sp>
        <p:nvSpPr>
          <p:cNvPr id="1825" name="Rectangle"/>
          <p:cNvSpPr>
            <a:spLocks noGrp="1"/>
          </p:cNvSpPr>
          <p:nvPr>
            <p:ph type="body" sz="quarter" idx="28"/>
          </p:nvPr>
        </p:nvSpPr>
        <p:spPr>
          <a:xfrm>
            <a:off x="4474971" y="3192135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26" name="Rectangle"/>
          <p:cNvSpPr>
            <a:spLocks noGrp="1"/>
          </p:cNvSpPr>
          <p:nvPr>
            <p:ph type="body" sz="quarter" idx="29"/>
          </p:nvPr>
        </p:nvSpPr>
        <p:spPr>
          <a:xfrm>
            <a:off x="482600" y="3588139"/>
            <a:ext cx="3242056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27" name="Rectangle"/>
          <p:cNvSpPr>
            <a:spLocks noGrp="1"/>
          </p:cNvSpPr>
          <p:nvPr>
            <p:ph type="body" sz="quarter" idx="30"/>
          </p:nvPr>
        </p:nvSpPr>
        <p:spPr>
          <a:xfrm>
            <a:off x="8467345" y="3588139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28" name="Rectangle"/>
          <p:cNvSpPr>
            <a:spLocks noGrp="1"/>
          </p:cNvSpPr>
          <p:nvPr>
            <p:ph type="body" sz="quarter" idx="31"/>
          </p:nvPr>
        </p:nvSpPr>
        <p:spPr>
          <a:xfrm>
            <a:off x="4474971" y="3588139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29" name="Rectangle"/>
          <p:cNvSpPr>
            <a:spLocks noGrp="1"/>
          </p:cNvSpPr>
          <p:nvPr>
            <p:ph type="body" sz="quarter" idx="32"/>
          </p:nvPr>
        </p:nvSpPr>
        <p:spPr>
          <a:xfrm>
            <a:off x="482600" y="3984140"/>
            <a:ext cx="3242056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30" name="Rectangle"/>
          <p:cNvSpPr>
            <a:spLocks noGrp="1"/>
          </p:cNvSpPr>
          <p:nvPr>
            <p:ph type="body" sz="quarter" idx="33"/>
          </p:nvPr>
        </p:nvSpPr>
        <p:spPr>
          <a:xfrm>
            <a:off x="8467345" y="3984140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31" name="Rectangle"/>
          <p:cNvSpPr>
            <a:spLocks noGrp="1"/>
          </p:cNvSpPr>
          <p:nvPr>
            <p:ph type="body" sz="quarter" idx="34"/>
          </p:nvPr>
        </p:nvSpPr>
        <p:spPr>
          <a:xfrm>
            <a:off x="4474971" y="3984140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32" name="Rectangle"/>
          <p:cNvSpPr>
            <a:spLocks noGrp="1"/>
          </p:cNvSpPr>
          <p:nvPr>
            <p:ph type="body" sz="quarter" idx="35"/>
          </p:nvPr>
        </p:nvSpPr>
        <p:spPr>
          <a:xfrm>
            <a:off x="482600" y="4380143"/>
            <a:ext cx="3242056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33" name="Rectangle"/>
          <p:cNvSpPr>
            <a:spLocks noGrp="1"/>
          </p:cNvSpPr>
          <p:nvPr>
            <p:ph type="body" sz="quarter" idx="36"/>
          </p:nvPr>
        </p:nvSpPr>
        <p:spPr>
          <a:xfrm>
            <a:off x="8467345" y="4380143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34" name="Rectangle"/>
          <p:cNvSpPr>
            <a:spLocks noGrp="1"/>
          </p:cNvSpPr>
          <p:nvPr>
            <p:ph type="body" sz="quarter" idx="37"/>
          </p:nvPr>
        </p:nvSpPr>
        <p:spPr>
          <a:xfrm>
            <a:off x="4474971" y="4380143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35" name="Rectangle"/>
          <p:cNvSpPr>
            <a:spLocks noGrp="1"/>
          </p:cNvSpPr>
          <p:nvPr>
            <p:ph type="body" sz="quarter" idx="38"/>
          </p:nvPr>
        </p:nvSpPr>
        <p:spPr>
          <a:xfrm>
            <a:off x="482600" y="4776146"/>
            <a:ext cx="3242056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36" name="Rectangle"/>
          <p:cNvSpPr>
            <a:spLocks noGrp="1"/>
          </p:cNvSpPr>
          <p:nvPr>
            <p:ph type="body" sz="quarter" idx="39"/>
          </p:nvPr>
        </p:nvSpPr>
        <p:spPr>
          <a:xfrm>
            <a:off x="8467345" y="4776146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37" name="Rectangle"/>
          <p:cNvSpPr>
            <a:spLocks noGrp="1"/>
          </p:cNvSpPr>
          <p:nvPr>
            <p:ph type="body" sz="quarter" idx="40"/>
          </p:nvPr>
        </p:nvSpPr>
        <p:spPr>
          <a:xfrm>
            <a:off x="4474971" y="4776146"/>
            <a:ext cx="3242057" cy="38747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grpSp>
        <p:nvGrpSpPr>
          <p:cNvPr id="1843" name="Grouper"/>
          <p:cNvGrpSpPr/>
          <p:nvPr/>
        </p:nvGrpSpPr>
        <p:grpSpPr>
          <a:xfrm>
            <a:off x="482600" y="3192135"/>
            <a:ext cx="3242056" cy="1584011"/>
            <a:chOff x="0" y="0"/>
            <a:chExt cx="3242055" cy="1584010"/>
          </a:xfrm>
        </p:grpSpPr>
        <p:sp>
          <p:nvSpPr>
            <p:cNvPr id="1838" name="Ligne"/>
            <p:cNvSpPr/>
            <p:nvPr/>
          </p:nvSpPr>
          <p:spPr>
            <a:xfrm>
              <a:off x="0" y="1584009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9" name="Ligne"/>
            <p:cNvSpPr/>
            <p:nvPr/>
          </p:nvSpPr>
          <p:spPr>
            <a:xfrm>
              <a:off x="0" y="-1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0" name="Ligne"/>
            <p:cNvSpPr/>
            <p:nvPr/>
          </p:nvSpPr>
          <p:spPr>
            <a:xfrm>
              <a:off x="0" y="396002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1" name="Ligne"/>
            <p:cNvSpPr/>
            <p:nvPr/>
          </p:nvSpPr>
          <p:spPr>
            <a:xfrm>
              <a:off x="0" y="792004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2" name="Ligne"/>
            <p:cNvSpPr/>
            <p:nvPr/>
          </p:nvSpPr>
          <p:spPr>
            <a:xfrm>
              <a:off x="0" y="1188008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44" name="Rectangle"/>
          <p:cNvSpPr>
            <a:spLocks noGrp="1"/>
          </p:cNvSpPr>
          <p:nvPr>
            <p:ph type="body" sz="quarter" idx="41"/>
          </p:nvPr>
        </p:nvSpPr>
        <p:spPr>
          <a:xfrm>
            <a:off x="4474971" y="5219608"/>
            <a:ext cx="3242057" cy="783449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2000" b="1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45" name="Rectangle"/>
          <p:cNvSpPr>
            <a:spLocks noGrp="1"/>
          </p:cNvSpPr>
          <p:nvPr>
            <p:ph type="body" sz="quarter" idx="42"/>
          </p:nvPr>
        </p:nvSpPr>
        <p:spPr>
          <a:xfrm>
            <a:off x="482600" y="5219608"/>
            <a:ext cx="3242056" cy="783449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2000" b="1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1846" name="Rectangle"/>
          <p:cNvSpPr>
            <a:spLocks noGrp="1"/>
          </p:cNvSpPr>
          <p:nvPr>
            <p:ph type="body" sz="quarter" idx="43"/>
          </p:nvPr>
        </p:nvSpPr>
        <p:spPr>
          <a:xfrm>
            <a:off x="8467345" y="5219608"/>
            <a:ext cx="3242057" cy="783449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>
              <a:buFontTx/>
              <a:defRPr sz="2000" b="1">
                <a:solidFill>
                  <a:srgbClr val="647681"/>
                </a:solidFill>
              </a:defRPr>
            </a:pPr>
            <a:endParaRPr/>
          </a:p>
        </p:txBody>
      </p:sp>
      <p:grpSp>
        <p:nvGrpSpPr>
          <p:cNvPr id="1852" name="Grouper"/>
          <p:cNvGrpSpPr/>
          <p:nvPr/>
        </p:nvGrpSpPr>
        <p:grpSpPr>
          <a:xfrm>
            <a:off x="4474971" y="3192135"/>
            <a:ext cx="3242057" cy="1584011"/>
            <a:chOff x="0" y="0"/>
            <a:chExt cx="3242055" cy="1584010"/>
          </a:xfrm>
        </p:grpSpPr>
        <p:sp>
          <p:nvSpPr>
            <p:cNvPr id="1847" name="Ligne"/>
            <p:cNvSpPr/>
            <p:nvPr/>
          </p:nvSpPr>
          <p:spPr>
            <a:xfrm>
              <a:off x="0" y="1584009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8" name="Ligne"/>
            <p:cNvSpPr/>
            <p:nvPr/>
          </p:nvSpPr>
          <p:spPr>
            <a:xfrm>
              <a:off x="0" y="-1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9" name="Ligne"/>
            <p:cNvSpPr/>
            <p:nvPr/>
          </p:nvSpPr>
          <p:spPr>
            <a:xfrm>
              <a:off x="0" y="396002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0" name="Ligne"/>
            <p:cNvSpPr/>
            <p:nvPr/>
          </p:nvSpPr>
          <p:spPr>
            <a:xfrm>
              <a:off x="0" y="792004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1" name="Ligne"/>
            <p:cNvSpPr/>
            <p:nvPr/>
          </p:nvSpPr>
          <p:spPr>
            <a:xfrm>
              <a:off x="0" y="1188008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858" name="Grouper"/>
          <p:cNvGrpSpPr/>
          <p:nvPr/>
        </p:nvGrpSpPr>
        <p:grpSpPr>
          <a:xfrm>
            <a:off x="8467343" y="3192135"/>
            <a:ext cx="3242057" cy="1584011"/>
            <a:chOff x="0" y="0"/>
            <a:chExt cx="3242055" cy="1584010"/>
          </a:xfrm>
        </p:grpSpPr>
        <p:sp>
          <p:nvSpPr>
            <p:cNvPr id="1853" name="Ligne"/>
            <p:cNvSpPr/>
            <p:nvPr/>
          </p:nvSpPr>
          <p:spPr>
            <a:xfrm>
              <a:off x="0" y="1584009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4" name="Ligne"/>
            <p:cNvSpPr/>
            <p:nvPr/>
          </p:nvSpPr>
          <p:spPr>
            <a:xfrm>
              <a:off x="0" y="-1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5" name="Ligne"/>
            <p:cNvSpPr/>
            <p:nvPr/>
          </p:nvSpPr>
          <p:spPr>
            <a:xfrm>
              <a:off x="0" y="396002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6" name="Ligne"/>
            <p:cNvSpPr/>
            <p:nvPr/>
          </p:nvSpPr>
          <p:spPr>
            <a:xfrm>
              <a:off x="0" y="792004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7" name="Ligne"/>
            <p:cNvSpPr/>
            <p:nvPr/>
          </p:nvSpPr>
          <p:spPr>
            <a:xfrm>
              <a:off x="0" y="1188008"/>
              <a:ext cx="3242056" cy="1"/>
            </a:xfrm>
            <a:prstGeom prst="line">
              <a:avLst/>
            </a:prstGeom>
            <a:noFill/>
            <a:ln w="6350" cap="flat">
              <a:solidFill>
                <a:srgbClr val="E8EBE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864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859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0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1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2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3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08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11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1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7" name="Image"/>
          <p:cNvSpPr>
            <a:spLocks noGrp="1"/>
          </p:cNvSpPr>
          <p:nvPr>
            <p:ph type="pic" sz="half" idx="21"/>
          </p:nvPr>
        </p:nvSpPr>
        <p:spPr>
          <a:xfrm>
            <a:off x="354775" y="1721330"/>
            <a:ext cx="5703126" cy="4294387"/>
          </a:xfrm>
          <a:prstGeom prst="rect">
            <a:avLst/>
          </a:prstGeom>
          <a:effectLst>
            <a:outerShdw blurRad="101600" dist="63500" dir="27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15875" y="1721330"/>
            <a:ext cx="5093527" cy="1174270"/>
          </a:xfrm>
          <a:prstGeom prst="rect">
            <a:avLst/>
          </a:prstGeom>
          <a:solidFill>
            <a:srgbClr val="E6ECEE"/>
          </a:solidFill>
        </p:spPr>
        <p:txBody>
          <a:bodyPr/>
          <a:lstStyle>
            <a:lvl1pPr algn="just">
              <a:buFontTx/>
              <a:defRPr sz="1800">
                <a:solidFill>
                  <a:srgbClr val="40515A"/>
                </a:solidFill>
              </a:defRPr>
            </a:lvl1pPr>
            <a:lvl2pPr marL="628650" indent="-171450" algn="just">
              <a:buSzPct val="100000"/>
              <a:buFontTx/>
              <a:buChar char="•"/>
              <a:defRPr sz="1800">
                <a:solidFill>
                  <a:srgbClr val="40515A"/>
                </a:solidFill>
              </a:defRPr>
            </a:lvl2pPr>
            <a:lvl3pPr marL="1120139" indent="-205739" algn="just">
              <a:buSzPct val="100000"/>
              <a:buFontTx/>
              <a:buChar char="•"/>
              <a:defRPr sz="1800">
                <a:solidFill>
                  <a:srgbClr val="40515A"/>
                </a:solidFill>
              </a:defRPr>
            </a:lvl3pPr>
            <a:lvl4pPr marL="1600200" indent="-228600" algn="just">
              <a:buSzPct val="100000"/>
              <a:buFontTx/>
              <a:buChar char="•"/>
              <a:defRPr sz="1800">
                <a:solidFill>
                  <a:srgbClr val="40515A"/>
                </a:solidFill>
              </a:defRPr>
            </a:lvl4pPr>
            <a:lvl5pPr marL="2057400" indent="-228600" algn="just">
              <a:buSzPct val="100000"/>
              <a:buFontTx/>
              <a:buChar char="•"/>
              <a:defRPr sz="1800">
                <a:solidFill>
                  <a:srgbClr val="40515A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Rectangle"/>
          <p:cNvSpPr>
            <a:spLocks noGrp="1"/>
          </p:cNvSpPr>
          <p:nvPr>
            <p:ph type="body" sz="quarter" idx="22"/>
          </p:nvPr>
        </p:nvSpPr>
        <p:spPr>
          <a:xfrm>
            <a:off x="6615875" y="3197674"/>
            <a:ext cx="54692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chemeClr val="accent2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20" name="Rectangle"/>
          <p:cNvSpPr>
            <a:spLocks noGrp="1"/>
          </p:cNvSpPr>
          <p:nvPr>
            <p:ph type="body" sz="quarter" idx="23"/>
          </p:nvPr>
        </p:nvSpPr>
        <p:spPr>
          <a:xfrm>
            <a:off x="7319771" y="3197674"/>
            <a:ext cx="4392169" cy="1110986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21" name="Rectangle"/>
          <p:cNvSpPr>
            <a:spLocks noGrp="1"/>
          </p:cNvSpPr>
          <p:nvPr>
            <p:ph type="body" sz="quarter" idx="24"/>
          </p:nvPr>
        </p:nvSpPr>
        <p:spPr>
          <a:xfrm>
            <a:off x="6615875" y="4366207"/>
            <a:ext cx="54692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chemeClr val="accent2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22" name="Rectangle"/>
          <p:cNvSpPr>
            <a:spLocks noGrp="1"/>
          </p:cNvSpPr>
          <p:nvPr>
            <p:ph type="body" sz="quarter" idx="25"/>
          </p:nvPr>
        </p:nvSpPr>
        <p:spPr>
          <a:xfrm>
            <a:off x="7319771" y="4366207"/>
            <a:ext cx="4392169" cy="431801"/>
          </a:xfrm>
          <a:prstGeom prst="rect">
            <a:avLst/>
          </a:prstGeom>
        </p:spPr>
        <p:txBody>
          <a:bodyPr anchor="ctr"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23" name="Rectangle"/>
          <p:cNvSpPr>
            <a:spLocks noGrp="1"/>
          </p:cNvSpPr>
          <p:nvPr>
            <p:ph type="body" sz="quarter" idx="26"/>
          </p:nvPr>
        </p:nvSpPr>
        <p:spPr>
          <a:xfrm>
            <a:off x="6615875" y="4834135"/>
            <a:ext cx="54692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chemeClr val="accent2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24" name="Rectangle"/>
          <p:cNvSpPr>
            <a:spLocks noGrp="1"/>
          </p:cNvSpPr>
          <p:nvPr>
            <p:ph type="body" sz="quarter" idx="27"/>
          </p:nvPr>
        </p:nvSpPr>
        <p:spPr>
          <a:xfrm>
            <a:off x="7319771" y="4834135"/>
            <a:ext cx="4392169" cy="431801"/>
          </a:xfrm>
          <a:prstGeom prst="rect">
            <a:avLst/>
          </a:prstGeom>
        </p:spPr>
        <p:txBody>
          <a:bodyPr anchor="ctr"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25" name="Rectangle"/>
          <p:cNvSpPr>
            <a:spLocks noGrp="1"/>
          </p:cNvSpPr>
          <p:nvPr>
            <p:ph type="body" sz="quarter" idx="28"/>
          </p:nvPr>
        </p:nvSpPr>
        <p:spPr>
          <a:xfrm>
            <a:off x="6615875" y="5292935"/>
            <a:ext cx="54692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000">
                <a:solidFill>
                  <a:schemeClr val="accent2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26" name="Rectangle"/>
          <p:cNvSpPr>
            <a:spLocks noGrp="1"/>
          </p:cNvSpPr>
          <p:nvPr>
            <p:ph type="body" sz="quarter" idx="29"/>
          </p:nvPr>
        </p:nvSpPr>
        <p:spPr>
          <a:xfrm>
            <a:off x="7319771" y="5292935"/>
            <a:ext cx="4392169" cy="431801"/>
          </a:xfrm>
          <a:prstGeom prst="rect">
            <a:avLst/>
          </a:prstGeom>
        </p:spPr>
        <p:txBody>
          <a:bodyPr anchor="ctr"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27" name="Rectangle"/>
          <p:cNvSpPr>
            <a:spLocks noGrp="1"/>
          </p:cNvSpPr>
          <p:nvPr>
            <p:ph type="body" sz="quarter" idx="30"/>
          </p:nvPr>
        </p:nvSpPr>
        <p:spPr>
          <a:xfrm>
            <a:off x="6615875" y="5760863"/>
            <a:ext cx="546926" cy="431801"/>
          </a:xfrm>
          <a:prstGeom prst="rect">
            <a:avLst/>
          </a:prstGeom>
        </p:spPr>
        <p:txBody>
          <a:bodyPr anchor="ctr"/>
          <a:lstStyle/>
          <a:p>
            <a:pPr algn="r">
              <a:buFontTx/>
              <a:defRPr sz="2000">
                <a:solidFill>
                  <a:schemeClr val="accent2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28" name="Rectangle"/>
          <p:cNvSpPr>
            <a:spLocks noGrp="1"/>
          </p:cNvSpPr>
          <p:nvPr>
            <p:ph type="body" sz="quarter" idx="31"/>
          </p:nvPr>
        </p:nvSpPr>
        <p:spPr>
          <a:xfrm>
            <a:off x="7319771" y="5760863"/>
            <a:ext cx="4392169" cy="431801"/>
          </a:xfrm>
          <a:prstGeom prst="rect">
            <a:avLst/>
          </a:prstGeom>
        </p:spPr>
        <p:txBody>
          <a:bodyPr anchor="ctr"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872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8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1880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875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6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7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8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9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888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8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189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89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p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90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0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49483" y="6472210"/>
            <a:ext cx="26398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90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2967664"/>
            <a:ext cx="3246121" cy="607245"/>
          </a:xfrm>
          <a:prstGeom prst="rect">
            <a:avLst/>
          </a:prstGeom>
        </p:spPr>
        <p:txBody>
          <a:bodyPr anchor="ctr"/>
          <a:lstStyle>
            <a:lvl1pPr>
              <a:buFontTx/>
              <a:defRPr sz="1600" b="1" cap="all">
                <a:solidFill>
                  <a:srgbClr val="8C9CA6"/>
                </a:solidFill>
              </a:defRPr>
            </a:lvl1pPr>
            <a:lvl2pPr marL="609600" indent="-1524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2pPr>
            <a:lvl3pPr marL="1097280" indent="-18288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3pPr>
            <a:lvl4pPr marL="1574800" indent="-2032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4pPr>
            <a:lvl5pPr marL="2032000" indent="-2032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08" name="Rectangle"/>
          <p:cNvSpPr>
            <a:spLocks noGrp="1"/>
          </p:cNvSpPr>
          <p:nvPr>
            <p:ph type="body" sz="quarter" idx="21"/>
          </p:nvPr>
        </p:nvSpPr>
        <p:spPr>
          <a:xfrm>
            <a:off x="8467345" y="2967664"/>
            <a:ext cx="3246121" cy="607245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1600" b="1" cap="all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09" name="Rectangle"/>
          <p:cNvSpPr>
            <a:spLocks noGrp="1"/>
          </p:cNvSpPr>
          <p:nvPr>
            <p:ph type="body" sz="quarter" idx="22"/>
          </p:nvPr>
        </p:nvSpPr>
        <p:spPr>
          <a:xfrm>
            <a:off x="4472940" y="2967664"/>
            <a:ext cx="3246121" cy="607245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defRPr sz="1600" b="1" cap="all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10" name="Rectangle"/>
          <p:cNvSpPr>
            <a:spLocks noGrp="1"/>
          </p:cNvSpPr>
          <p:nvPr>
            <p:ph type="body" sz="quarter" idx="23"/>
          </p:nvPr>
        </p:nvSpPr>
        <p:spPr>
          <a:xfrm>
            <a:off x="482597" y="3593919"/>
            <a:ext cx="3246122" cy="111778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6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11" name="Rectangle"/>
          <p:cNvSpPr>
            <a:spLocks noGrp="1"/>
          </p:cNvSpPr>
          <p:nvPr>
            <p:ph type="body" sz="quarter" idx="24"/>
          </p:nvPr>
        </p:nvSpPr>
        <p:spPr>
          <a:xfrm>
            <a:off x="4472940" y="3593919"/>
            <a:ext cx="3246121" cy="111778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6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12" name="Rectangle"/>
          <p:cNvSpPr>
            <a:spLocks noGrp="1"/>
          </p:cNvSpPr>
          <p:nvPr>
            <p:ph type="body" sz="quarter" idx="25"/>
          </p:nvPr>
        </p:nvSpPr>
        <p:spPr>
          <a:xfrm>
            <a:off x="8467345" y="3593919"/>
            <a:ext cx="3246121" cy="111778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600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1918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913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4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5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6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7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p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926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2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49483" y="6472210"/>
            <a:ext cx="26398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92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4224964"/>
            <a:ext cx="5613402" cy="607245"/>
          </a:xfrm>
          <a:prstGeom prst="rect">
            <a:avLst/>
          </a:prstGeom>
        </p:spPr>
        <p:txBody>
          <a:bodyPr anchor="ctr"/>
          <a:lstStyle>
            <a:lvl1pPr>
              <a:buFontTx/>
              <a:defRPr sz="1600" b="1" cap="all">
                <a:solidFill>
                  <a:srgbClr val="8C9CA6"/>
                </a:solidFill>
              </a:defRPr>
            </a:lvl1pPr>
            <a:lvl2pPr marL="609600" indent="-1524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2pPr>
            <a:lvl3pPr marL="1097280" indent="-18288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3pPr>
            <a:lvl4pPr marL="1574800" indent="-2032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4pPr>
            <a:lvl5pPr marL="2032000" indent="-2032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30" name="Rectangle"/>
          <p:cNvSpPr>
            <a:spLocks noGrp="1"/>
          </p:cNvSpPr>
          <p:nvPr>
            <p:ph type="body" sz="quarter" idx="21"/>
          </p:nvPr>
        </p:nvSpPr>
        <p:spPr>
          <a:xfrm>
            <a:off x="482598" y="4851219"/>
            <a:ext cx="5613402" cy="1117781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6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31" name="Rectangle"/>
          <p:cNvSpPr>
            <a:spLocks noGrp="1"/>
          </p:cNvSpPr>
          <p:nvPr>
            <p:ph type="body" sz="quarter" idx="22"/>
          </p:nvPr>
        </p:nvSpPr>
        <p:spPr>
          <a:xfrm>
            <a:off x="6642100" y="1668688"/>
            <a:ext cx="5067302" cy="1531713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600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193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93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p and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945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4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49483" y="6472210"/>
            <a:ext cx="26398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9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2694809"/>
            <a:ext cx="2743201" cy="607244"/>
          </a:xfrm>
          <a:prstGeom prst="rect">
            <a:avLst/>
          </a:prstGeom>
        </p:spPr>
        <p:txBody>
          <a:bodyPr anchor="ctr"/>
          <a:lstStyle>
            <a:lvl1pPr>
              <a:buFontTx/>
              <a:defRPr sz="1600" b="1" cap="all">
                <a:solidFill>
                  <a:srgbClr val="8C9CA6"/>
                </a:solidFill>
              </a:defRPr>
            </a:lvl1pPr>
            <a:lvl2pPr marL="609600" indent="-1524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2pPr>
            <a:lvl3pPr marL="1097280" indent="-18288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3pPr>
            <a:lvl4pPr marL="1574800" indent="-2032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4pPr>
            <a:lvl5pPr marL="2032000" indent="-2032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49" name="Rectangle"/>
          <p:cNvSpPr>
            <a:spLocks noGrp="1"/>
          </p:cNvSpPr>
          <p:nvPr>
            <p:ph type="body" sz="quarter" idx="21"/>
          </p:nvPr>
        </p:nvSpPr>
        <p:spPr>
          <a:xfrm>
            <a:off x="482598" y="3302053"/>
            <a:ext cx="2743201" cy="2666948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6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50" name="Rectangle"/>
          <p:cNvSpPr>
            <a:spLocks noGrp="1"/>
          </p:cNvSpPr>
          <p:nvPr>
            <p:ph type="body" sz="quarter" idx="22"/>
          </p:nvPr>
        </p:nvSpPr>
        <p:spPr>
          <a:xfrm>
            <a:off x="6642100" y="1668688"/>
            <a:ext cx="5067302" cy="1531713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600">
                <a:solidFill>
                  <a:srgbClr val="8C9CA6"/>
                </a:solidFill>
              </a:defRPr>
            </a:pPr>
            <a:endParaRPr/>
          </a:p>
        </p:txBody>
      </p:sp>
      <p:grpSp>
        <p:nvGrpSpPr>
          <p:cNvPr id="195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95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96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6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49483" y="6472210"/>
            <a:ext cx="26398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96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5361757"/>
            <a:ext cx="5613402" cy="607245"/>
          </a:xfrm>
          <a:prstGeom prst="rect">
            <a:avLst/>
          </a:prstGeom>
        </p:spPr>
        <p:txBody>
          <a:bodyPr anchor="ctr"/>
          <a:lstStyle>
            <a:lvl1pPr>
              <a:buFontTx/>
              <a:defRPr sz="1600" b="1" cap="all">
                <a:solidFill>
                  <a:srgbClr val="8C9CA6"/>
                </a:solidFill>
              </a:defRPr>
            </a:lvl1pPr>
            <a:lvl2pPr marL="609600" indent="-1524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2pPr>
            <a:lvl3pPr marL="1097280" indent="-18288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3pPr>
            <a:lvl4pPr marL="1574800" indent="-2032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4pPr>
            <a:lvl5pPr marL="2032000" indent="-203200">
              <a:buSzPct val="100000"/>
              <a:buFontTx/>
              <a:buChar char="•"/>
              <a:defRPr sz="1600" b="1" cap="all">
                <a:solidFill>
                  <a:srgbClr val="8C9CA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68" name="Rectangle"/>
          <p:cNvSpPr>
            <a:spLocks noGrp="1"/>
          </p:cNvSpPr>
          <p:nvPr>
            <p:ph type="body" sz="quarter" idx="21"/>
          </p:nvPr>
        </p:nvSpPr>
        <p:spPr>
          <a:xfrm>
            <a:off x="6642100" y="1668688"/>
            <a:ext cx="5067302" cy="2890613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  <a:defRPr sz="16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969" name="Ligne"/>
          <p:cNvSpPr/>
          <p:nvPr/>
        </p:nvSpPr>
        <p:spPr>
          <a:xfrm>
            <a:off x="6642100" y="4714194"/>
            <a:ext cx="5067302" cy="1"/>
          </a:xfrm>
          <a:prstGeom prst="line">
            <a:avLst/>
          </a:prstGeom>
          <a:ln w="6350">
            <a:solidFill>
              <a:srgbClr val="BAC4C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75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970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1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2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3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4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v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98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8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49483" y="6472210"/>
            <a:ext cx="26398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98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1981511"/>
            <a:ext cx="5236032" cy="1890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FontTx/>
              <a:defRPr sz="1600"/>
            </a:lvl1pPr>
            <a:lvl2pPr>
              <a:spcBef>
                <a:spcPts val="0"/>
              </a:spcBef>
              <a:buFontTx/>
              <a:defRPr sz="1600"/>
            </a:lvl2pPr>
            <a:lvl3pPr>
              <a:spcBef>
                <a:spcPts val="0"/>
              </a:spcBef>
              <a:buFontTx/>
              <a:defRPr sz="1600"/>
            </a:lvl3pPr>
            <a:lvl4pPr>
              <a:spcBef>
                <a:spcPts val="0"/>
              </a:spcBef>
              <a:buFontTx/>
              <a:defRPr sz="1600"/>
            </a:lvl4pPr>
            <a:lvl5pPr>
              <a:spcBef>
                <a:spcPts val="0"/>
              </a:spcBef>
              <a:buFontTx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87" name="Rectangle"/>
          <p:cNvSpPr>
            <a:spLocks noGrp="1"/>
          </p:cNvSpPr>
          <p:nvPr>
            <p:ph type="body" sz="quarter" idx="21"/>
          </p:nvPr>
        </p:nvSpPr>
        <p:spPr>
          <a:xfrm>
            <a:off x="482596" y="1630415"/>
            <a:ext cx="5236033" cy="332087"/>
          </a:xfrm>
          <a:prstGeom prst="rect">
            <a:avLst/>
          </a:prstGeom>
        </p:spPr>
        <p:txBody>
          <a:bodyPr/>
          <a:lstStyle/>
          <a:p>
            <a:pPr>
              <a:buFontTx/>
              <a:defRPr sz="1800" b="1"/>
            </a:pPr>
            <a:endParaRPr/>
          </a:p>
        </p:txBody>
      </p:sp>
      <p:grpSp>
        <p:nvGrpSpPr>
          <p:cNvPr id="1993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988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9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0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1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2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and 6 icon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00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00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49483" y="6472210"/>
            <a:ext cx="26398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00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2598" y="2295143"/>
            <a:ext cx="6939282" cy="124291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1pPr>
            <a:lvl2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2pPr>
            <a:lvl3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3pPr>
            <a:lvl4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4pPr>
            <a:lvl5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05" name="Carré"/>
          <p:cNvSpPr>
            <a:spLocks noGrp="1"/>
          </p:cNvSpPr>
          <p:nvPr>
            <p:ph type="body" sz="quarter" idx="21"/>
          </p:nvPr>
        </p:nvSpPr>
        <p:spPr>
          <a:xfrm>
            <a:off x="482598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06" name="Carré"/>
          <p:cNvSpPr>
            <a:spLocks noGrp="1"/>
          </p:cNvSpPr>
          <p:nvPr>
            <p:ph type="body" sz="quarter" idx="22"/>
          </p:nvPr>
        </p:nvSpPr>
        <p:spPr>
          <a:xfrm>
            <a:off x="1718561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07" name="Carré"/>
          <p:cNvSpPr>
            <a:spLocks noGrp="1"/>
          </p:cNvSpPr>
          <p:nvPr>
            <p:ph type="body" sz="quarter" idx="23"/>
          </p:nvPr>
        </p:nvSpPr>
        <p:spPr>
          <a:xfrm>
            <a:off x="2954526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08" name="Carré"/>
          <p:cNvSpPr>
            <a:spLocks noGrp="1"/>
          </p:cNvSpPr>
          <p:nvPr>
            <p:ph type="body" sz="quarter" idx="24"/>
          </p:nvPr>
        </p:nvSpPr>
        <p:spPr>
          <a:xfrm>
            <a:off x="4190489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09" name="Carré"/>
          <p:cNvSpPr>
            <a:spLocks noGrp="1"/>
          </p:cNvSpPr>
          <p:nvPr>
            <p:ph type="body" sz="quarter" idx="25"/>
          </p:nvPr>
        </p:nvSpPr>
        <p:spPr>
          <a:xfrm>
            <a:off x="5426454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10" name="Carré"/>
          <p:cNvSpPr>
            <a:spLocks noGrp="1"/>
          </p:cNvSpPr>
          <p:nvPr>
            <p:ph type="body" sz="quarter" idx="26"/>
          </p:nvPr>
        </p:nvSpPr>
        <p:spPr>
          <a:xfrm>
            <a:off x="6662418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11" name="Rectangle"/>
          <p:cNvSpPr>
            <a:spLocks noGrp="1"/>
          </p:cNvSpPr>
          <p:nvPr>
            <p:ph type="body" sz="quarter" idx="27"/>
          </p:nvPr>
        </p:nvSpPr>
        <p:spPr>
          <a:xfrm>
            <a:off x="482598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12" name="Rectangle"/>
          <p:cNvSpPr>
            <a:spLocks noGrp="1"/>
          </p:cNvSpPr>
          <p:nvPr>
            <p:ph type="body" sz="quarter" idx="28"/>
          </p:nvPr>
        </p:nvSpPr>
        <p:spPr>
          <a:xfrm>
            <a:off x="482598" y="4889677"/>
            <a:ext cx="6939282" cy="134843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2013" name="Rectangle"/>
          <p:cNvSpPr>
            <a:spLocks noGrp="1"/>
          </p:cNvSpPr>
          <p:nvPr>
            <p:ph type="body" sz="quarter" idx="29"/>
          </p:nvPr>
        </p:nvSpPr>
        <p:spPr>
          <a:xfrm>
            <a:off x="1718561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14" name="Rectangle"/>
          <p:cNvSpPr>
            <a:spLocks noGrp="1"/>
          </p:cNvSpPr>
          <p:nvPr>
            <p:ph type="body" sz="quarter" idx="30"/>
          </p:nvPr>
        </p:nvSpPr>
        <p:spPr>
          <a:xfrm>
            <a:off x="2954526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15" name="Rectangle"/>
          <p:cNvSpPr>
            <a:spLocks noGrp="1"/>
          </p:cNvSpPr>
          <p:nvPr>
            <p:ph type="body" sz="quarter" idx="31"/>
          </p:nvPr>
        </p:nvSpPr>
        <p:spPr>
          <a:xfrm>
            <a:off x="4190489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16" name="Rectangle"/>
          <p:cNvSpPr>
            <a:spLocks noGrp="1"/>
          </p:cNvSpPr>
          <p:nvPr>
            <p:ph type="body" sz="quarter" idx="32"/>
          </p:nvPr>
        </p:nvSpPr>
        <p:spPr>
          <a:xfrm>
            <a:off x="5426454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17" name="Rectangle"/>
          <p:cNvSpPr>
            <a:spLocks noGrp="1"/>
          </p:cNvSpPr>
          <p:nvPr>
            <p:ph type="body" sz="quarter" idx="33"/>
          </p:nvPr>
        </p:nvSpPr>
        <p:spPr>
          <a:xfrm>
            <a:off x="6662418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18" name="Rectangle"/>
          <p:cNvSpPr>
            <a:spLocks noGrp="1"/>
          </p:cNvSpPr>
          <p:nvPr>
            <p:ph type="body" sz="quarter" idx="34"/>
          </p:nvPr>
        </p:nvSpPr>
        <p:spPr>
          <a:xfrm>
            <a:off x="482598" y="1766691"/>
            <a:ext cx="6939282" cy="41358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Tx/>
              <a:defRPr sz="2000" b="1" cap="all"/>
            </a:pPr>
            <a:endParaRPr/>
          </a:p>
        </p:txBody>
      </p:sp>
      <p:grpSp>
        <p:nvGrpSpPr>
          <p:cNvPr id="2024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019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0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1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2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3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and 6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032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03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49483" y="6472210"/>
            <a:ext cx="26398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03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774183" y="2295143"/>
            <a:ext cx="6939282" cy="124291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1pPr>
            <a:lvl2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2pPr>
            <a:lvl3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3pPr>
            <a:lvl4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4pPr>
            <a:lvl5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36" name="Carré"/>
          <p:cNvSpPr>
            <a:spLocks noGrp="1"/>
          </p:cNvSpPr>
          <p:nvPr>
            <p:ph type="body" sz="quarter" idx="21"/>
          </p:nvPr>
        </p:nvSpPr>
        <p:spPr>
          <a:xfrm>
            <a:off x="4774183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37" name="Carré"/>
          <p:cNvSpPr>
            <a:spLocks noGrp="1"/>
          </p:cNvSpPr>
          <p:nvPr>
            <p:ph type="body" sz="quarter" idx="22"/>
          </p:nvPr>
        </p:nvSpPr>
        <p:spPr>
          <a:xfrm>
            <a:off x="6010147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38" name="Carré"/>
          <p:cNvSpPr>
            <a:spLocks noGrp="1"/>
          </p:cNvSpPr>
          <p:nvPr>
            <p:ph type="body" sz="quarter" idx="23"/>
          </p:nvPr>
        </p:nvSpPr>
        <p:spPr>
          <a:xfrm>
            <a:off x="7246111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39" name="Carré"/>
          <p:cNvSpPr>
            <a:spLocks noGrp="1"/>
          </p:cNvSpPr>
          <p:nvPr>
            <p:ph type="body" sz="quarter" idx="24"/>
          </p:nvPr>
        </p:nvSpPr>
        <p:spPr>
          <a:xfrm>
            <a:off x="8482075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40" name="Carré"/>
          <p:cNvSpPr>
            <a:spLocks noGrp="1"/>
          </p:cNvSpPr>
          <p:nvPr>
            <p:ph type="body" sz="quarter" idx="25"/>
          </p:nvPr>
        </p:nvSpPr>
        <p:spPr>
          <a:xfrm>
            <a:off x="9718039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41" name="Carré"/>
          <p:cNvSpPr>
            <a:spLocks noGrp="1"/>
          </p:cNvSpPr>
          <p:nvPr>
            <p:ph type="body" sz="quarter" idx="26"/>
          </p:nvPr>
        </p:nvSpPr>
        <p:spPr>
          <a:xfrm>
            <a:off x="10954002" y="3640616"/>
            <a:ext cx="759463" cy="75946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0"/>
              </a:spcBef>
              <a:buFontTx/>
              <a:defRPr sz="36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2042" name="Rectangle"/>
          <p:cNvSpPr>
            <a:spLocks noGrp="1"/>
          </p:cNvSpPr>
          <p:nvPr>
            <p:ph type="body" sz="quarter" idx="27"/>
          </p:nvPr>
        </p:nvSpPr>
        <p:spPr>
          <a:xfrm>
            <a:off x="4774183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43" name="Rectangle"/>
          <p:cNvSpPr>
            <a:spLocks noGrp="1"/>
          </p:cNvSpPr>
          <p:nvPr>
            <p:ph type="body" sz="quarter" idx="28"/>
          </p:nvPr>
        </p:nvSpPr>
        <p:spPr>
          <a:xfrm>
            <a:off x="4774183" y="4889677"/>
            <a:ext cx="6939282" cy="134843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Tx/>
              <a:defRPr sz="1600">
                <a:solidFill>
                  <a:srgbClr val="647681"/>
                </a:solidFill>
              </a:defRPr>
            </a:pPr>
            <a:endParaRPr/>
          </a:p>
        </p:txBody>
      </p:sp>
      <p:sp>
        <p:nvSpPr>
          <p:cNvPr id="2044" name="Rectangle"/>
          <p:cNvSpPr>
            <a:spLocks noGrp="1"/>
          </p:cNvSpPr>
          <p:nvPr>
            <p:ph type="body" sz="quarter" idx="29"/>
          </p:nvPr>
        </p:nvSpPr>
        <p:spPr>
          <a:xfrm>
            <a:off x="6010147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45" name="Rectangle"/>
          <p:cNvSpPr>
            <a:spLocks noGrp="1"/>
          </p:cNvSpPr>
          <p:nvPr>
            <p:ph type="body" sz="quarter" idx="30"/>
          </p:nvPr>
        </p:nvSpPr>
        <p:spPr>
          <a:xfrm>
            <a:off x="7246111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46" name="Rectangle"/>
          <p:cNvSpPr>
            <a:spLocks noGrp="1"/>
          </p:cNvSpPr>
          <p:nvPr>
            <p:ph type="body" sz="quarter" idx="31"/>
          </p:nvPr>
        </p:nvSpPr>
        <p:spPr>
          <a:xfrm>
            <a:off x="8482075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47" name="Rectangle"/>
          <p:cNvSpPr>
            <a:spLocks noGrp="1"/>
          </p:cNvSpPr>
          <p:nvPr>
            <p:ph type="body" sz="quarter" idx="32"/>
          </p:nvPr>
        </p:nvSpPr>
        <p:spPr>
          <a:xfrm>
            <a:off x="9718039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48" name="Rectangle"/>
          <p:cNvSpPr>
            <a:spLocks noGrp="1"/>
          </p:cNvSpPr>
          <p:nvPr>
            <p:ph type="body" sz="quarter" idx="33"/>
          </p:nvPr>
        </p:nvSpPr>
        <p:spPr>
          <a:xfrm>
            <a:off x="10954002" y="4419089"/>
            <a:ext cx="759463" cy="286233"/>
          </a:xfrm>
          <a:prstGeom prst="rect">
            <a:avLst/>
          </a:prstGeom>
          <a:solidFill>
            <a:srgbClr val="E8EBED"/>
          </a:solidFill>
        </p:spPr>
        <p:txBody>
          <a:bodyPr lIns="0" tIns="0" rIns="0" bIns="0"/>
          <a:lstStyle/>
          <a:p>
            <a:pPr algn="ctr">
              <a:spcBef>
                <a:spcPts val="0"/>
              </a:spcBef>
              <a:buFontTx/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49" name="Rectangle"/>
          <p:cNvSpPr>
            <a:spLocks noGrp="1"/>
          </p:cNvSpPr>
          <p:nvPr>
            <p:ph type="body" sz="quarter" idx="34"/>
          </p:nvPr>
        </p:nvSpPr>
        <p:spPr>
          <a:xfrm>
            <a:off x="4774183" y="1766691"/>
            <a:ext cx="6939282" cy="41358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Tx/>
              <a:defRPr sz="2000" b="1" cap="all"/>
            </a:pPr>
            <a:endParaRPr/>
          </a:p>
        </p:txBody>
      </p:sp>
      <p:grpSp>
        <p:nvGrpSpPr>
          <p:cNvPr id="2055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050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1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2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3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4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grpSp>
        <p:nvGrpSpPr>
          <p:cNvPr id="2077" name="Grouper"/>
          <p:cNvGrpSpPr/>
          <p:nvPr/>
        </p:nvGrpSpPr>
        <p:grpSpPr>
          <a:xfrm>
            <a:off x="1036775" y="1717357"/>
            <a:ext cx="5059200" cy="4416743"/>
            <a:chOff x="0" y="0"/>
            <a:chExt cx="5059198" cy="4416742"/>
          </a:xfrm>
        </p:grpSpPr>
        <p:sp>
          <p:nvSpPr>
            <p:cNvPr id="2063" name="Figure"/>
            <p:cNvSpPr/>
            <p:nvPr/>
          </p:nvSpPr>
          <p:spPr>
            <a:xfrm>
              <a:off x="1665051" y="4336995"/>
              <a:ext cx="1724365" cy="7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4" name="Figure"/>
            <p:cNvSpPr/>
            <p:nvPr/>
          </p:nvSpPr>
          <p:spPr>
            <a:xfrm>
              <a:off x="1655968" y="4316003"/>
              <a:ext cx="1742531" cy="7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5" name="Figure"/>
            <p:cNvSpPr/>
            <p:nvPr/>
          </p:nvSpPr>
          <p:spPr>
            <a:xfrm>
              <a:off x="-1" y="3064662"/>
              <a:ext cx="5059198" cy="57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8CBCF"/>
                </a:gs>
                <a:gs pos="100000">
                  <a:srgbClr val="E7E7E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6" name="Figure"/>
            <p:cNvSpPr/>
            <p:nvPr/>
          </p:nvSpPr>
          <p:spPr>
            <a:xfrm>
              <a:off x="0" y="-1"/>
              <a:ext cx="5059199" cy="307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7" name="Figure"/>
            <p:cNvSpPr/>
            <p:nvPr/>
          </p:nvSpPr>
          <p:spPr>
            <a:xfrm>
              <a:off x="1663493" y="4330991"/>
              <a:ext cx="1729457" cy="5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8" name="Figure"/>
            <p:cNvSpPr/>
            <p:nvPr/>
          </p:nvSpPr>
          <p:spPr>
            <a:xfrm>
              <a:off x="1655927" y="3634135"/>
              <a:ext cx="1742986" cy="71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4A7A8"/>
                </a:gs>
                <a:gs pos="34000">
                  <a:srgbClr val="F5F8FA"/>
                </a:gs>
                <a:gs pos="66000">
                  <a:srgbClr val="A4A7A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9" name="Figure"/>
            <p:cNvSpPr/>
            <p:nvPr/>
          </p:nvSpPr>
          <p:spPr>
            <a:xfrm>
              <a:off x="1655927" y="3634135"/>
              <a:ext cx="1742986" cy="71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0"/>
                  </a:srgbClr>
                </a:gs>
                <a:gs pos="64999">
                  <a:srgbClr val="000000">
                    <a:alpha val="3000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0" name="Figure"/>
            <p:cNvSpPr/>
            <p:nvPr/>
          </p:nvSpPr>
          <p:spPr>
            <a:xfrm>
              <a:off x="1655925" y="4323496"/>
              <a:ext cx="1743327" cy="5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21516" y="0"/>
                  </a:moveTo>
                  <a:lnTo>
                    <a:pt x="21513" y="0"/>
                  </a:lnTo>
                  <a:cubicBezTo>
                    <a:pt x="21488" y="4170"/>
                    <a:pt x="21269" y="8231"/>
                    <a:pt x="20568" y="9989"/>
                  </a:cubicBezTo>
                  <a:cubicBezTo>
                    <a:pt x="19269" y="13239"/>
                    <a:pt x="17336" y="12776"/>
                    <a:pt x="17336" y="12776"/>
                  </a:cubicBezTo>
                  <a:lnTo>
                    <a:pt x="4182" y="12776"/>
                  </a:lnTo>
                  <a:cubicBezTo>
                    <a:pt x="4182" y="12776"/>
                    <a:pt x="2249" y="13239"/>
                    <a:pt x="950" y="9989"/>
                  </a:cubicBezTo>
                  <a:cubicBezTo>
                    <a:pt x="249" y="8231"/>
                    <a:pt x="30" y="4170"/>
                    <a:pt x="5" y="0"/>
                  </a:cubicBezTo>
                  <a:lnTo>
                    <a:pt x="2" y="0"/>
                  </a:lnTo>
                  <a:cubicBezTo>
                    <a:pt x="2" y="0"/>
                    <a:pt x="-41" y="10806"/>
                    <a:pt x="329" y="15335"/>
                  </a:cubicBezTo>
                  <a:cubicBezTo>
                    <a:pt x="700" y="19864"/>
                    <a:pt x="2097" y="21600"/>
                    <a:pt x="2975" y="21600"/>
                  </a:cubicBezTo>
                  <a:cubicBezTo>
                    <a:pt x="3492" y="21600"/>
                    <a:pt x="6650" y="21600"/>
                    <a:pt x="9161" y="21600"/>
                  </a:cubicBezTo>
                  <a:cubicBezTo>
                    <a:pt x="10917" y="21600"/>
                    <a:pt x="12357" y="21600"/>
                    <a:pt x="12357" y="21600"/>
                  </a:cubicBezTo>
                  <a:cubicBezTo>
                    <a:pt x="14868" y="21600"/>
                    <a:pt x="18026" y="21600"/>
                    <a:pt x="18543" y="21600"/>
                  </a:cubicBezTo>
                  <a:cubicBezTo>
                    <a:pt x="19421" y="21600"/>
                    <a:pt x="20818" y="19864"/>
                    <a:pt x="21189" y="15335"/>
                  </a:cubicBezTo>
                  <a:cubicBezTo>
                    <a:pt x="21559" y="10806"/>
                    <a:pt x="21516" y="0"/>
                    <a:pt x="2151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A6A6A"/>
                </a:gs>
                <a:gs pos="13000">
                  <a:srgbClr val="F5F8FA"/>
                </a:gs>
                <a:gs pos="87000">
                  <a:srgbClr val="F5F8FA"/>
                </a:gs>
                <a:gs pos="100000">
                  <a:srgbClr val="6A6A6A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1" name="Figure"/>
            <p:cNvSpPr/>
            <p:nvPr/>
          </p:nvSpPr>
          <p:spPr>
            <a:xfrm>
              <a:off x="1655960" y="3896392"/>
              <a:ext cx="663829" cy="4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rgbClr val="FFFFFF">
                    <a:alpha val="0"/>
                  </a:srgbClr>
                </a:gs>
                <a:gs pos="94000">
                  <a:srgbClr val="F5F8FA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2" name="Figure"/>
            <p:cNvSpPr/>
            <p:nvPr/>
          </p:nvSpPr>
          <p:spPr>
            <a:xfrm>
              <a:off x="2734970" y="3896392"/>
              <a:ext cx="663829" cy="4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21000">
                  <a:srgbClr val="F5F8FA"/>
                </a:gs>
                <a:gs pos="78000">
                  <a:srgbClr val="EEEFF1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3" name="Figure"/>
            <p:cNvSpPr/>
            <p:nvPr/>
          </p:nvSpPr>
          <p:spPr>
            <a:xfrm>
              <a:off x="-1" y="3069235"/>
              <a:ext cx="505919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4" name="Cercle"/>
            <p:cNvSpPr/>
            <p:nvPr/>
          </p:nvSpPr>
          <p:spPr>
            <a:xfrm>
              <a:off x="2495191" y="59944"/>
              <a:ext cx="65619" cy="65619"/>
            </a:xfrm>
            <a:prstGeom prst="ellipse">
              <a:avLst/>
            </a:prstGeom>
            <a:gradFill flip="none" rotWithShape="1"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5" name="Figure"/>
            <p:cNvSpPr/>
            <p:nvPr/>
          </p:nvSpPr>
          <p:spPr>
            <a:xfrm>
              <a:off x="2502685" y="67437"/>
              <a:ext cx="51705" cy="51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474747"/>
                </a:gs>
                <a:gs pos="70000">
                  <a:srgbClr val="06060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6" name="Figure"/>
            <p:cNvSpPr/>
            <p:nvPr/>
          </p:nvSpPr>
          <p:spPr>
            <a:xfrm>
              <a:off x="2521418" y="86170"/>
              <a:ext cx="12713" cy="1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078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08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081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565900" y="2640852"/>
            <a:ext cx="5143501" cy="3429325"/>
          </a:xfrm>
          <a:prstGeom prst="rect">
            <a:avLst/>
          </a:prstGeom>
        </p:spPr>
        <p:txBody>
          <a:bodyPr/>
          <a:lstStyle>
            <a:lvl1pPr marL="285750" indent="-285750" algn="just">
              <a:buSzPct val="100000"/>
              <a:buChar char=""/>
              <a:defRPr sz="1800">
                <a:solidFill>
                  <a:srgbClr val="47464B"/>
                </a:solidFill>
              </a:defRPr>
            </a:lvl1pPr>
            <a:lvl2pPr algn="just">
              <a:defRPr sz="1800">
                <a:solidFill>
                  <a:srgbClr val="47464B"/>
                </a:solidFill>
              </a:defRPr>
            </a:lvl2pPr>
            <a:lvl3pPr algn="just">
              <a:defRPr sz="1800">
                <a:solidFill>
                  <a:srgbClr val="47464B"/>
                </a:solidFill>
              </a:defRPr>
            </a:lvl3pPr>
            <a:lvl4pPr algn="just">
              <a:defRPr sz="1800">
                <a:solidFill>
                  <a:srgbClr val="47464B"/>
                </a:solidFill>
              </a:defRPr>
            </a:lvl4pPr>
            <a:lvl5pPr algn="just">
              <a:defRPr sz="18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82" name="Rectangle"/>
          <p:cNvSpPr>
            <a:spLocks noGrp="1"/>
          </p:cNvSpPr>
          <p:nvPr>
            <p:ph type="body" sz="quarter" idx="21"/>
          </p:nvPr>
        </p:nvSpPr>
        <p:spPr>
          <a:xfrm>
            <a:off x="6565900" y="1701835"/>
            <a:ext cx="5143501" cy="666925"/>
          </a:xfrm>
          <a:prstGeom prst="rect">
            <a:avLst/>
          </a:prstGeom>
          <a:solidFill>
            <a:srgbClr val="BAC4CA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2083" name="Image"/>
          <p:cNvSpPr>
            <a:spLocks noGrp="1"/>
          </p:cNvSpPr>
          <p:nvPr>
            <p:ph type="pic" sz="quarter" idx="22"/>
          </p:nvPr>
        </p:nvSpPr>
        <p:spPr>
          <a:xfrm>
            <a:off x="1273977" y="1965559"/>
            <a:ext cx="4581145" cy="25877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089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084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5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6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7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8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36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3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54775" y="4318989"/>
            <a:ext cx="2596896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 cap="all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 cap="all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 cap="all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 cap="all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 cap="all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0" name="Rectangle"/>
          <p:cNvSpPr>
            <a:spLocks noGrp="1"/>
          </p:cNvSpPr>
          <p:nvPr>
            <p:ph type="body" sz="quarter" idx="21"/>
          </p:nvPr>
        </p:nvSpPr>
        <p:spPr>
          <a:xfrm>
            <a:off x="3316627" y="4318989"/>
            <a:ext cx="2596896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cap="all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41" name="Rectangle"/>
          <p:cNvSpPr>
            <a:spLocks noGrp="1"/>
          </p:cNvSpPr>
          <p:nvPr>
            <p:ph type="body" sz="quarter" idx="22"/>
          </p:nvPr>
        </p:nvSpPr>
        <p:spPr>
          <a:xfrm>
            <a:off x="6278479" y="4318989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cap="all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42" name="Rectangle"/>
          <p:cNvSpPr>
            <a:spLocks noGrp="1"/>
          </p:cNvSpPr>
          <p:nvPr>
            <p:ph type="body" sz="quarter" idx="23"/>
          </p:nvPr>
        </p:nvSpPr>
        <p:spPr>
          <a:xfrm>
            <a:off x="9240329" y="4318989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cap="all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43" name="Rectangle"/>
          <p:cNvSpPr>
            <a:spLocks noGrp="1"/>
          </p:cNvSpPr>
          <p:nvPr>
            <p:ph type="body" sz="quarter" idx="24"/>
          </p:nvPr>
        </p:nvSpPr>
        <p:spPr>
          <a:xfrm>
            <a:off x="354775" y="4792807"/>
            <a:ext cx="2596896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44" name="Rectangle"/>
          <p:cNvSpPr>
            <a:spLocks noGrp="1"/>
          </p:cNvSpPr>
          <p:nvPr>
            <p:ph type="body" sz="quarter" idx="25"/>
          </p:nvPr>
        </p:nvSpPr>
        <p:spPr>
          <a:xfrm>
            <a:off x="3316627" y="4792807"/>
            <a:ext cx="2596896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45" name="Rectangle"/>
          <p:cNvSpPr>
            <a:spLocks noGrp="1"/>
          </p:cNvSpPr>
          <p:nvPr>
            <p:ph type="body" sz="quarter" idx="26"/>
          </p:nvPr>
        </p:nvSpPr>
        <p:spPr>
          <a:xfrm>
            <a:off x="6278479" y="4792807"/>
            <a:ext cx="2596897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46" name="Rectangle"/>
          <p:cNvSpPr>
            <a:spLocks noGrp="1"/>
          </p:cNvSpPr>
          <p:nvPr>
            <p:ph type="body" sz="quarter" idx="27"/>
          </p:nvPr>
        </p:nvSpPr>
        <p:spPr>
          <a:xfrm>
            <a:off x="9240329" y="4792807"/>
            <a:ext cx="2596897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47" name="Carré"/>
          <p:cNvSpPr>
            <a:spLocks noGrp="1"/>
          </p:cNvSpPr>
          <p:nvPr>
            <p:ph type="body" sz="quarter" idx="28"/>
          </p:nvPr>
        </p:nvSpPr>
        <p:spPr>
          <a:xfrm>
            <a:off x="735081" y="2066338"/>
            <a:ext cx="1836284" cy="183628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0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48" name="Carré"/>
          <p:cNvSpPr>
            <a:spLocks noGrp="1"/>
          </p:cNvSpPr>
          <p:nvPr>
            <p:ph type="body" sz="quarter" idx="29"/>
          </p:nvPr>
        </p:nvSpPr>
        <p:spPr>
          <a:xfrm>
            <a:off x="3693774" y="2066338"/>
            <a:ext cx="1836283" cy="183628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algn="ctr">
              <a:buFontTx/>
              <a:defRPr sz="10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49" name="Carré"/>
          <p:cNvSpPr>
            <a:spLocks noGrp="1"/>
          </p:cNvSpPr>
          <p:nvPr>
            <p:ph type="body" sz="quarter" idx="30"/>
          </p:nvPr>
        </p:nvSpPr>
        <p:spPr>
          <a:xfrm>
            <a:off x="6660364" y="2066338"/>
            <a:ext cx="1836283" cy="18362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10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50" name="Carré"/>
          <p:cNvSpPr>
            <a:spLocks noGrp="1"/>
          </p:cNvSpPr>
          <p:nvPr>
            <p:ph type="body" sz="quarter" idx="31"/>
          </p:nvPr>
        </p:nvSpPr>
        <p:spPr>
          <a:xfrm>
            <a:off x="9626955" y="2066338"/>
            <a:ext cx="1836283" cy="18362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algn="ctr">
              <a:buFontTx/>
              <a:defRPr sz="10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grpSp>
        <p:nvGrpSpPr>
          <p:cNvPr id="15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5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097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0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100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565900" y="2640852"/>
            <a:ext cx="5143501" cy="3429325"/>
          </a:xfrm>
          <a:prstGeom prst="rect">
            <a:avLst/>
          </a:prstGeom>
        </p:spPr>
        <p:txBody>
          <a:bodyPr/>
          <a:lstStyle>
            <a:lvl1pPr marL="285750" indent="-285750" algn="just">
              <a:buSzPct val="100000"/>
              <a:buChar char=""/>
              <a:defRPr sz="1800">
                <a:solidFill>
                  <a:srgbClr val="47464B"/>
                </a:solidFill>
              </a:defRPr>
            </a:lvl1pPr>
            <a:lvl2pPr algn="just">
              <a:defRPr sz="1800">
                <a:solidFill>
                  <a:srgbClr val="47464B"/>
                </a:solidFill>
              </a:defRPr>
            </a:lvl2pPr>
            <a:lvl3pPr algn="just">
              <a:defRPr sz="1800">
                <a:solidFill>
                  <a:srgbClr val="47464B"/>
                </a:solidFill>
              </a:defRPr>
            </a:lvl3pPr>
            <a:lvl4pPr algn="just">
              <a:defRPr sz="1800">
                <a:solidFill>
                  <a:srgbClr val="47464B"/>
                </a:solidFill>
              </a:defRPr>
            </a:lvl4pPr>
            <a:lvl5pPr algn="just">
              <a:defRPr sz="18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01" name="Rectangle"/>
          <p:cNvSpPr>
            <a:spLocks noGrp="1"/>
          </p:cNvSpPr>
          <p:nvPr>
            <p:ph type="body" sz="quarter" idx="21"/>
          </p:nvPr>
        </p:nvSpPr>
        <p:spPr>
          <a:xfrm>
            <a:off x="6565900" y="1701835"/>
            <a:ext cx="5143501" cy="666925"/>
          </a:xfrm>
          <a:prstGeom prst="rect">
            <a:avLst/>
          </a:prstGeom>
          <a:solidFill>
            <a:srgbClr val="BAC4CA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pic>
        <p:nvPicPr>
          <p:cNvPr id="2102" name="image2.png" descr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7" y="1801198"/>
            <a:ext cx="6167437" cy="3544458"/>
          </a:xfrm>
          <a:prstGeom prst="rect">
            <a:avLst/>
          </a:prstGeom>
          <a:ln w="12700">
            <a:miter lim="400000"/>
          </a:ln>
        </p:spPr>
      </p:pic>
      <p:sp>
        <p:nvSpPr>
          <p:cNvPr id="2103" name="Image"/>
          <p:cNvSpPr>
            <a:spLocks noGrp="1"/>
          </p:cNvSpPr>
          <p:nvPr>
            <p:ph type="pic" sz="quarter" idx="22"/>
          </p:nvPr>
        </p:nvSpPr>
        <p:spPr>
          <a:xfrm>
            <a:off x="963749" y="2037929"/>
            <a:ext cx="4645154" cy="28951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109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104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5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6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7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8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Pa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117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120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565900" y="2640852"/>
            <a:ext cx="5143501" cy="3429325"/>
          </a:xfrm>
          <a:prstGeom prst="rect">
            <a:avLst/>
          </a:prstGeom>
        </p:spPr>
        <p:txBody>
          <a:bodyPr/>
          <a:lstStyle>
            <a:lvl1pPr marL="285750" indent="-285750" algn="just">
              <a:buSzPct val="100000"/>
              <a:buChar char=""/>
              <a:defRPr sz="1800">
                <a:solidFill>
                  <a:srgbClr val="47464B"/>
                </a:solidFill>
              </a:defRPr>
            </a:lvl1pPr>
            <a:lvl2pPr algn="just">
              <a:defRPr sz="1800">
                <a:solidFill>
                  <a:srgbClr val="47464B"/>
                </a:solidFill>
              </a:defRPr>
            </a:lvl2pPr>
            <a:lvl3pPr algn="just">
              <a:defRPr sz="1800">
                <a:solidFill>
                  <a:srgbClr val="47464B"/>
                </a:solidFill>
              </a:defRPr>
            </a:lvl3pPr>
            <a:lvl4pPr algn="just">
              <a:defRPr sz="1800">
                <a:solidFill>
                  <a:srgbClr val="47464B"/>
                </a:solidFill>
              </a:defRPr>
            </a:lvl4pPr>
            <a:lvl5pPr algn="just">
              <a:defRPr sz="18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21" name="Rectangle"/>
          <p:cNvSpPr>
            <a:spLocks noGrp="1"/>
          </p:cNvSpPr>
          <p:nvPr>
            <p:ph type="body" sz="quarter" idx="21"/>
          </p:nvPr>
        </p:nvSpPr>
        <p:spPr>
          <a:xfrm>
            <a:off x="6565900" y="1701835"/>
            <a:ext cx="5143501" cy="666925"/>
          </a:xfrm>
          <a:prstGeom prst="rect">
            <a:avLst/>
          </a:prstGeom>
          <a:solidFill>
            <a:srgbClr val="BAC4CA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grpSp>
        <p:nvGrpSpPr>
          <p:cNvPr id="2134" name="Grouper"/>
          <p:cNvGrpSpPr/>
          <p:nvPr/>
        </p:nvGrpSpPr>
        <p:grpSpPr>
          <a:xfrm>
            <a:off x="1743158" y="1778376"/>
            <a:ext cx="3136691" cy="4080934"/>
            <a:chOff x="0" y="0"/>
            <a:chExt cx="3136689" cy="4080933"/>
          </a:xfrm>
        </p:grpSpPr>
        <p:sp>
          <p:nvSpPr>
            <p:cNvPr id="2122" name="Figure"/>
            <p:cNvSpPr/>
            <p:nvPr/>
          </p:nvSpPr>
          <p:spPr>
            <a:xfrm>
              <a:off x="0" y="-1"/>
              <a:ext cx="3136690" cy="408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3" name="Figure"/>
            <p:cNvSpPr/>
            <p:nvPr/>
          </p:nvSpPr>
          <p:spPr>
            <a:xfrm>
              <a:off x="10220" y="10220"/>
              <a:ext cx="3114550" cy="405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4" name="Figure"/>
            <p:cNvSpPr/>
            <p:nvPr/>
          </p:nvSpPr>
          <p:spPr>
            <a:xfrm>
              <a:off x="20441" y="20440"/>
              <a:ext cx="3095153" cy="403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38000">
                  <a:srgbClr val="292A2E"/>
                </a:gs>
                <a:gs pos="85000">
                  <a:srgbClr val="46474B"/>
                </a:gs>
              </a:gsLst>
              <a:lin ang="18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5" name="Figure"/>
            <p:cNvSpPr/>
            <p:nvPr/>
          </p:nvSpPr>
          <p:spPr>
            <a:xfrm>
              <a:off x="17886" y="17885"/>
              <a:ext cx="3100598" cy="404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6" name="Figure"/>
            <p:cNvSpPr/>
            <p:nvPr/>
          </p:nvSpPr>
          <p:spPr>
            <a:xfrm>
              <a:off x="638786" y="-1"/>
              <a:ext cx="1922549" cy="1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D1D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7" name="Figure"/>
            <p:cNvSpPr/>
            <p:nvPr/>
          </p:nvSpPr>
          <p:spPr>
            <a:xfrm>
              <a:off x="329614" y="378161"/>
              <a:ext cx="2479390" cy="8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38000">
                  <a:srgbClr val="292A2E"/>
                </a:gs>
                <a:gs pos="85000">
                  <a:srgbClr val="46474B"/>
                </a:gs>
              </a:gsLst>
              <a:lin ang="18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8" name="Figure"/>
            <p:cNvSpPr/>
            <p:nvPr/>
          </p:nvSpPr>
          <p:spPr>
            <a:xfrm>
              <a:off x="367624" y="396628"/>
              <a:ext cx="2404429" cy="4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33"/>
                  </a:moveTo>
                  <a:lnTo>
                    <a:pt x="77" y="12333"/>
                  </a:lnTo>
                  <a:lnTo>
                    <a:pt x="77" y="21600"/>
                  </a:lnTo>
                  <a:lnTo>
                    <a:pt x="0" y="21600"/>
                  </a:lnTo>
                  <a:close/>
                  <a:moveTo>
                    <a:pt x="21511" y="9900"/>
                  </a:moveTo>
                  <a:lnTo>
                    <a:pt x="21511" y="14528"/>
                  </a:lnTo>
                  <a:lnTo>
                    <a:pt x="21552" y="14528"/>
                  </a:lnTo>
                  <a:cubicBezTo>
                    <a:pt x="21552" y="14528"/>
                    <a:pt x="21552" y="9900"/>
                    <a:pt x="21552" y="9900"/>
                  </a:cubicBezTo>
                  <a:close/>
                  <a:moveTo>
                    <a:pt x="302" y="7576"/>
                  </a:moveTo>
                  <a:lnTo>
                    <a:pt x="385" y="7576"/>
                  </a:lnTo>
                  <a:lnTo>
                    <a:pt x="385" y="21600"/>
                  </a:lnTo>
                  <a:lnTo>
                    <a:pt x="302" y="21600"/>
                  </a:lnTo>
                  <a:close/>
                  <a:moveTo>
                    <a:pt x="154" y="7576"/>
                  </a:moveTo>
                  <a:lnTo>
                    <a:pt x="226" y="7576"/>
                  </a:lnTo>
                  <a:lnTo>
                    <a:pt x="226" y="21600"/>
                  </a:lnTo>
                  <a:lnTo>
                    <a:pt x="154" y="21600"/>
                  </a:lnTo>
                  <a:close/>
                  <a:moveTo>
                    <a:pt x="20935" y="4805"/>
                  </a:moveTo>
                  <a:cubicBezTo>
                    <a:pt x="20923" y="4805"/>
                    <a:pt x="20914" y="5320"/>
                    <a:pt x="20914" y="5963"/>
                  </a:cubicBezTo>
                  <a:lnTo>
                    <a:pt x="20914" y="17536"/>
                  </a:lnTo>
                  <a:cubicBezTo>
                    <a:pt x="20914" y="18173"/>
                    <a:pt x="20923" y="18690"/>
                    <a:pt x="20935" y="18690"/>
                  </a:cubicBezTo>
                  <a:lnTo>
                    <a:pt x="21436" y="18690"/>
                  </a:lnTo>
                  <a:cubicBezTo>
                    <a:pt x="21447" y="18690"/>
                    <a:pt x="21456" y="18173"/>
                    <a:pt x="21456" y="17536"/>
                  </a:cubicBezTo>
                  <a:cubicBezTo>
                    <a:pt x="21456" y="17536"/>
                    <a:pt x="21456" y="5963"/>
                    <a:pt x="21456" y="5963"/>
                  </a:cubicBezTo>
                  <a:cubicBezTo>
                    <a:pt x="21456" y="5320"/>
                    <a:pt x="21447" y="4805"/>
                    <a:pt x="21436" y="4805"/>
                  </a:cubicBezTo>
                  <a:close/>
                  <a:moveTo>
                    <a:pt x="461" y="4117"/>
                  </a:moveTo>
                  <a:lnTo>
                    <a:pt x="533" y="4117"/>
                  </a:lnTo>
                  <a:lnTo>
                    <a:pt x="533" y="21600"/>
                  </a:lnTo>
                  <a:lnTo>
                    <a:pt x="461" y="21600"/>
                  </a:lnTo>
                  <a:close/>
                  <a:moveTo>
                    <a:pt x="20953" y="2258"/>
                  </a:moveTo>
                  <a:lnTo>
                    <a:pt x="21454" y="2258"/>
                  </a:lnTo>
                  <a:cubicBezTo>
                    <a:pt x="21488" y="2258"/>
                    <a:pt x="21517" y="3816"/>
                    <a:pt x="21517" y="5731"/>
                  </a:cubicBezTo>
                  <a:lnTo>
                    <a:pt x="21517" y="6883"/>
                  </a:lnTo>
                  <a:cubicBezTo>
                    <a:pt x="21517" y="6883"/>
                    <a:pt x="21600" y="6883"/>
                    <a:pt x="21600" y="6883"/>
                  </a:cubicBezTo>
                  <a:lnTo>
                    <a:pt x="21600" y="16142"/>
                  </a:lnTo>
                  <a:lnTo>
                    <a:pt x="21517" y="16142"/>
                  </a:lnTo>
                  <a:lnTo>
                    <a:pt x="21517" y="17304"/>
                  </a:lnTo>
                  <a:cubicBezTo>
                    <a:pt x="21517" y="19215"/>
                    <a:pt x="21488" y="20774"/>
                    <a:pt x="21454" y="20774"/>
                  </a:cubicBezTo>
                  <a:lnTo>
                    <a:pt x="20953" y="20774"/>
                  </a:lnTo>
                  <a:cubicBezTo>
                    <a:pt x="20919" y="20774"/>
                    <a:pt x="20891" y="19215"/>
                    <a:pt x="20891" y="17304"/>
                  </a:cubicBezTo>
                  <a:lnTo>
                    <a:pt x="20891" y="5731"/>
                  </a:lnTo>
                  <a:cubicBezTo>
                    <a:pt x="20891" y="3816"/>
                    <a:pt x="20919" y="2258"/>
                    <a:pt x="20953" y="2258"/>
                  </a:cubicBezTo>
                  <a:close/>
                  <a:moveTo>
                    <a:pt x="610" y="0"/>
                  </a:moveTo>
                  <a:lnTo>
                    <a:pt x="693" y="0"/>
                  </a:lnTo>
                  <a:lnTo>
                    <a:pt x="693" y="21600"/>
                  </a:lnTo>
                  <a:lnTo>
                    <a:pt x="610" y="21600"/>
                  </a:lnTo>
                  <a:close/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9" name="Figure"/>
            <p:cNvSpPr/>
            <p:nvPr/>
          </p:nvSpPr>
          <p:spPr>
            <a:xfrm>
              <a:off x="1469209" y="3776505"/>
              <a:ext cx="199109" cy="19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7681"/>
                </a:gs>
                <a:gs pos="46000">
                  <a:srgbClr val="B6E760"/>
                </a:gs>
                <a:gs pos="90000">
                  <a:srgbClr val="8C9CA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30" name="Figure"/>
            <p:cNvSpPr/>
            <p:nvPr/>
          </p:nvSpPr>
          <p:spPr>
            <a:xfrm>
              <a:off x="1476874" y="3776505"/>
              <a:ext cx="162894" cy="6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C9CA6"/>
                </a:gs>
                <a:gs pos="100000">
                  <a:srgbClr val="B6E760"/>
                </a:gs>
              </a:gsLst>
              <a:lin ang="20718678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31" name="Figure"/>
            <p:cNvSpPr/>
            <p:nvPr/>
          </p:nvSpPr>
          <p:spPr>
            <a:xfrm>
              <a:off x="1522867" y="181415"/>
              <a:ext cx="54774" cy="5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64646"/>
                </a:gs>
                <a:gs pos="92000">
                  <a:srgbClr val="06060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32" name="Figure"/>
            <p:cNvSpPr/>
            <p:nvPr/>
          </p:nvSpPr>
          <p:spPr>
            <a:xfrm>
              <a:off x="1545863" y="204411"/>
              <a:ext cx="13468" cy="1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33" name="Figure"/>
            <p:cNvSpPr/>
            <p:nvPr/>
          </p:nvSpPr>
          <p:spPr>
            <a:xfrm>
              <a:off x="1464099" y="196746"/>
              <a:ext cx="26734" cy="2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135" name="Image"/>
          <p:cNvSpPr>
            <a:spLocks noGrp="1"/>
          </p:cNvSpPr>
          <p:nvPr>
            <p:ph type="pic" sz="quarter" idx="22"/>
          </p:nvPr>
        </p:nvSpPr>
        <p:spPr>
          <a:xfrm>
            <a:off x="2071808" y="2236803"/>
            <a:ext cx="2479390" cy="32338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141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136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7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8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9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0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149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15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565900" y="2640852"/>
            <a:ext cx="5143501" cy="3429325"/>
          </a:xfrm>
          <a:prstGeom prst="rect">
            <a:avLst/>
          </a:prstGeom>
        </p:spPr>
        <p:txBody>
          <a:bodyPr/>
          <a:lstStyle>
            <a:lvl1pPr marL="285750" indent="-285750" algn="just">
              <a:buSzPct val="100000"/>
              <a:buChar char=""/>
              <a:defRPr sz="1800">
                <a:solidFill>
                  <a:srgbClr val="47464B"/>
                </a:solidFill>
              </a:defRPr>
            </a:lvl1pPr>
            <a:lvl2pPr algn="just">
              <a:defRPr sz="1800">
                <a:solidFill>
                  <a:srgbClr val="47464B"/>
                </a:solidFill>
              </a:defRPr>
            </a:lvl2pPr>
            <a:lvl3pPr algn="just">
              <a:defRPr sz="1800">
                <a:solidFill>
                  <a:srgbClr val="47464B"/>
                </a:solidFill>
              </a:defRPr>
            </a:lvl3pPr>
            <a:lvl4pPr algn="just">
              <a:defRPr sz="1800">
                <a:solidFill>
                  <a:srgbClr val="47464B"/>
                </a:solidFill>
              </a:defRPr>
            </a:lvl4pPr>
            <a:lvl5pPr algn="just">
              <a:defRPr sz="18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53" name="Rectangle"/>
          <p:cNvSpPr>
            <a:spLocks noGrp="1"/>
          </p:cNvSpPr>
          <p:nvPr>
            <p:ph type="body" sz="quarter" idx="21"/>
          </p:nvPr>
        </p:nvSpPr>
        <p:spPr>
          <a:xfrm>
            <a:off x="6565900" y="1701835"/>
            <a:ext cx="5143501" cy="666925"/>
          </a:xfrm>
          <a:prstGeom prst="rect">
            <a:avLst/>
          </a:prstGeom>
          <a:solidFill>
            <a:srgbClr val="BAC4CA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sp>
        <p:nvSpPr>
          <p:cNvPr id="2154" name="Figure"/>
          <p:cNvSpPr/>
          <p:nvPr/>
        </p:nvSpPr>
        <p:spPr>
          <a:xfrm>
            <a:off x="4523144" y="2996164"/>
            <a:ext cx="177210" cy="410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88" y="0"/>
                </a:moveTo>
                <a:lnTo>
                  <a:pt x="14224" y="303"/>
                </a:lnTo>
                <a:lnTo>
                  <a:pt x="17210" y="834"/>
                </a:lnTo>
                <a:lnTo>
                  <a:pt x="19493" y="1895"/>
                </a:lnTo>
                <a:lnTo>
                  <a:pt x="21249" y="3183"/>
                </a:lnTo>
                <a:lnTo>
                  <a:pt x="21600" y="4623"/>
                </a:lnTo>
                <a:lnTo>
                  <a:pt x="21600" y="16977"/>
                </a:lnTo>
                <a:lnTo>
                  <a:pt x="21249" y="18417"/>
                </a:lnTo>
                <a:lnTo>
                  <a:pt x="19493" y="19705"/>
                </a:lnTo>
                <a:lnTo>
                  <a:pt x="17210" y="20691"/>
                </a:lnTo>
                <a:lnTo>
                  <a:pt x="14224" y="21373"/>
                </a:lnTo>
                <a:lnTo>
                  <a:pt x="10888" y="21600"/>
                </a:lnTo>
                <a:lnTo>
                  <a:pt x="7376" y="21373"/>
                </a:lnTo>
                <a:lnTo>
                  <a:pt x="4390" y="20691"/>
                </a:lnTo>
                <a:lnTo>
                  <a:pt x="2107" y="19705"/>
                </a:lnTo>
                <a:lnTo>
                  <a:pt x="527" y="18417"/>
                </a:lnTo>
                <a:lnTo>
                  <a:pt x="0" y="16977"/>
                </a:lnTo>
                <a:lnTo>
                  <a:pt x="0" y="4623"/>
                </a:lnTo>
                <a:lnTo>
                  <a:pt x="527" y="3183"/>
                </a:lnTo>
                <a:lnTo>
                  <a:pt x="2107" y="1895"/>
                </a:lnTo>
                <a:lnTo>
                  <a:pt x="4390" y="834"/>
                </a:lnTo>
                <a:lnTo>
                  <a:pt x="7376" y="303"/>
                </a:lnTo>
                <a:lnTo>
                  <a:pt x="10888" y="0"/>
                </a:ln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5" name="Figure"/>
          <p:cNvSpPr/>
          <p:nvPr/>
        </p:nvSpPr>
        <p:spPr>
          <a:xfrm>
            <a:off x="4569247" y="4203182"/>
            <a:ext cx="122462" cy="609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3" y="0"/>
                </a:moveTo>
                <a:lnTo>
                  <a:pt x="14993" y="204"/>
                </a:lnTo>
                <a:lnTo>
                  <a:pt x="18296" y="664"/>
                </a:lnTo>
                <a:lnTo>
                  <a:pt x="20584" y="1379"/>
                </a:lnTo>
                <a:lnTo>
                  <a:pt x="21600" y="2247"/>
                </a:lnTo>
                <a:lnTo>
                  <a:pt x="21600" y="19404"/>
                </a:lnTo>
                <a:lnTo>
                  <a:pt x="20584" y="20272"/>
                </a:lnTo>
                <a:lnTo>
                  <a:pt x="18296" y="20936"/>
                </a:lnTo>
                <a:lnTo>
                  <a:pt x="14993" y="21396"/>
                </a:lnTo>
                <a:lnTo>
                  <a:pt x="10673" y="21600"/>
                </a:lnTo>
                <a:lnTo>
                  <a:pt x="6607" y="21396"/>
                </a:lnTo>
                <a:lnTo>
                  <a:pt x="2795" y="20936"/>
                </a:lnTo>
                <a:lnTo>
                  <a:pt x="508" y="20272"/>
                </a:lnTo>
                <a:lnTo>
                  <a:pt x="0" y="19404"/>
                </a:lnTo>
                <a:lnTo>
                  <a:pt x="0" y="2247"/>
                </a:lnTo>
                <a:lnTo>
                  <a:pt x="508" y="1379"/>
                </a:lnTo>
                <a:lnTo>
                  <a:pt x="2795" y="664"/>
                </a:lnTo>
                <a:lnTo>
                  <a:pt x="6607" y="204"/>
                </a:lnTo>
                <a:lnTo>
                  <a:pt x="10673" y="0"/>
                </a:ln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6" name="Figure"/>
          <p:cNvSpPr/>
          <p:nvPr/>
        </p:nvSpPr>
        <p:spPr>
          <a:xfrm>
            <a:off x="1997568" y="1313407"/>
            <a:ext cx="2645156" cy="5077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8" y="0"/>
                </a:moveTo>
                <a:lnTo>
                  <a:pt x="11682" y="0"/>
                </a:lnTo>
                <a:lnTo>
                  <a:pt x="13424" y="31"/>
                </a:lnTo>
                <a:lnTo>
                  <a:pt x="15141" y="98"/>
                </a:lnTo>
                <a:lnTo>
                  <a:pt x="15518" y="110"/>
                </a:lnTo>
                <a:lnTo>
                  <a:pt x="15929" y="147"/>
                </a:lnTo>
                <a:lnTo>
                  <a:pt x="16294" y="190"/>
                </a:lnTo>
                <a:lnTo>
                  <a:pt x="16624" y="264"/>
                </a:lnTo>
                <a:lnTo>
                  <a:pt x="16894" y="362"/>
                </a:lnTo>
                <a:lnTo>
                  <a:pt x="17118" y="490"/>
                </a:lnTo>
                <a:lnTo>
                  <a:pt x="17282" y="631"/>
                </a:lnTo>
                <a:lnTo>
                  <a:pt x="17412" y="809"/>
                </a:lnTo>
                <a:lnTo>
                  <a:pt x="17482" y="1017"/>
                </a:lnTo>
                <a:lnTo>
                  <a:pt x="17518" y="1250"/>
                </a:lnTo>
                <a:lnTo>
                  <a:pt x="17518" y="1355"/>
                </a:lnTo>
                <a:lnTo>
                  <a:pt x="17565" y="1741"/>
                </a:lnTo>
                <a:lnTo>
                  <a:pt x="17624" y="2047"/>
                </a:lnTo>
                <a:lnTo>
                  <a:pt x="17694" y="2354"/>
                </a:lnTo>
                <a:lnTo>
                  <a:pt x="17824" y="2648"/>
                </a:lnTo>
                <a:lnTo>
                  <a:pt x="17976" y="2942"/>
                </a:lnTo>
                <a:lnTo>
                  <a:pt x="18176" y="3236"/>
                </a:lnTo>
                <a:lnTo>
                  <a:pt x="18412" y="3506"/>
                </a:lnTo>
                <a:lnTo>
                  <a:pt x="18706" y="3763"/>
                </a:lnTo>
                <a:lnTo>
                  <a:pt x="19035" y="4002"/>
                </a:lnTo>
                <a:lnTo>
                  <a:pt x="19435" y="4223"/>
                </a:lnTo>
                <a:lnTo>
                  <a:pt x="19965" y="4444"/>
                </a:lnTo>
                <a:lnTo>
                  <a:pt x="20035" y="4468"/>
                </a:lnTo>
                <a:lnTo>
                  <a:pt x="20376" y="4597"/>
                </a:lnTo>
                <a:lnTo>
                  <a:pt x="20706" y="4756"/>
                </a:lnTo>
                <a:lnTo>
                  <a:pt x="21000" y="4934"/>
                </a:lnTo>
                <a:lnTo>
                  <a:pt x="21247" y="5124"/>
                </a:lnTo>
                <a:lnTo>
                  <a:pt x="21424" y="5339"/>
                </a:lnTo>
                <a:lnTo>
                  <a:pt x="21553" y="5553"/>
                </a:lnTo>
                <a:lnTo>
                  <a:pt x="21600" y="5780"/>
                </a:lnTo>
                <a:lnTo>
                  <a:pt x="21600" y="15605"/>
                </a:lnTo>
                <a:lnTo>
                  <a:pt x="21576" y="15740"/>
                </a:lnTo>
                <a:lnTo>
                  <a:pt x="21529" y="15869"/>
                </a:lnTo>
                <a:lnTo>
                  <a:pt x="21424" y="16120"/>
                </a:lnTo>
                <a:lnTo>
                  <a:pt x="21247" y="16359"/>
                </a:lnTo>
                <a:lnTo>
                  <a:pt x="21012" y="16580"/>
                </a:lnTo>
                <a:lnTo>
                  <a:pt x="20718" y="16788"/>
                </a:lnTo>
                <a:lnTo>
                  <a:pt x="20365" y="16972"/>
                </a:lnTo>
                <a:lnTo>
                  <a:pt x="20000" y="17138"/>
                </a:lnTo>
                <a:lnTo>
                  <a:pt x="19588" y="17291"/>
                </a:lnTo>
                <a:lnTo>
                  <a:pt x="19365" y="17377"/>
                </a:lnTo>
                <a:lnTo>
                  <a:pt x="19153" y="17469"/>
                </a:lnTo>
                <a:lnTo>
                  <a:pt x="18729" y="17751"/>
                </a:lnTo>
                <a:lnTo>
                  <a:pt x="18424" y="18027"/>
                </a:lnTo>
                <a:lnTo>
                  <a:pt x="18176" y="18309"/>
                </a:lnTo>
                <a:lnTo>
                  <a:pt x="17988" y="18590"/>
                </a:lnTo>
                <a:lnTo>
                  <a:pt x="17871" y="18872"/>
                </a:lnTo>
                <a:lnTo>
                  <a:pt x="17776" y="19154"/>
                </a:lnTo>
                <a:lnTo>
                  <a:pt x="17682" y="19681"/>
                </a:lnTo>
                <a:lnTo>
                  <a:pt x="17659" y="19939"/>
                </a:lnTo>
                <a:lnTo>
                  <a:pt x="17612" y="20190"/>
                </a:lnTo>
                <a:lnTo>
                  <a:pt x="17541" y="20423"/>
                </a:lnTo>
                <a:lnTo>
                  <a:pt x="17435" y="20638"/>
                </a:lnTo>
                <a:lnTo>
                  <a:pt x="17329" y="20791"/>
                </a:lnTo>
                <a:lnTo>
                  <a:pt x="17212" y="20932"/>
                </a:lnTo>
                <a:lnTo>
                  <a:pt x="17024" y="21061"/>
                </a:lnTo>
                <a:lnTo>
                  <a:pt x="16812" y="21177"/>
                </a:lnTo>
                <a:lnTo>
                  <a:pt x="16541" y="21269"/>
                </a:lnTo>
                <a:lnTo>
                  <a:pt x="16224" y="21349"/>
                </a:lnTo>
                <a:lnTo>
                  <a:pt x="15835" y="21416"/>
                </a:lnTo>
                <a:lnTo>
                  <a:pt x="15376" y="21453"/>
                </a:lnTo>
                <a:lnTo>
                  <a:pt x="15118" y="21471"/>
                </a:lnTo>
                <a:lnTo>
                  <a:pt x="14671" y="21502"/>
                </a:lnTo>
                <a:lnTo>
                  <a:pt x="13400" y="21557"/>
                </a:lnTo>
                <a:lnTo>
                  <a:pt x="12106" y="21594"/>
                </a:lnTo>
                <a:lnTo>
                  <a:pt x="10800" y="21600"/>
                </a:lnTo>
                <a:lnTo>
                  <a:pt x="9494" y="21594"/>
                </a:lnTo>
                <a:lnTo>
                  <a:pt x="8200" y="21557"/>
                </a:lnTo>
                <a:lnTo>
                  <a:pt x="6929" y="21502"/>
                </a:lnTo>
                <a:lnTo>
                  <a:pt x="6482" y="21471"/>
                </a:lnTo>
                <a:lnTo>
                  <a:pt x="6224" y="21453"/>
                </a:lnTo>
                <a:lnTo>
                  <a:pt x="5765" y="21416"/>
                </a:lnTo>
                <a:lnTo>
                  <a:pt x="5376" y="21349"/>
                </a:lnTo>
                <a:lnTo>
                  <a:pt x="5059" y="21269"/>
                </a:lnTo>
                <a:lnTo>
                  <a:pt x="4788" y="21177"/>
                </a:lnTo>
                <a:lnTo>
                  <a:pt x="4576" y="21061"/>
                </a:lnTo>
                <a:lnTo>
                  <a:pt x="4388" y="20932"/>
                </a:lnTo>
                <a:lnTo>
                  <a:pt x="4271" y="20791"/>
                </a:lnTo>
                <a:lnTo>
                  <a:pt x="4165" y="20638"/>
                </a:lnTo>
                <a:lnTo>
                  <a:pt x="4059" y="20423"/>
                </a:lnTo>
                <a:lnTo>
                  <a:pt x="3988" y="20190"/>
                </a:lnTo>
                <a:lnTo>
                  <a:pt x="3941" y="19939"/>
                </a:lnTo>
                <a:lnTo>
                  <a:pt x="3918" y="19681"/>
                </a:lnTo>
                <a:lnTo>
                  <a:pt x="3824" y="19154"/>
                </a:lnTo>
                <a:lnTo>
                  <a:pt x="3729" y="18872"/>
                </a:lnTo>
                <a:lnTo>
                  <a:pt x="3612" y="18590"/>
                </a:lnTo>
                <a:lnTo>
                  <a:pt x="3424" y="18309"/>
                </a:lnTo>
                <a:lnTo>
                  <a:pt x="3176" y="18027"/>
                </a:lnTo>
                <a:lnTo>
                  <a:pt x="2871" y="17751"/>
                </a:lnTo>
                <a:lnTo>
                  <a:pt x="2447" y="17469"/>
                </a:lnTo>
                <a:lnTo>
                  <a:pt x="2235" y="17377"/>
                </a:lnTo>
                <a:lnTo>
                  <a:pt x="2012" y="17291"/>
                </a:lnTo>
                <a:lnTo>
                  <a:pt x="1671" y="17162"/>
                </a:lnTo>
                <a:lnTo>
                  <a:pt x="1329" y="17003"/>
                </a:lnTo>
                <a:lnTo>
                  <a:pt x="1024" y="16819"/>
                </a:lnTo>
                <a:lnTo>
                  <a:pt x="776" y="16696"/>
                </a:lnTo>
                <a:lnTo>
                  <a:pt x="553" y="16556"/>
                </a:lnTo>
                <a:lnTo>
                  <a:pt x="400" y="16402"/>
                </a:lnTo>
                <a:lnTo>
                  <a:pt x="271" y="16231"/>
                </a:lnTo>
                <a:lnTo>
                  <a:pt x="153" y="16053"/>
                </a:lnTo>
                <a:lnTo>
                  <a:pt x="71" y="15869"/>
                </a:lnTo>
                <a:lnTo>
                  <a:pt x="24" y="15740"/>
                </a:lnTo>
                <a:lnTo>
                  <a:pt x="0" y="15605"/>
                </a:lnTo>
                <a:lnTo>
                  <a:pt x="0" y="5780"/>
                </a:lnTo>
                <a:lnTo>
                  <a:pt x="47" y="5553"/>
                </a:lnTo>
                <a:lnTo>
                  <a:pt x="176" y="5339"/>
                </a:lnTo>
                <a:lnTo>
                  <a:pt x="353" y="5124"/>
                </a:lnTo>
                <a:lnTo>
                  <a:pt x="600" y="4934"/>
                </a:lnTo>
                <a:lnTo>
                  <a:pt x="894" y="4756"/>
                </a:lnTo>
                <a:lnTo>
                  <a:pt x="1224" y="4597"/>
                </a:lnTo>
                <a:lnTo>
                  <a:pt x="1565" y="4468"/>
                </a:lnTo>
                <a:lnTo>
                  <a:pt x="1635" y="4444"/>
                </a:lnTo>
                <a:lnTo>
                  <a:pt x="1694" y="4419"/>
                </a:lnTo>
                <a:lnTo>
                  <a:pt x="2118" y="4242"/>
                </a:lnTo>
                <a:lnTo>
                  <a:pt x="2471" y="4058"/>
                </a:lnTo>
                <a:lnTo>
                  <a:pt x="2824" y="3819"/>
                </a:lnTo>
                <a:lnTo>
                  <a:pt x="3129" y="3561"/>
                </a:lnTo>
                <a:lnTo>
                  <a:pt x="3388" y="3279"/>
                </a:lnTo>
                <a:lnTo>
                  <a:pt x="3588" y="2985"/>
                </a:lnTo>
                <a:lnTo>
                  <a:pt x="3765" y="2679"/>
                </a:lnTo>
                <a:lnTo>
                  <a:pt x="3882" y="2366"/>
                </a:lnTo>
                <a:lnTo>
                  <a:pt x="3976" y="2053"/>
                </a:lnTo>
                <a:lnTo>
                  <a:pt x="4035" y="1741"/>
                </a:lnTo>
                <a:lnTo>
                  <a:pt x="4082" y="1355"/>
                </a:lnTo>
                <a:lnTo>
                  <a:pt x="4082" y="1250"/>
                </a:lnTo>
                <a:lnTo>
                  <a:pt x="4118" y="1017"/>
                </a:lnTo>
                <a:lnTo>
                  <a:pt x="4188" y="809"/>
                </a:lnTo>
                <a:lnTo>
                  <a:pt x="4318" y="631"/>
                </a:lnTo>
                <a:lnTo>
                  <a:pt x="4482" y="490"/>
                </a:lnTo>
                <a:lnTo>
                  <a:pt x="4706" y="362"/>
                </a:lnTo>
                <a:lnTo>
                  <a:pt x="4976" y="264"/>
                </a:lnTo>
                <a:lnTo>
                  <a:pt x="5306" y="190"/>
                </a:lnTo>
                <a:lnTo>
                  <a:pt x="5671" y="147"/>
                </a:lnTo>
                <a:lnTo>
                  <a:pt x="6082" y="110"/>
                </a:lnTo>
                <a:lnTo>
                  <a:pt x="6459" y="98"/>
                </a:lnTo>
                <a:lnTo>
                  <a:pt x="8176" y="31"/>
                </a:lnTo>
                <a:lnTo>
                  <a:pt x="991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7" name="Figure"/>
          <p:cNvSpPr/>
          <p:nvPr/>
        </p:nvSpPr>
        <p:spPr>
          <a:xfrm>
            <a:off x="1997568" y="2277247"/>
            <a:ext cx="2645156" cy="3149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59" y="0"/>
                </a:moveTo>
                <a:lnTo>
                  <a:pt x="18035" y="0"/>
                </a:lnTo>
                <a:lnTo>
                  <a:pt x="18388" y="10"/>
                </a:lnTo>
                <a:lnTo>
                  <a:pt x="18706" y="49"/>
                </a:lnTo>
                <a:lnTo>
                  <a:pt x="18988" y="99"/>
                </a:lnTo>
                <a:lnTo>
                  <a:pt x="19282" y="208"/>
                </a:lnTo>
                <a:lnTo>
                  <a:pt x="19576" y="336"/>
                </a:lnTo>
                <a:lnTo>
                  <a:pt x="19906" y="514"/>
                </a:lnTo>
                <a:lnTo>
                  <a:pt x="19965" y="553"/>
                </a:lnTo>
                <a:lnTo>
                  <a:pt x="20035" y="593"/>
                </a:lnTo>
                <a:lnTo>
                  <a:pt x="20376" y="800"/>
                </a:lnTo>
                <a:lnTo>
                  <a:pt x="20706" y="1057"/>
                </a:lnTo>
                <a:lnTo>
                  <a:pt x="21000" y="1344"/>
                </a:lnTo>
                <a:lnTo>
                  <a:pt x="21247" y="1650"/>
                </a:lnTo>
                <a:lnTo>
                  <a:pt x="21424" y="1996"/>
                </a:lnTo>
                <a:lnTo>
                  <a:pt x="21553" y="2342"/>
                </a:lnTo>
                <a:lnTo>
                  <a:pt x="21600" y="2707"/>
                </a:lnTo>
                <a:lnTo>
                  <a:pt x="21600" y="18547"/>
                </a:lnTo>
                <a:lnTo>
                  <a:pt x="21576" y="18764"/>
                </a:lnTo>
                <a:lnTo>
                  <a:pt x="21529" y="18972"/>
                </a:lnTo>
                <a:lnTo>
                  <a:pt x="21424" y="19377"/>
                </a:lnTo>
                <a:lnTo>
                  <a:pt x="21247" y="19762"/>
                </a:lnTo>
                <a:lnTo>
                  <a:pt x="21012" y="20118"/>
                </a:lnTo>
                <a:lnTo>
                  <a:pt x="20718" y="20454"/>
                </a:lnTo>
                <a:lnTo>
                  <a:pt x="20365" y="20750"/>
                </a:lnTo>
                <a:lnTo>
                  <a:pt x="20000" y="21017"/>
                </a:lnTo>
                <a:lnTo>
                  <a:pt x="19588" y="21264"/>
                </a:lnTo>
                <a:lnTo>
                  <a:pt x="19235" y="21422"/>
                </a:lnTo>
                <a:lnTo>
                  <a:pt x="18871" y="21521"/>
                </a:lnTo>
                <a:lnTo>
                  <a:pt x="18482" y="21570"/>
                </a:lnTo>
                <a:lnTo>
                  <a:pt x="18082" y="21600"/>
                </a:lnTo>
                <a:lnTo>
                  <a:pt x="3976" y="21600"/>
                </a:lnTo>
                <a:lnTo>
                  <a:pt x="3318" y="21570"/>
                </a:lnTo>
                <a:lnTo>
                  <a:pt x="2718" y="21501"/>
                </a:lnTo>
                <a:lnTo>
                  <a:pt x="2176" y="21373"/>
                </a:lnTo>
                <a:lnTo>
                  <a:pt x="2082" y="21313"/>
                </a:lnTo>
                <a:lnTo>
                  <a:pt x="2012" y="21264"/>
                </a:lnTo>
                <a:lnTo>
                  <a:pt x="1600" y="21017"/>
                </a:lnTo>
                <a:lnTo>
                  <a:pt x="1235" y="20750"/>
                </a:lnTo>
                <a:lnTo>
                  <a:pt x="882" y="20454"/>
                </a:lnTo>
                <a:lnTo>
                  <a:pt x="588" y="20118"/>
                </a:lnTo>
                <a:lnTo>
                  <a:pt x="353" y="19762"/>
                </a:lnTo>
                <a:lnTo>
                  <a:pt x="176" y="19377"/>
                </a:lnTo>
                <a:lnTo>
                  <a:pt x="71" y="18972"/>
                </a:lnTo>
                <a:lnTo>
                  <a:pt x="24" y="18764"/>
                </a:lnTo>
                <a:lnTo>
                  <a:pt x="0" y="18547"/>
                </a:lnTo>
                <a:lnTo>
                  <a:pt x="0" y="2707"/>
                </a:lnTo>
                <a:lnTo>
                  <a:pt x="47" y="2342"/>
                </a:lnTo>
                <a:lnTo>
                  <a:pt x="176" y="1996"/>
                </a:lnTo>
                <a:lnTo>
                  <a:pt x="353" y="1650"/>
                </a:lnTo>
                <a:lnTo>
                  <a:pt x="600" y="1344"/>
                </a:lnTo>
                <a:lnTo>
                  <a:pt x="894" y="1057"/>
                </a:lnTo>
                <a:lnTo>
                  <a:pt x="1224" y="800"/>
                </a:lnTo>
                <a:lnTo>
                  <a:pt x="1565" y="593"/>
                </a:lnTo>
                <a:lnTo>
                  <a:pt x="1635" y="553"/>
                </a:lnTo>
                <a:lnTo>
                  <a:pt x="1694" y="514"/>
                </a:lnTo>
                <a:lnTo>
                  <a:pt x="2071" y="306"/>
                </a:lnTo>
                <a:lnTo>
                  <a:pt x="2435" y="168"/>
                </a:lnTo>
                <a:lnTo>
                  <a:pt x="2812" y="79"/>
                </a:lnTo>
                <a:lnTo>
                  <a:pt x="3188" y="30"/>
                </a:lnTo>
                <a:lnTo>
                  <a:pt x="3612" y="0"/>
                </a:lnTo>
                <a:lnTo>
                  <a:pt x="4059" y="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8" name="Figure"/>
          <p:cNvSpPr/>
          <p:nvPr/>
        </p:nvSpPr>
        <p:spPr>
          <a:xfrm>
            <a:off x="2068165" y="2344959"/>
            <a:ext cx="2503966" cy="3013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79" y="0"/>
                </a:moveTo>
                <a:lnTo>
                  <a:pt x="18008" y="0"/>
                </a:lnTo>
                <a:lnTo>
                  <a:pt x="18381" y="10"/>
                </a:lnTo>
                <a:lnTo>
                  <a:pt x="18692" y="10"/>
                </a:lnTo>
                <a:lnTo>
                  <a:pt x="18978" y="41"/>
                </a:lnTo>
                <a:lnTo>
                  <a:pt x="19239" y="93"/>
                </a:lnTo>
                <a:lnTo>
                  <a:pt x="19500" y="176"/>
                </a:lnTo>
                <a:lnTo>
                  <a:pt x="19786" y="299"/>
                </a:lnTo>
                <a:lnTo>
                  <a:pt x="20071" y="465"/>
                </a:lnTo>
                <a:lnTo>
                  <a:pt x="20121" y="485"/>
                </a:lnTo>
                <a:lnTo>
                  <a:pt x="20133" y="496"/>
                </a:lnTo>
                <a:lnTo>
                  <a:pt x="20158" y="496"/>
                </a:lnTo>
                <a:lnTo>
                  <a:pt x="20233" y="558"/>
                </a:lnTo>
                <a:lnTo>
                  <a:pt x="20581" y="754"/>
                </a:lnTo>
                <a:lnTo>
                  <a:pt x="20904" y="1012"/>
                </a:lnTo>
                <a:lnTo>
                  <a:pt x="21177" y="1322"/>
                </a:lnTo>
                <a:lnTo>
                  <a:pt x="21414" y="1652"/>
                </a:lnTo>
                <a:lnTo>
                  <a:pt x="21550" y="1982"/>
                </a:lnTo>
                <a:lnTo>
                  <a:pt x="21600" y="2344"/>
                </a:lnTo>
                <a:lnTo>
                  <a:pt x="21600" y="18895"/>
                </a:lnTo>
                <a:lnTo>
                  <a:pt x="21550" y="19236"/>
                </a:lnTo>
                <a:lnTo>
                  <a:pt x="21550" y="19277"/>
                </a:lnTo>
                <a:lnTo>
                  <a:pt x="21451" y="19638"/>
                </a:lnTo>
                <a:lnTo>
                  <a:pt x="21277" y="19979"/>
                </a:lnTo>
                <a:lnTo>
                  <a:pt x="21053" y="20299"/>
                </a:lnTo>
                <a:lnTo>
                  <a:pt x="20767" y="20588"/>
                </a:lnTo>
                <a:lnTo>
                  <a:pt x="20469" y="20857"/>
                </a:lnTo>
                <a:lnTo>
                  <a:pt x="20121" y="21104"/>
                </a:lnTo>
                <a:lnTo>
                  <a:pt x="19761" y="21311"/>
                </a:lnTo>
                <a:lnTo>
                  <a:pt x="19450" y="21455"/>
                </a:lnTo>
                <a:lnTo>
                  <a:pt x="19114" y="21528"/>
                </a:lnTo>
                <a:lnTo>
                  <a:pt x="18766" y="21569"/>
                </a:lnTo>
                <a:lnTo>
                  <a:pt x="18418" y="21590"/>
                </a:lnTo>
                <a:lnTo>
                  <a:pt x="18058" y="21600"/>
                </a:lnTo>
                <a:lnTo>
                  <a:pt x="3592" y="21600"/>
                </a:lnTo>
                <a:lnTo>
                  <a:pt x="3045" y="21569"/>
                </a:lnTo>
                <a:lnTo>
                  <a:pt x="2498" y="21507"/>
                </a:lnTo>
                <a:lnTo>
                  <a:pt x="1964" y="21393"/>
                </a:lnTo>
                <a:lnTo>
                  <a:pt x="1839" y="21311"/>
                </a:lnTo>
                <a:lnTo>
                  <a:pt x="1479" y="21104"/>
                </a:lnTo>
                <a:lnTo>
                  <a:pt x="1131" y="20857"/>
                </a:lnTo>
                <a:lnTo>
                  <a:pt x="833" y="20588"/>
                </a:lnTo>
                <a:lnTo>
                  <a:pt x="547" y="20289"/>
                </a:lnTo>
                <a:lnTo>
                  <a:pt x="323" y="19969"/>
                </a:lnTo>
                <a:lnTo>
                  <a:pt x="149" y="19628"/>
                </a:lnTo>
                <a:lnTo>
                  <a:pt x="50" y="19277"/>
                </a:lnTo>
                <a:lnTo>
                  <a:pt x="50" y="19236"/>
                </a:lnTo>
                <a:lnTo>
                  <a:pt x="0" y="18895"/>
                </a:lnTo>
                <a:lnTo>
                  <a:pt x="0" y="2344"/>
                </a:lnTo>
                <a:lnTo>
                  <a:pt x="50" y="1982"/>
                </a:lnTo>
                <a:lnTo>
                  <a:pt x="186" y="1652"/>
                </a:lnTo>
                <a:lnTo>
                  <a:pt x="423" y="1322"/>
                </a:lnTo>
                <a:lnTo>
                  <a:pt x="696" y="1012"/>
                </a:lnTo>
                <a:lnTo>
                  <a:pt x="1019" y="754"/>
                </a:lnTo>
                <a:lnTo>
                  <a:pt x="1367" y="558"/>
                </a:lnTo>
                <a:lnTo>
                  <a:pt x="1442" y="496"/>
                </a:lnTo>
                <a:lnTo>
                  <a:pt x="1467" y="496"/>
                </a:lnTo>
                <a:lnTo>
                  <a:pt x="1479" y="485"/>
                </a:lnTo>
                <a:lnTo>
                  <a:pt x="1529" y="465"/>
                </a:lnTo>
                <a:lnTo>
                  <a:pt x="1864" y="268"/>
                </a:lnTo>
                <a:lnTo>
                  <a:pt x="2212" y="145"/>
                </a:lnTo>
                <a:lnTo>
                  <a:pt x="2535" y="72"/>
                </a:lnTo>
                <a:lnTo>
                  <a:pt x="2896" y="31"/>
                </a:lnTo>
                <a:lnTo>
                  <a:pt x="3269" y="10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9" name="Image"/>
          <p:cNvSpPr>
            <a:spLocks noGrp="1"/>
          </p:cNvSpPr>
          <p:nvPr>
            <p:ph type="pic" sz="quarter" idx="22"/>
          </p:nvPr>
        </p:nvSpPr>
        <p:spPr>
          <a:xfrm>
            <a:off x="2144522" y="2424200"/>
            <a:ext cx="2350008" cy="28529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165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160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1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2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3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4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Pad white">
    <p:bg>
      <p:bgPr>
        <a:solidFill>
          <a:srgbClr val="8C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173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17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565900" y="2640852"/>
            <a:ext cx="5143501" cy="3429325"/>
          </a:xfrm>
          <a:prstGeom prst="rect">
            <a:avLst/>
          </a:prstGeom>
        </p:spPr>
        <p:txBody>
          <a:bodyPr/>
          <a:lstStyle>
            <a:lvl1pPr marL="285750" indent="-285750" algn="just">
              <a:buSzPct val="100000"/>
              <a:buChar char=""/>
              <a:defRPr sz="1800">
                <a:solidFill>
                  <a:srgbClr val="47464B"/>
                </a:solidFill>
              </a:defRPr>
            </a:lvl1pPr>
            <a:lvl2pPr algn="just">
              <a:defRPr sz="1800">
                <a:solidFill>
                  <a:srgbClr val="47464B"/>
                </a:solidFill>
              </a:defRPr>
            </a:lvl2pPr>
            <a:lvl3pPr algn="just">
              <a:defRPr sz="1800">
                <a:solidFill>
                  <a:srgbClr val="47464B"/>
                </a:solidFill>
              </a:defRPr>
            </a:lvl3pPr>
            <a:lvl4pPr algn="just">
              <a:defRPr sz="1800">
                <a:solidFill>
                  <a:srgbClr val="47464B"/>
                </a:solidFill>
              </a:defRPr>
            </a:lvl4pPr>
            <a:lvl5pPr algn="just">
              <a:defRPr sz="1800">
                <a:solidFill>
                  <a:srgbClr val="47464B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77" name="Rectangle"/>
          <p:cNvSpPr>
            <a:spLocks noGrp="1"/>
          </p:cNvSpPr>
          <p:nvPr>
            <p:ph type="body" sz="quarter" idx="21"/>
          </p:nvPr>
        </p:nvSpPr>
        <p:spPr>
          <a:xfrm>
            <a:off x="6565900" y="1701835"/>
            <a:ext cx="5143501" cy="666925"/>
          </a:xfrm>
          <a:prstGeom prst="rect">
            <a:avLst/>
          </a:prstGeom>
          <a:solidFill>
            <a:srgbClr val="D1D7DB"/>
          </a:solidFill>
        </p:spPr>
        <p:txBody>
          <a:bodyPr anchor="ctr"/>
          <a:lstStyle/>
          <a:p>
            <a:pPr algn="ctr">
              <a:buFontTx/>
              <a:defRPr sz="2400" b="1" cap="all">
                <a:solidFill>
                  <a:srgbClr val="40515A"/>
                </a:solidFill>
              </a:defRPr>
            </a:pPr>
            <a:endParaRPr/>
          </a:p>
        </p:txBody>
      </p:sp>
      <p:grpSp>
        <p:nvGrpSpPr>
          <p:cNvPr id="2190" name="Grouper"/>
          <p:cNvGrpSpPr/>
          <p:nvPr/>
        </p:nvGrpSpPr>
        <p:grpSpPr>
          <a:xfrm>
            <a:off x="1743158" y="1778376"/>
            <a:ext cx="3136691" cy="4080934"/>
            <a:chOff x="0" y="0"/>
            <a:chExt cx="3136689" cy="4080933"/>
          </a:xfrm>
        </p:grpSpPr>
        <p:sp>
          <p:nvSpPr>
            <p:cNvPr id="2178" name="Figure"/>
            <p:cNvSpPr/>
            <p:nvPr/>
          </p:nvSpPr>
          <p:spPr>
            <a:xfrm>
              <a:off x="0" y="-1"/>
              <a:ext cx="3136690" cy="408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79" name="Figure"/>
            <p:cNvSpPr/>
            <p:nvPr/>
          </p:nvSpPr>
          <p:spPr>
            <a:xfrm>
              <a:off x="10220" y="10220"/>
              <a:ext cx="3114550" cy="405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0" name="Figure"/>
            <p:cNvSpPr/>
            <p:nvPr/>
          </p:nvSpPr>
          <p:spPr>
            <a:xfrm>
              <a:off x="20441" y="20440"/>
              <a:ext cx="3095153" cy="403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1D7DB"/>
                </a:gs>
                <a:gs pos="38000">
                  <a:srgbClr val="F0F2F5"/>
                </a:gs>
                <a:gs pos="85000">
                  <a:srgbClr val="FEFEFE"/>
                </a:gs>
              </a:gsLst>
              <a:lin ang="18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1" name="Figure"/>
            <p:cNvSpPr/>
            <p:nvPr/>
          </p:nvSpPr>
          <p:spPr>
            <a:xfrm>
              <a:off x="17886" y="17885"/>
              <a:ext cx="3100598" cy="404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2" name="Figure"/>
            <p:cNvSpPr/>
            <p:nvPr/>
          </p:nvSpPr>
          <p:spPr>
            <a:xfrm>
              <a:off x="638786" y="-1"/>
              <a:ext cx="1922549" cy="1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3" name="Figure"/>
            <p:cNvSpPr/>
            <p:nvPr/>
          </p:nvSpPr>
          <p:spPr>
            <a:xfrm>
              <a:off x="329614" y="378161"/>
              <a:ext cx="2479390" cy="8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4" name="Figure"/>
            <p:cNvSpPr/>
            <p:nvPr/>
          </p:nvSpPr>
          <p:spPr>
            <a:xfrm>
              <a:off x="367624" y="396628"/>
              <a:ext cx="2404429" cy="4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33"/>
                  </a:moveTo>
                  <a:lnTo>
                    <a:pt x="77" y="12333"/>
                  </a:lnTo>
                  <a:lnTo>
                    <a:pt x="77" y="21600"/>
                  </a:lnTo>
                  <a:lnTo>
                    <a:pt x="0" y="21600"/>
                  </a:lnTo>
                  <a:close/>
                  <a:moveTo>
                    <a:pt x="21511" y="9900"/>
                  </a:moveTo>
                  <a:lnTo>
                    <a:pt x="21511" y="14528"/>
                  </a:lnTo>
                  <a:lnTo>
                    <a:pt x="21552" y="14528"/>
                  </a:lnTo>
                  <a:cubicBezTo>
                    <a:pt x="21552" y="14528"/>
                    <a:pt x="21552" y="9900"/>
                    <a:pt x="21552" y="9900"/>
                  </a:cubicBezTo>
                  <a:close/>
                  <a:moveTo>
                    <a:pt x="302" y="7576"/>
                  </a:moveTo>
                  <a:lnTo>
                    <a:pt x="385" y="7576"/>
                  </a:lnTo>
                  <a:lnTo>
                    <a:pt x="385" y="21600"/>
                  </a:lnTo>
                  <a:lnTo>
                    <a:pt x="302" y="21600"/>
                  </a:lnTo>
                  <a:close/>
                  <a:moveTo>
                    <a:pt x="154" y="7576"/>
                  </a:moveTo>
                  <a:lnTo>
                    <a:pt x="226" y="7576"/>
                  </a:lnTo>
                  <a:lnTo>
                    <a:pt x="226" y="21600"/>
                  </a:lnTo>
                  <a:lnTo>
                    <a:pt x="154" y="21600"/>
                  </a:lnTo>
                  <a:close/>
                  <a:moveTo>
                    <a:pt x="20935" y="4805"/>
                  </a:moveTo>
                  <a:cubicBezTo>
                    <a:pt x="20923" y="4805"/>
                    <a:pt x="20914" y="5320"/>
                    <a:pt x="20914" y="5963"/>
                  </a:cubicBezTo>
                  <a:lnTo>
                    <a:pt x="20914" y="17536"/>
                  </a:lnTo>
                  <a:cubicBezTo>
                    <a:pt x="20914" y="18173"/>
                    <a:pt x="20923" y="18690"/>
                    <a:pt x="20935" y="18690"/>
                  </a:cubicBezTo>
                  <a:lnTo>
                    <a:pt x="21436" y="18690"/>
                  </a:lnTo>
                  <a:cubicBezTo>
                    <a:pt x="21447" y="18690"/>
                    <a:pt x="21456" y="18173"/>
                    <a:pt x="21456" y="17536"/>
                  </a:cubicBezTo>
                  <a:cubicBezTo>
                    <a:pt x="21456" y="17536"/>
                    <a:pt x="21456" y="5963"/>
                    <a:pt x="21456" y="5963"/>
                  </a:cubicBezTo>
                  <a:cubicBezTo>
                    <a:pt x="21456" y="5320"/>
                    <a:pt x="21447" y="4805"/>
                    <a:pt x="21436" y="4805"/>
                  </a:cubicBezTo>
                  <a:close/>
                  <a:moveTo>
                    <a:pt x="461" y="4117"/>
                  </a:moveTo>
                  <a:lnTo>
                    <a:pt x="533" y="4117"/>
                  </a:lnTo>
                  <a:lnTo>
                    <a:pt x="533" y="21600"/>
                  </a:lnTo>
                  <a:lnTo>
                    <a:pt x="461" y="21600"/>
                  </a:lnTo>
                  <a:close/>
                  <a:moveTo>
                    <a:pt x="20953" y="2258"/>
                  </a:moveTo>
                  <a:lnTo>
                    <a:pt x="21454" y="2258"/>
                  </a:lnTo>
                  <a:cubicBezTo>
                    <a:pt x="21488" y="2258"/>
                    <a:pt x="21517" y="3816"/>
                    <a:pt x="21517" y="5731"/>
                  </a:cubicBezTo>
                  <a:lnTo>
                    <a:pt x="21517" y="6883"/>
                  </a:lnTo>
                  <a:cubicBezTo>
                    <a:pt x="21517" y="6883"/>
                    <a:pt x="21600" y="6883"/>
                    <a:pt x="21600" y="6883"/>
                  </a:cubicBezTo>
                  <a:lnTo>
                    <a:pt x="21600" y="16142"/>
                  </a:lnTo>
                  <a:lnTo>
                    <a:pt x="21517" y="16142"/>
                  </a:lnTo>
                  <a:lnTo>
                    <a:pt x="21517" y="17304"/>
                  </a:lnTo>
                  <a:cubicBezTo>
                    <a:pt x="21517" y="19215"/>
                    <a:pt x="21488" y="20774"/>
                    <a:pt x="21454" y="20774"/>
                  </a:cubicBezTo>
                  <a:lnTo>
                    <a:pt x="20953" y="20774"/>
                  </a:lnTo>
                  <a:cubicBezTo>
                    <a:pt x="20919" y="20774"/>
                    <a:pt x="20891" y="19215"/>
                    <a:pt x="20891" y="17304"/>
                  </a:cubicBezTo>
                  <a:lnTo>
                    <a:pt x="20891" y="5731"/>
                  </a:lnTo>
                  <a:cubicBezTo>
                    <a:pt x="20891" y="3816"/>
                    <a:pt x="20919" y="2258"/>
                    <a:pt x="20953" y="2258"/>
                  </a:cubicBezTo>
                  <a:close/>
                  <a:moveTo>
                    <a:pt x="610" y="0"/>
                  </a:moveTo>
                  <a:lnTo>
                    <a:pt x="693" y="0"/>
                  </a:lnTo>
                  <a:lnTo>
                    <a:pt x="693" y="21600"/>
                  </a:lnTo>
                  <a:lnTo>
                    <a:pt x="610" y="21600"/>
                  </a:lnTo>
                  <a:close/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5" name="Figure"/>
            <p:cNvSpPr/>
            <p:nvPr/>
          </p:nvSpPr>
          <p:spPr>
            <a:xfrm>
              <a:off x="1469209" y="3776505"/>
              <a:ext cx="199109" cy="19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7681"/>
                </a:gs>
                <a:gs pos="46000">
                  <a:srgbClr val="B6E760"/>
                </a:gs>
                <a:gs pos="90000">
                  <a:srgbClr val="8C9CA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6" name="Figure"/>
            <p:cNvSpPr/>
            <p:nvPr/>
          </p:nvSpPr>
          <p:spPr>
            <a:xfrm>
              <a:off x="1476874" y="3776505"/>
              <a:ext cx="162894" cy="6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C9CA6"/>
                </a:gs>
                <a:gs pos="100000">
                  <a:srgbClr val="B6E760"/>
                </a:gs>
              </a:gsLst>
              <a:lin ang="20718678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7" name="Figure"/>
            <p:cNvSpPr/>
            <p:nvPr/>
          </p:nvSpPr>
          <p:spPr>
            <a:xfrm>
              <a:off x="1522867" y="181415"/>
              <a:ext cx="54774" cy="5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64646"/>
                </a:gs>
                <a:gs pos="92000">
                  <a:srgbClr val="06060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8" name="Figure"/>
            <p:cNvSpPr/>
            <p:nvPr/>
          </p:nvSpPr>
          <p:spPr>
            <a:xfrm>
              <a:off x="1545863" y="204411"/>
              <a:ext cx="13468" cy="1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9" name="Figure"/>
            <p:cNvSpPr/>
            <p:nvPr/>
          </p:nvSpPr>
          <p:spPr>
            <a:xfrm>
              <a:off x="1464099" y="196746"/>
              <a:ext cx="26734" cy="2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191" name="Image"/>
          <p:cNvSpPr>
            <a:spLocks noGrp="1"/>
          </p:cNvSpPr>
          <p:nvPr>
            <p:ph type="pic" sz="quarter" idx="22"/>
          </p:nvPr>
        </p:nvSpPr>
        <p:spPr>
          <a:xfrm>
            <a:off x="2071808" y="2236803"/>
            <a:ext cx="2479390" cy="32338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197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192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3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4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5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6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ipa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grpSp>
        <p:nvGrpSpPr>
          <p:cNvPr id="2210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205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6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7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8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9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211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214" name="Figure"/>
          <p:cNvSpPr/>
          <p:nvPr/>
        </p:nvSpPr>
        <p:spPr>
          <a:xfrm>
            <a:off x="3479143" y="1425677"/>
            <a:ext cx="5233714" cy="5432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1" y="0"/>
                </a:moveTo>
                <a:lnTo>
                  <a:pt x="20539" y="0"/>
                </a:lnTo>
                <a:cubicBezTo>
                  <a:pt x="21124" y="0"/>
                  <a:pt x="21600" y="459"/>
                  <a:pt x="21600" y="1022"/>
                </a:cubicBezTo>
                <a:lnTo>
                  <a:pt x="21600" y="21600"/>
                </a:lnTo>
                <a:lnTo>
                  <a:pt x="19337" y="21600"/>
                </a:lnTo>
                <a:lnTo>
                  <a:pt x="19337" y="21091"/>
                </a:lnTo>
                <a:cubicBezTo>
                  <a:pt x="19337" y="14899"/>
                  <a:pt x="19337" y="2514"/>
                  <a:pt x="19337" y="2514"/>
                </a:cubicBezTo>
                <a:lnTo>
                  <a:pt x="2263" y="2514"/>
                </a:lnTo>
                <a:lnTo>
                  <a:pt x="2263" y="21600"/>
                </a:lnTo>
                <a:lnTo>
                  <a:pt x="0" y="21600"/>
                </a:lnTo>
                <a:lnTo>
                  <a:pt x="0" y="1022"/>
                </a:lnTo>
                <a:cubicBezTo>
                  <a:pt x="0" y="459"/>
                  <a:pt x="476" y="0"/>
                  <a:pt x="1061" y="0"/>
                </a:cubicBezTo>
                <a:close/>
              </a:path>
            </a:pathLst>
          </a:custGeom>
          <a:solidFill>
            <a:srgbClr val="40515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15" name="Figure"/>
          <p:cNvSpPr/>
          <p:nvPr/>
        </p:nvSpPr>
        <p:spPr>
          <a:xfrm>
            <a:off x="3496197" y="1442731"/>
            <a:ext cx="5196773" cy="5415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" y="0"/>
                </a:moveTo>
                <a:lnTo>
                  <a:pt x="20609" y="0"/>
                </a:lnTo>
                <a:cubicBezTo>
                  <a:pt x="21155" y="0"/>
                  <a:pt x="21600" y="426"/>
                  <a:pt x="21600" y="952"/>
                </a:cubicBezTo>
                <a:lnTo>
                  <a:pt x="21600" y="21600"/>
                </a:lnTo>
                <a:lnTo>
                  <a:pt x="19474" y="21600"/>
                </a:lnTo>
                <a:lnTo>
                  <a:pt x="19474" y="2376"/>
                </a:lnTo>
                <a:lnTo>
                  <a:pt x="2126" y="2376"/>
                </a:lnTo>
                <a:cubicBezTo>
                  <a:pt x="2126" y="2376"/>
                  <a:pt x="2126" y="14882"/>
                  <a:pt x="2126" y="21135"/>
                </a:cubicBezTo>
                <a:lnTo>
                  <a:pt x="2126" y="21600"/>
                </a:lnTo>
                <a:lnTo>
                  <a:pt x="0" y="21600"/>
                </a:lnTo>
                <a:lnTo>
                  <a:pt x="0" y="952"/>
                </a:lnTo>
                <a:cubicBezTo>
                  <a:pt x="0" y="426"/>
                  <a:pt x="445" y="0"/>
                  <a:pt x="991" y="0"/>
                </a:cubicBezTo>
                <a:close/>
              </a:path>
            </a:pathLst>
          </a:custGeom>
          <a:solidFill>
            <a:srgbClr val="FDFD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16" name="Figure"/>
          <p:cNvSpPr/>
          <p:nvPr/>
        </p:nvSpPr>
        <p:spPr>
          <a:xfrm>
            <a:off x="3513251" y="1459785"/>
            <a:ext cx="5164407" cy="539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0" y="0"/>
                </a:moveTo>
                <a:lnTo>
                  <a:pt x="20670" y="0"/>
                </a:lnTo>
                <a:cubicBezTo>
                  <a:pt x="21182" y="0"/>
                  <a:pt x="21600" y="401"/>
                  <a:pt x="21600" y="889"/>
                </a:cubicBezTo>
                <a:lnTo>
                  <a:pt x="21600" y="21600"/>
                </a:lnTo>
                <a:lnTo>
                  <a:pt x="19451" y="21600"/>
                </a:lnTo>
                <a:lnTo>
                  <a:pt x="19451" y="21086"/>
                </a:lnTo>
                <a:cubicBezTo>
                  <a:pt x="19451" y="14855"/>
                  <a:pt x="19451" y="2392"/>
                  <a:pt x="19451" y="2392"/>
                </a:cubicBezTo>
                <a:lnTo>
                  <a:pt x="2149" y="2392"/>
                </a:lnTo>
                <a:lnTo>
                  <a:pt x="2149" y="21600"/>
                </a:lnTo>
                <a:lnTo>
                  <a:pt x="0" y="21600"/>
                </a:lnTo>
                <a:lnTo>
                  <a:pt x="0" y="889"/>
                </a:lnTo>
                <a:cubicBezTo>
                  <a:pt x="0" y="401"/>
                  <a:pt x="419" y="0"/>
                  <a:pt x="930" y="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</a:gsLst>
            <a:lin ang="180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17" name="Figure"/>
          <p:cNvSpPr/>
          <p:nvPr/>
        </p:nvSpPr>
        <p:spPr>
          <a:xfrm>
            <a:off x="4544990" y="1425677"/>
            <a:ext cx="3207862" cy="3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1D1D2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18" name="Figure"/>
          <p:cNvSpPr/>
          <p:nvPr/>
        </p:nvSpPr>
        <p:spPr>
          <a:xfrm>
            <a:off x="4029119" y="2056657"/>
            <a:ext cx="4136978" cy="135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</a:gsLst>
            <a:lin ang="180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19" name="Figure"/>
          <p:cNvSpPr/>
          <p:nvPr/>
        </p:nvSpPr>
        <p:spPr>
          <a:xfrm>
            <a:off x="4092542" y="2087471"/>
            <a:ext cx="4011902" cy="72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333"/>
                </a:moveTo>
                <a:lnTo>
                  <a:pt x="77" y="12333"/>
                </a:lnTo>
                <a:lnTo>
                  <a:pt x="77" y="21600"/>
                </a:lnTo>
                <a:lnTo>
                  <a:pt x="0" y="21600"/>
                </a:lnTo>
                <a:close/>
                <a:moveTo>
                  <a:pt x="21511" y="9900"/>
                </a:moveTo>
                <a:lnTo>
                  <a:pt x="21511" y="14528"/>
                </a:lnTo>
                <a:lnTo>
                  <a:pt x="21552" y="14528"/>
                </a:lnTo>
                <a:cubicBezTo>
                  <a:pt x="21552" y="14528"/>
                  <a:pt x="21552" y="9900"/>
                  <a:pt x="21552" y="9900"/>
                </a:cubicBezTo>
                <a:close/>
                <a:moveTo>
                  <a:pt x="302" y="7576"/>
                </a:moveTo>
                <a:lnTo>
                  <a:pt x="385" y="7576"/>
                </a:lnTo>
                <a:lnTo>
                  <a:pt x="385" y="21600"/>
                </a:lnTo>
                <a:lnTo>
                  <a:pt x="302" y="21600"/>
                </a:lnTo>
                <a:close/>
                <a:moveTo>
                  <a:pt x="154" y="7576"/>
                </a:moveTo>
                <a:lnTo>
                  <a:pt x="226" y="7576"/>
                </a:lnTo>
                <a:lnTo>
                  <a:pt x="226" y="21600"/>
                </a:lnTo>
                <a:lnTo>
                  <a:pt x="154" y="21600"/>
                </a:lnTo>
                <a:close/>
                <a:moveTo>
                  <a:pt x="20935" y="4805"/>
                </a:moveTo>
                <a:cubicBezTo>
                  <a:pt x="20923" y="4805"/>
                  <a:pt x="20914" y="5320"/>
                  <a:pt x="20914" y="5963"/>
                </a:cubicBezTo>
                <a:lnTo>
                  <a:pt x="20914" y="17536"/>
                </a:lnTo>
                <a:cubicBezTo>
                  <a:pt x="20914" y="18173"/>
                  <a:pt x="20923" y="18690"/>
                  <a:pt x="20935" y="18690"/>
                </a:cubicBezTo>
                <a:lnTo>
                  <a:pt x="21436" y="18690"/>
                </a:lnTo>
                <a:cubicBezTo>
                  <a:pt x="21447" y="18690"/>
                  <a:pt x="21456" y="18173"/>
                  <a:pt x="21456" y="17536"/>
                </a:cubicBezTo>
                <a:cubicBezTo>
                  <a:pt x="21456" y="17536"/>
                  <a:pt x="21456" y="5963"/>
                  <a:pt x="21456" y="5963"/>
                </a:cubicBezTo>
                <a:cubicBezTo>
                  <a:pt x="21456" y="5320"/>
                  <a:pt x="21447" y="4805"/>
                  <a:pt x="21436" y="4805"/>
                </a:cubicBezTo>
                <a:close/>
                <a:moveTo>
                  <a:pt x="461" y="4117"/>
                </a:moveTo>
                <a:lnTo>
                  <a:pt x="533" y="4117"/>
                </a:lnTo>
                <a:lnTo>
                  <a:pt x="533" y="21600"/>
                </a:lnTo>
                <a:lnTo>
                  <a:pt x="461" y="21600"/>
                </a:lnTo>
                <a:close/>
                <a:moveTo>
                  <a:pt x="20953" y="2258"/>
                </a:moveTo>
                <a:lnTo>
                  <a:pt x="21454" y="2258"/>
                </a:lnTo>
                <a:cubicBezTo>
                  <a:pt x="21488" y="2258"/>
                  <a:pt x="21517" y="3816"/>
                  <a:pt x="21517" y="5731"/>
                </a:cubicBezTo>
                <a:lnTo>
                  <a:pt x="21517" y="6883"/>
                </a:lnTo>
                <a:cubicBezTo>
                  <a:pt x="21517" y="6883"/>
                  <a:pt x="21600" y="6883"/>
                  <a:pt x="21600" y="6883"/>
                </a:cubicBezTo>
                <a:lnTo>
                  <a:pt x="21600" y="16142"/>
                </a:lnTo>
                <a:lnTo>
                  <a:pt x="21517" y="16142"/>
                </a:lnTo>
                <a:lnTo>
                  <a:pt x="21517" y="17304"/>
                </a:lnTo>
                <a:cubicBezTo>
                  <a:pt x="21517" y="19215"/>
                  <a:pt x="21488" y="20774"/>
                  <a:pt x="21454" y="20774"/>
                </a:cubicBezTo>
                <a:lnTo>
                  <a:pt x="20953" y="20774"/>
                </a:lnTo>
                <a:cubicBezTo>
                  <a:pt x="20919" y="20774"/>
                  <a:pt x="20891" y="19215"/>
                  <a:pt x="20891" y="17304"/>
                </a:cubicBezTo>
                <a:lnTo>
                  <a:pt x="20891" y="5731"/>
                </a:lnTo>
                <a:cubicBezTo>
                  <a:pt x="20891" y="3816"/>
                  <a:pt x="20919" y="2258"/>
                  <a:pt x="20953" y="2258"/>
                </a:cubicBezTo>
                <a:close/>
                <a:moveTo>
                  <a:pt x="610" y="0"/>
                </a:moveTo>
                <a:lnTo>
                  <a:pt x="693" y="0"/>
                </a:lnTo>
                <a:lnTo>
                  <a:pt x="693" y="21600"/>
                </a:lnTo>
                <a:lnTo>
                  <a:pt x="610" y="21600"/>
                </a:lnTo>
                <a:close/>
              </a:path>
            </a:pathLst>
          </a:custGeom>
          <a:solidFill>
            <a:srgbClr val="E9E9E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20" name="Figure"/>
          <p:cNvSpPr/>
          <p:nvPr/>
        </p:nvSpPr>
        <p:spPr>
          <a:xfrm>
            <a:off x="6020120" y="1728378"/>
            <a:ext cx="91393" cy="91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gradFill>
            <a:gsLst>
              <a:gs pos="0">
                <a:srgbClr val="464646"/>
              </a:gs>
              <a:gs pos="92000">
                <a:srgbClr val="060606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21" name="Figure"/>
          <p:cNvSpPr/>
          <p:nvPr/>
        </p:nvSpPr>
        <p:spPr>
          <a:xfrm>
            <a:off x="6058489" y="1766747"/>
            <a:ext cx="22470" cy="22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solidFill>
            <a:srgbClr val="557DB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22" name="Figure"/>
          <p:cNvSpPr/>
          <p:nvPr/>
        </p:nvSpPr>
        <p:spPr>
          <a:xfrm>
            <a:off x="5922062" y="1753958"/>
            <a:ext cx="44606" cy="44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8"/>
                </a:moveTo>
                <a:cubicBezTo>
                  <a:pt x="21600" y="16757"/>
                  <a:pt x="16773" y="21600"/>
                  <a:pt x="10797" y="21600"/>
                </a:cubicBezTo>
                <a:cubicBezTo>
                  <a:pt x="4795" y="21600"/>
                  <a:pt x="0" y="16757"/>
                  <a:pt x="0" y="10798"/>
                </a:cubicBezTo>
                <a:cubicBezTo>
                  <a:pt x="0" y="4826"/>
                  <a:pt x="4795" y="0"/>
                  <a:pt x="10797" y="0"/>
                </a:cubicBezTo>
                <a:cubicBezTo>
                  <a:pt x="16773" y="0"/>
                  <a:pt x="21600" y="4826"/>
                  <a:pt x="21600" y="10798"/>
                </a:cubicBezTo>
                <a:close/>
              </a:path>
            </a:pathLst>
          </a:custGeom>
          <a:solidFill>
            <a:srgbClr val="BEBFC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23" name="Image"/>
          <p:cNvSpPr>
            <a:spLocks noGrp="1"/>
          </p:cNvSpPr>
          <p:nvPr>
            <p:ph type="pic" sz="half" idx="21"/>
          </p:nvPr>
        </p:nvSpPr>
        <p:spPr>
          <a:xfrm>
            <a:off x="4027511" y="2190585"/>
            <a:ext cx="4136980" cy="46674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ipad white">
    <p:bg>
      <p:bgPr>
        <a:solidFill>
          <a:srgbClr val="8C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grpSp>
        <p:nvGrpSpPr>
          <p:cNvPr id="2236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2231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2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3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4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5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237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240" name="Figure"/>
          <p:cNvSpPr/>
          <p:nvPr/>
        </p:nvSpPr>
        <p:spPr>
          <a:xfrm>
            <a:off x="3479143" y="1425677"/>
            <a:ext cx="5233714" cy="5432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1" y="0"/>
                </a:moveTo>
                <a:lnTo>
                  <a:pt x="20539" y="0"/>
                </a:lnTo>
                <a:cubicBezTo>
                  <a:pt x="21124" y="0"/>
                  <a:pt x="21600" y="459"/>
                  <a:pt x="21600" y="1022"/>
                </a:cubicBezTo>
                <a:lnTo>
                  <a:pt x="21600" y="21600"/>
                </a:lnTo>
                <a:lnTo>
                  <a:pt x="19337" y="21600"/>
                </a:lnTo>
                <a:lnTo>
                  <a:pt x="19337" y="21091"/>
                </a:lnTo>
                <a:cubicBezTo>
                  <a:pt x="19337" y="14899"/>
                  <a:pt x="19337" y="2514"/>
                  <a:pt x="19337" y="2514"/>
                </a:cubicBezTo>
                <a:lnTo>
                  <a:pt x="2263" y="2514"/>
                </a:lnTo>
                <a:lnTo>
                  <a:pt x="2263" y="21600"/>
                </a:lnTo>
                <a:lnTo>
                  <a:pt x="0" y="21600"/>
                </a:lnTo>
                <a:lnTo>
                  <a:pt x="0" y="1022"/>
                </a:lnTo>
                <a:cubicBezTo>
                  <a:pt x="0" y="459"/>
                  <a:pt x="476" y="0"/>
                  <a:pt x="1061" y="0"/>
                </a:cubicBezTo>
                <a:close/>
              </a:path>
            </a:pathLst>
          </a:custGeom>
          <a:solidFill>
            <a:srgbClr val="E4E4E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1" name="Figure"/>
          <p:cNvSpPr/>
          <p:nvPr/>
        </p:nvSpPr>
        <p:spPr>
          <a:xfrm>
            <a:off x="3496197" y="1442731"/>
            <a:ext cx="5196773" cy="5415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" y="0"/>
                </a:moveTo>
                <a:lnTo>
                  <a:pt x="20609" y="0"/>
                </a:lnTo>
                <a:cubicBezTo>
                  <a:pt x="21155" y="0"/>
                  <a:pt x="21600" y="426"/>
                  <a:pt x="21600" y="952"/>
                </a:cubicBezTo>
                <a:lnTo>
                  <a:pt x="21600" y="21600"/>
                </a:lnTo>
                <a:lnTo>
                  <a:pt x="19474" y="21600"/>
                </a:lnTo>
                <a:lnTo>
                  <a:pt x="19474" y="2376"/>
                </a:lnTo>
                <a:lnTo>
                  <a:pt x="2126" y="2376"/>
                </a:lnTo>
                <a:cubicBezTo>
                  <a:pt x="2126" y="2376"/>
                  <a:pt x="2126" y="14882"/>
                  <a:pt x="2126" y="21135"/>
                </a:cubicBezTo>
                <a:lnTo>
                  <a:pt x="2126" y="21600"/>
                </a:lnTo>
                <a:lnTo>
                  <a:pt x="0" y="21600"/>
                </a:lnTo>
                <a:lnTo>
                  <a:pt x="0" y="952"/>
                </a:lnTo>
                <a:cubicBezTo>
                  <a:pt x="0" y="426"/>
                  <a:pt x="445" y="0"/>
                  <a:pt x="991" y="0"/>
                </a:cubicBezTo>
                <a:close/>
              </a:path>
            </a:pathLst>
          </a:custGeom>
          <a:solidFill>
            <a:srgbClr val="FDFD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2" name="Figure"/>
          <p:cNvSpPr/>
          <p:nvPr/>
        </p:nvSpPr>
        <p:spPr>
          <a:xfrm>
            <a:off x="3513251" y="1459785"/>
            <a:ext cx="5164407" cy="539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0" y="0"/>
                </a:moveTo>
                <a:lnTo>
                  <a:pt x="20670" y="0"/>
                </a:lnTo>
                <a:cubicBezTo>
                  <a:pt x="21182" y="0"/>
                  <a:pt x="21600" y="401"/>
                  <a:pt x="21600" y="889"/>
                </a:cubicBezTo>
                <a:lnTo>
                  <a:pt x="21600" y="21600"/>
                </a:lnTo>
                <a:lnTo>
                  <a:pt x="19451" y="21600"/>
                </a:lnTo>
                <a:lnTo>
                  <a:pt x="19451" y="21086"/>
                </a:lnTo>
                <a:cubicBezTo>
                  <a:pt x="19451" y="14855"/>
                  <a:pt x="19451" y="2392"/>
                  <a:pt x="19451" y="2392"/>
                </a:cubicBezTo>
                <a:lnTo>
                  <a:pt x="2149" y="2392"/>
                </a:lnTo>
                <a:lnTo>
                  <a:pt x="2149" y="21600"/>
                </a:lnTo>
                <a:lnTo>
                  <a:pt x="0" y="21600"/>
                </a:lnTo>
                <a:lnTo>
                  <a:pt x="0" y="889"/>
                </a:lnTo>
                <a:cubicBezTo>
                  <a:pt x="0" y="401"/>
                  <a:pt x="419" y="0"/>
                  <a:pt x="930" y="0"/>
                </a:cubicBezTo>
                <a:close/>
              </a:path>
            </a:pathLst>
          </a:custGeom>
          <a:gradFill>
            <a:gsLst>
              <a:gs pos="0">
                <a:srgbClr val="D1D7DB"/>
              </a:gs>
              <a:gs pos="38000">
                <a:srgbClr val="F0F2F5"/>
              </a:gs>
              <a:gs pos="85000">
                <a:srgbClr val="FEFEFE"/>
              </a:gs>
            </a:gsLst>
            <a:lin ang="180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3" name="Figure"/>
          <p:cNvSpPr/>
          <p:nvPr/>
        </p:nvSpPr>
        <p:spPr>
          <a:xfrm>
            <a:off x="4544990" y="1425677"/>
            <a:ext cx="3207862" cy="3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9B9B9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4" name="Figure"/>
          <p:cNvSpPr/>
          <p:nvPr/>
        </p:nvSpPr>
        <p:spPr>
          <a:xfrm>
            <a:off x="4029119" y="2056657"/>
            <a:ext cx="4136978" cy="135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</a:gsLst>
            <a:lin ang="180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5" name="Figure"/>
          <p:cNvSpPr/>
          <p:nvPr/>
        </p:nvSpPr>
        <p:spPr>
          <a:xfrm>
            <a:off x="4092542" y="2087471"/>
            <a:ext cx="4011902" cy="72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333"/>
                </a:moveTo>
                <a:lnTo>
                  <a:pt x="77" y="12333"/>
                </a:lnTo>
                <a:lnTo>
                  <a:pt x="77" y="21600"/>
                </a:lnTo>
                <a:lnTo>
                  <a:pt x="0" y="21600"/>
                </a:lnTo>
                <a:close/>
                <a:moveTo>
                  <a:pt x="21511" y="9900"/>
                </a:moveTo>
                <a:lnTo>
                  <a:pt x="21511" y="14528"/>
                </a:lnTo>
                <a:lnTo>
                  <a:pt x="21552" y="14528"/>
                </a:lnTo>
                <a:cubicBezTo>
                  <a:pt x="21552" y="14528"/>
                  <a:pt x="21552" y="9900"/>
                  <a:pt x="21552" y="9900"/>
                </a:cubicBezTo>
                <a:close/>
                <a:moveTo>
                  <a:pt x="302" y="7576"/>
                </a:moveTo>
                <a:lnTo>
                  <a:pt x="385" y="7576"/>
                </a:lnTo>
                <a:lnTo>
                  <a:pt x="385" y="21600"/>
                </a:lnTo>
                <a:lnTo>
                  <a:pt x="302" y="21600"/>
                </a:lnTo>
                <a:close/>
                <a:moveTo>
                  <a:pt x="154" y="7576"/>
                </a:moveTo>
                <a:lnTo>
                  <a:pt x="226" y="7576"/>
                </a:lnTo>
                <a:lnTo>
                  <a:pt x="226" y="21600"/>
                </a:lnTo>
                <a:lnTo>
                  <a:pt x="154" y="21600"/>
                </a:lnTo>
                <a:close/>
                <a:moveTo>
                  <a:pt x="20935" y="4805"/>
                </a:moveTo>
                <a:cubicBezTo>
                  <a:pt x="20923" y="4805"/>
                  <a:pt x="20914" y="5320"/>
                  <a:pt x="20914" y="5963"/>
                </a:cubicBezTo>
                <a:lnTo>
                  <a:pt x="20914" y="17536"/>
                </a:lnTo>
                <a:cubicBezTo>
                  <a:pt x="20914" y="18173"/>
                  <a:pt x="20923" y="18690"/>
                  <a:pt x="20935" y="18690"/>
                </a:cubicBezTo>
                <a:lnTo>
                  <a:pt x="21436" y="18690"/>
                </a:lnTo>
                <a:cubicBezTo>
                  <a:pt x="21447" y="18690"/>
                  <a:pt x="21456" y="18173"/>
                  <a:pt x="21456" y="17536"/>
                </a:cubicBezTo>
                <a:cubicBezTo>
                  <a:pt x="21456" y="17536"/>
                  <a:pt x="21456" y="5963"/>
                  <a:pt x="21456" y="5963"/>
                </a:cubicBezTo>
                <a:cubicBezTo>
                  <a:pt x="21456" y="5320"/>
                  <a:pt x="21447" y="4805"/>
                  <a:pt x="21436" y="4805"/>
                </a:cubicBezTo>
                <a:close/>
                <a:moveTo>
                  <a:pt x="461" y="4117"/>
                </a:moveTo>
                <a:lnTo>
                  <a:pt x="533" y="4117"/>
                </a:lnTo>
                <a:lnTo>
                  <a:pt x="533" y="21600"/>
                </a:lnTo>
                <a:lnTo>
                  <a:pt x="461" y="21600"/>
                </a:lnTo>
                <a:close/>
                <a:moveTo>
                  <a:pt x="20953" y="2258"/>
                </a:moveTo>
                <a:lnTo>
                  <a:pt x="21454" y="2258"/>
                </a:lnTo>
                <a:cubicBezTo>
                  <a:pt x="21488" y="2258"/>
                  <a:pt x="21517" y="3816"/>
                  <a:pt x="21517" y="5731"/>
                </a:cubicBezTo>
                <a:lnTo>
                  <a:pt x="21517" y="6883"/>
                </a:lnTo>
                <a:cubicBezTo>
                  <a:pt x="21517" y="6883"/>
                  <a:pt x="21600" y="6883"/>
                  <a:pt x="21600" y="6883"/>
                </a:cubicBezTo>
                <a:lnTo>
                  <a:pt x="21600" y="16142"/>
                </a:lnTo>
                <a:lnTo>
                  <a:pt x="21517" y="16142"/>
                </a:lnTo>
                <a:lnTo>
                  <a:pt x="21517" y="17304"/>
                </a:lnTo>
                <a:cubicBezTo>
                  <a:pt x="21517" y="19215"/>
                  <a:pt x="21488" y="20774"/>
                  <a:pt x="21454" y="20774"/>
                </a:cubicBezTo>
                <a:lnTo>
                  <a:pt x="20953" y="20774"/>
                </a:lnTo>
                <a:cubicBezTo>
                  <a:pt x="20919" y="20774"/>
                  <a:pt x="20891" y="19215"/>
                  <a:pt x="20891" y="17304"/>
                </a:cubicBezTo>
                <a:lnTo>
                  <a:pt x="20891" y="5731"/>
                </a:lnTo>
                <a:cubicBezTo>
                  <a:pt x="20891" y="3816"/>
                  <a:pt x="20919" y="2258"/>
                  <a:pt x="20953" y="2258"/>
                </a:cubicBezTo>
                <a:close/>
                <a:moveTo>
                  <a:pt x="610" y="0"/>
                </a:moveTo>
                <a:lnTo>
                  <a:pt x="693" y="0"/>
                </a:lnTo>
                <a:lnTo>
                  <a:pt x="693" y="21600"/>
                </a:lnTo>
                <a:lnTo>
                  <a:pt x="610" y="21600"/>
                </a:lnTo>
                <a:close/>
              </a:path>
            </a:pathLst>
          </a:custGeom>
          <a:solidFill>
            <a:srgbClr val="E9E9E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6" name="Figure"/>
          <p:cNvSpPr/>
          <p:nvPr/>
        </p:nvSpPr>
        <p:spPr>
          <a:xfrm>
            <a:off x="6020120" y="1728378"/>
            <a:ext cx="91393" cy="91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gradFill>
            <a:gsLst>
              <a:gs pos="0">
                <a:srgbClr val="464646"/>
              </a:gs>
              <a:gs pos="92000">
                <a:srgbClr val="060606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7" name="Figure"/>
          <p:cNvSpPr/>
          <p:nvPr/>
        </p:nvSpPr>
        <p:spPr>
          <a:xfrm>
            <a:off x="6058489" y="1766747"/>
            <a:ext cx="22470" cy="22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solidFill>
            <a:srgbClr val="557DB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8" name="Figure"/>
          <p:cNvSpPr/>
          <p:nvPr/>
        </p:nvSpPr>
        <p:spPr>
          <a:xfrm>
            <a:off x="5922062" y="1753958"/>
            <a:ext cx="44606" cy="44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8"/>
                </a:moveTo>
                <a:cubicBezTo>
                  <a:pt x="21600" y="16757"/>
                  <a:pt x="16773" y="21600"/>
                  <a:pt x="10797" y="21600"/>
                </a:cubicBezTo>
                <a:cubicBezTo>
                  <a:pt x="4795" y="21600"/>
                  <a:pt x="0" y="16757"/>
                  <a:pt x="0" y="10798"/>
                </a:cubicBezTo>
                <a:cubicBezTo>
                  <a:pt x="0" y="4826"/>
                  <a:pt x="4795" y="0"/>
                  <a:pt x="10797" y="0"/>
                </a:cubicBezTo>
                <a:cubicBezTo>
                  <a:pt x="16773" y="0"/>
                  <a:pt x="21600" y="4826"/>
                  <a:pt x="21600" y="10798"/>
                </a:cubicBezTo>
                <a:close/>
              </a:path>
            </a:pathLst>
          </a:custGeom>
          <a:solidFill>
            <a:srgbClr val="BEBFC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9" name="Image"/>
          <p:cNvSpPr>
            <a:spLocks noGrp="1"/>
          </p:cNvSpPr>
          <p:nvPr>
            <p:ph type="pic" sz="half" idx="21"/>
          </p:nvPr>
        </p:nvSpPr>
        <p:spPr>
          <a:xfrm>
            <a:off x="4027511" y="2190585"/>
            <a:ext cx="4136980" cy="46674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 hig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25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258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59" name="Texte du titre"/>
          <p:cNvSpPr txBox="1">
            <a:spLocks noGrp="1"/>
          </p:cNvSpPr>
          <p:nvPr>
            <p:ph type="title"/>
          </p:nvPr>
        </p:nvSpPr>
        <p:spPr>
          <a:xfrm>
            <a:off x="342900" y="420687"/>
            <a:ext cx="4572000" cy="2852738"/>
          </a:xfrm>
          <a:prstGeom prst="rect">
            <a:avLst/>
          </a:prstGeom>
          <a:solidFill>
            <a:srgbClr val="FFFFFF">
              <a:alpha val="30000"/>
            </a:srgbClr>
          </a:solidFill>
        </p:spPr>
        <p:txBody>
          <a:bodyPr lIns="91439" tIns="91439" rIns="91439" bIns="91439"/>
          <a:lstStyle>
            <a:lvl1pPr algn="ctr">
              <a:defRPr sz="6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6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42900" y="3273425"/>
            <a:ext cx="4572000" cy="94297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lIns="91439" tIns="91439" rIns="91439" bIns="91439" anchor="ctr"/>
          <a:lstStyle>
            <a:lvl1pPr algn="ctr">
              <a:buFontTx/>
              <a:defRPr sz="2400">
                <a:solidFill>
                  <a:srgbClr val="8C9CA6"/>
                </a:solidFill>
              </a:defRPr>
            </a:lvl1pPr>
            <a:lvl2pPr algn="ctr">
              <a:buFontTx/>
              <a:defRPr sz="2400">
                <a:solidFill>
                  <a:srgbClr val="8C9CA6"/>
                </a:solidFill>
              </a:defRPr>
            </a:lvl2pPr>
            <a:lvl3pPr algn="ctr">
              <a:buFontTx/>
              <a:defRPr sz="2400">
                <a:solidFill>
                  <a:srgbClr val="8C9CA6"/>
                </a:solidFill>
              </a:defRPr>
            </a:lvl3pPr>
            <a:lvl4pPr algn="ctr">
              <a:buFontTx/>
              <a:defRPr sz="2400">
                <a:solidFill>
                  <a:srgbClr val="8C9CA6"/>
                </a:solidFill>
              </a:defRPr>
            </a:lvl4pPr>
            <a:lvl5pPr algn="ctr">
              <a:buFontTx/>
              <a:defRPr sz="2400">
                <a:solidFill>
                  <a:srgbClr val="8C9CA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2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269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7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42900" y="5413375"/>
            <a:ext cx="4572000" cy="94297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lIns="91439" tIns="91439" rIns="91439" bIns="91439"/>
          <a:lstStyle>
            <a:lvl1pPr algn="ctr">
              <a:buFontTx/>
              <a:defRPr sz="2400"/>
            </a:lvl1pPr>
            <a:lvl2pPr algn="ctr">
              <a:buFontTx/>
              <a:defRPr sz="2400"/>
            </a:lvl2pPr>
            <a:lvl3pPr algn="ctr">
              <a:buFontTx/>
              <a:defRPr sz="2400"/>
            </a:lvl3pPr>
            <a:lvl4pPr algn="ctr">
              <a:buFontTx/>
              <a:defRPr sz="2400"/>
            </a:lvl4pPr>
            <a:lvl5pPr algn="ctr">
              <a:buFontTx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71" name="Texte du titre"/>
          <p:cNvSpPr txBox="1">
            <a:spLocks noGrp="1"/>
          </p:cNvSpPr>
          <p:nvPr>
            <p:ph type="title"/>
          </p:nvPr>
        </p:nvSpPr>
        <p:spPr>
          <a:xfrm>
            <a:off x="342900" y="2560638"/>
            <a:ext cx="4572000" cy="2852737"/>
          </a:xfrm>
          <a:prstGeom prst="rect">
            <a:avLst/>
          </a:prstGeom>
          <a:solidFill>
            <a:srgbClr val="FFFFFF">
              <a:alpha val="30000"/>
            </a:srgbClr>
          </a:solidFill>
        </p:spPr>
        <p:txBody>
          <a:bodyPr lIns="91439" tIns="91439" rIns="91439" bIns="91439"/>
          <a:lstStyle>
            <a:lvl1pPr algn="ctr">
              <a:defRPr sz="6000" b="1">
                <a:solidFill>
                  <a:srgbClr val="27333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27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280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1" name="Texte du titre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7"/>
          </a:xfrm>
          <a:prstGeom prst="rect">
            <a:avLst/>
          </a:prstGeom>
          <a:solidFill>
            <a:srgbClr val="FFFFFF">
              <a:alpha val="30000"/>
            </a:srgbClr>
          </a:solidFill>
        </p:spPr>
        <p:txBody>
          <a:bodyPr lIns="91439" tIns="91439" rIns="91439" bIns="91439"/>
          <a:lstStyle>
            <a:lvl1pPr algn="ctr">
              <a:defRPr sz="6000" b="1">
                <a:solidFill>
                  <a:srgbClr val="27333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8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13600" y="5413375"/>
            <a:ext cx="4572000" cy="942975"/>
          </a:xfrm>
          <a:prstGeom prst="rect">
            <a:avLst/>
          </a:prstGeom>
          <a:solidFill>
            <a:srgbClr val="FFFFFF">
              <a:alpha val="30000"/>
            </a:srgbClr>
          </a:solidFill>
        </p:spPr>
        <p:txBody>
          <a:bodyPr lIns="91439" tIns="91439" rIns="91439" bIns="91439"/>
          <a:lstStyle>
            <a:lvl1pPr algn="ctr">
              <a:buFontTx/>
              <a:defRPr sz="2400">
                <a:solidFill>
                  <a:srgbClr val="8C9CA6"/>
                </a:solidFill>
              </a:defRPr>
            </a:lvl1pPr>
            <a:lvl2pPr algn="ctr">
              <a:buFontTx/>
              <a:defRPr sz="2400">
                <a:solidFill>
                  <a:srgbClr val="8C9CA6"/>
                </a:solidFill>
              </a:defRPr>
            </a:lvl2pPr>
            <a:lvl3pPr algn="ctr">
              <a:buFontTx/>
              <a:defRPr sz="2400">
                <a:solidFill>
                  <a:srgbClr val="8C9CA6"/>
                </a:solidFill>
              </a:defRPr>
            </a:lvl3pPr>
            <a:lvl4pPr algn="ctr">
              <a:buFontTx/>
              <a:defRPr sz="2400">
                <a:solidFill>
                  <a:srgbClr val="8C9CA6"/>
                </a:solidFill>
              </a:defRPr>
            </a:lvl4pPr>
            <a:lvl5pPr algn="ctr">
              <a:buFontTx/>
              <a:defRPr sz="2400">
                <a:solidFill>
                  <a:srgbClr val="8C9CA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rter 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290" name="Image"/>
          <p:cNvSpPr>
            <a:spLocks noGrp="1"/>
          </p:cNvSpPr>
          <p:nvPr>
            <p:ph type="pic" idx="21"/>
          </p:nvPr>
        </p:nvSpPr>
        <p:spPr>
          <a:xfrm>
            <a:off x="760610" y="381000"/>
            <a:ext cx="10670780" cy="6096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9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164" name="Rectangle"/>
          <p:cNvSpPr/>
          <p:nvPr/>
        </p:nvSpPr>
        <p:spPr>
          <a:xfrm>
            <a:off x="1" y="-9731"/>
            <a:ext cx="12192000" cy="1181306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6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41703" y="4318989"/>
            <a:ext cx="2596897" cy="43180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defRPr sz="2200" cap="all">
                <a:solidFill>
                  <a:schemeClr val="accent2"/>
                </a:solidFill>
              </a:defRPr>
            </a:lvl1pPr>
            <a:lvl2pPr marL="666750" indent="-209550" algn="ctr">
              <a:buSzPct val="100000"/>
              <a:buFontTx/>
              <a:buChar char="•"/>
              <a:defRPr sz="2200" cap="all">
                <a:solidFill>
                  <a:schemeClr val="accent2"/>
                </a:solidFill>
              </a:defRPr>
            </a:lvl2pPr>
            <a:lvl3pPr marL="1165860" indent="-251460" algn="ctr">
              <a:buSzPct val="100000"/>
              <a:buFontTx/>
              <a:buChar char="•"/>
              <a:defRPr sz="2200" cap="all">
                <a:solidFill>
                  <a:schemeClr val="accent2"/>
                </a:solidFill>
              </a:defRPr>
            </a:lvl3pPr>
            <a:lvl4pPr marL="1651000" indent="-279400" algn="ctr">
              <a:buSzPct val="100000"/>
              <a:buFontTx/>
              <a:buChar char="•"/>
              <a:defRPr sz="2200" cap="all">
                <a:solidFill>
                  <a:schemeClr val="accent2"/>
                </a:solidFill>
              </a:defRPr>
            </a:lvl4pPr>
            <a:lvl5pPr marL="2108200" indent="-279400" algn="ctr">
              <a:buSzPct val="100000"/>
              <a:buFontTx/>
              <a:buChar char="•"/>
              <a:defRPr sz="2200" cap="all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8" name="Rectangle"/>
          <p:cNvSpPr>
            <a:spLocks noGrp="1"/>
          </p:cNvSpPr>
          <p:nvPr>
            <p:ph type="body" sz="quarter" idx="21"/>
          </p:nvPr>
        </p:nvSpPr>
        <p:spPr>
          <a:xfrm>
            <a:off x="4797554" y="4318989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cap="all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69" name="Rectangle"/>
          <p:cNvSpPr>
            <a:spLocks noGrp="1"/>
          </p:cNvSpPr>
          <p:nvPr>
            <p:ph type="body" sz="quarter" idx="22"/>
          </p:nvPr>
        </p:nvSpPr>
        <p:spPr>
          <a:xfrm>
            <a:off x="8147084" y="4318989"/>
            <a:ext cx="2596897" cy="431801"/>
          </a:xfrm>
          <a:prstGeom prst="rect">
            <a:avLst/>
          </a:prstGeom>
        </p:spPr>
        <p:txBody>
          <a:bodyPr anchor="ctr"/>
          <a:lstStyle/>
          <a:p>
            <a:pPr algn="ctr">
              <a:buFontTx/>
              <a:defRPr sz="2200" cap="all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0" name="Rectangle"/>
          <p:cNvSpPr>
            <a:spLocks noGrp="1"/>
          </p:cNvSpPr>
          <p:nvPr>
            <p:ph type="body" sz="quarter" idx="23"/>
          </p:nvPr>
        </p:nvSpPr>
        <p:spPr>
          <a:xfrm>
            <a:off x="1441703" y="4792807"/>
            <a:ext cx="2596897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71" name="Rectangle"/>
          <p:cNvSpPr>
            <a:spLocks noGrp="1"/>
          </p:cNvSpPr>
          <p:nvPr>
            <p:ph type="body" sz="quarter" idx="24"/>
          </p:nvPr>
        </p:nvSpPr>
        <p:spPr>
          <a:xfrm>
            <a:off x="4797554" y="4792807"/>
            <a:ext cx="2596897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72" name="Rectangle"/>
          <p:cNvSpPr>
            <a:spLocks noGrp="1"/>
          </p:cNvSpPr>
          <p:nvPr>
            <p:ph type="body" sz="quarter" idx="25"/>
          </p:nvPr>
        </p:nvSpPr>
        <p:spPr>
          <a:xfrm>
            <a:off x="8147084" y="4792807"/>
            <a:ext cx="2596897" cy="1226994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defRPr sz="1800">
                <a:solidFill>
                  <a:srgbClr val="8C9CA6"/>
                </a:solidFill>
              </a:defRPr>
            </a:pPr>
            <a:endParaRPr/>
          </a:p>
        </p:txBody>
      </p:sp>
      <p:sp>
        <p:nvSpPr>
          <p:cNvPr id="173" name="Carré"/>
          <p:cNvSpPr>
            <a:spLocks noGrp="1"/>
          </p:cNvSpPr>
          <p:nvPr>
            <p:ph type="body" sz="quarter" idx="26"/>
          </p:nvPr>
        </p:nvSpPr>
        <p:spPr>
          <a:xfrm>
            <a:off x="1822010" y="2066338"/>
            <a:ext cx="1836283" cy="183628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buFontTx/>
              <a:defRPr sz="10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74" name="Carré"/>
          <p:cNvSpPr>
            <a:spLocks noGrp="1"/>
          </p:cNvSpPr>
          <p:nvPr>
            <p:ph type="body" sz="quarter" idx="27"/>
          </p:nvPr>
        </p:nvSpPr>
        <p:spPr>
          <a:xfrm>
            <a:off x="5174701" y="2066338"/>
            <a:ext cx="1836283" cy="183628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algn="ctr">
              <a:buFontTx/>
              <a:defRPr sz="10000"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sp>
        <p:nvSpPr>
          <p:cNvPr id="175" name="Carré"/>
          <p:cNvSpPr>
            <a:spLocks noGrp="1"/>
          </p:cNvSpPr>
          <p:nvPr>
            <p:ph type="body" sz="quarter" idx="28"/>
          </p:nvPr>
        </p:nvSpPr>
        <p:spPr>
          <a:xfrm>
            <a:off x="8528970" y="2066338"/>
            <a:ext cx="1836283" cy="18362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>
              <a:buFontTx/>
              <a:defRPr sz="10000">
                <a:latin typeface="FontAwesome"/>
                <a:ea typeface="FontAwesome"/>
                <a:cs typeface="FontAwesome"/>
                <a:sym typeface="FontAwesome"/>
              </a:defRPr>
            </a:pPr>
            <a:endParaRPr/>
          </a:p>
        </p:txBody>
      </p:sp>
      <p:grpSp>
        <p:nvGrpSpPr>
          <p:cNvPr id="181" name="Grouper"/>
          <p:cNvGrpSpPr/>
          <p:nvPr/>
        </p:nvGrpSpPr>
        <p:grpSpPr>
          <a:xfrm>
            <a:off x="-1" y="6766559"/>
            <a:ext cx="12192001" cy="91441"/>
            <a:chOff x="0" y="0"/>
            <a:chExt cx="12191999" cy="91440"/>
          </a:xfrm>
        </p:grpSpPr>
        <p:sp>
          <p:nvSpPr>
            <p:cNvPr id="176" name="Rectangle"/>
            <p:cNvSpPr/>
            <p:nvPr/>
          </p:nvSpPr>
          <p:spPr>
            <a:xfrm>
              <a:off x="-1" y="-1"/>
              <a:ext cx="2439925" cy="914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Rectangle"/>
            <p:cNvSpPr/>
            <p:nvPr/>
          </p:nvSpPr>
          <p:spPr>
            <a:xfrm>
              <a:off x="2439923" y="-1"/>
              <a:ext cx="2439925" cy="91441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" name="Rectangle"/>
            <p:cNvSpPr/>
            <p:nvPr/>
          </p:nvSpPr>
          <p:spPr>
            <a:xfrm>
              <a:off x="4879847" y="-1"/>
              <a:ext cx="2439925" cy="914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Rectangle"/>
            <p:cNvSpPr/>
            <p:nvPr/>
          </p:nvSpPr>
          <p:spPr>
            <a:xfrm>
              <a:off x="7319771" y="-1"/>
              <a:ext cx="2439925" cy="9144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Rectangle"/>
            <p:cNvSpPr/>
            <p:nvPr/>
          </p:nvSpPr>
          <p:spPr>
            <a:xfrm>
              <a:off x="9759695" y="-1"/>
              <a:ext cx="2432305" cy="9144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hème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299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300">
                <a:solidFill>
                  <a:srgbClr val="D1625E"/>
                </a:solidFill>
                <a:uFill>
                  <a:solidFill>
                    <a:srgbClr val="D1625E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300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1pPr>
            <a:lvl2pPr indent="350031">
              <a:defRPr sz="30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2pPr>
            <a:lvl3pPr indent="671488">
              <a:defRPr sz="30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3pPr>
            <a:lvl4pPr indent="992945">
              <a:defRPr sz="30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4pPr>
            <a:lvl5pPr indent="1314401">
              <a:defRPr sz="30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0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30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31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Rectangle"/>
          <p:cNvSpPr/>
          <p:nvPr/>
        </p:nvSpPr>
        <p:spPr>
          <a:xfrm>
            <a:off x="0" y="0"/>
            <a:ext cx="5087888" cy="6858000"/>
          </a:xfrm>
          <a:prstGeom prst="rect">
            <a:avLst/>
          </a:prstGeom>
          <a:solidFill>
            <a:srgbClr val="1E263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53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5" name="Free creative templates, charts, diagrams and maps for your outstanding presentations"/>
          <p:cNvSpPr txBox="1"/>
          <p:nvPr/>
        </p:nvSpPr>
        <p:spPr>
          <a:xfrm>
            <a:off x="5868144" y="821049"/>
            <a:ext cx="5772473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353">
              <a:defRPr sz="4000">
                <a:solidFill>
                  <a:srgbClr val="909DB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Free creative templates, charts, diagrams and maps for your outstanding presentations</a:t>
            </a:r>
          </a:p>
        </p:txBody>
      </p:sp>
      <p:grpSp>
        <p:nvGrpSpPr>
          <p:cNvPr id="2331" name="Grouper"/>
          <p:cNvGrpSpPr/>
          <p:nvPr/>
        </p:nvGrpSpPr>
        <p:grpSpPr>
          <a:xfrm>
            <a:off x="326746" y="2952729"/>
            <a:ext cx="475489" cy="3067688"/>
            <a:chOff x="0" y="0"/>
            <a:chExt cx="475487" cy="3067686"/>
          </a:xfrm>
        </p:grpSpPr>
        <p:pic>
          <p:nvPicPr>
            <p:cNvPr id="2326" name="image3.png" descr="image3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648049"/>
              <a:ext cx="470611" cy="47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7" name="image4.png" descr="image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470611" cy="47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8" name="image5.png" descr="image5.png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2597076"/>
              <a:ext cx="470611" cy="47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9" name="image6.png" descr="image6.png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1949027"/>
              <a:ext cx="470611" cy="47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0" name="image7.png" descr="image7.png">
              <a:hlinkClick r:id="rId9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296099"/>
              <a:ext cx="475488" cy="475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32" name="image8.png" descr="image8.png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898040"/>
            <a:ext cx="2493480" cy="262152"/>
          </a:xfrm>
          <a:prstGeom prst="rect">
            <a:avLst/>
          </a:prstGeom>
          <a:ln w="12700">
            <a:miter lim="400000"/>
          </a:ln>
        </p:spPr>
      </p:pic>
      <p:sp>
        <p:nvSpPr>
          <p:cNvPr id="2333" name="showeet@ymail.com"/>
          <p:cNvSpPr txBox="1"/>
          <p:nvPr/>
        </p:nvSpPr>
        <p:spPr>
          <a:xfrm>
            <a:off x="907582" y="3040714"/>
            <a:ext cx="1730559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defTabSz="914353">
              <a:defRPr sz="1400">
                <a:solidFill>
                  <a:srgbClr val="D9D9D9"/>
                </a:solidFill>
              </a:defRPr>
            </a:lvl1pPr>
          </a:lstStyle>
          <a:p>
            <a:r>
              <a:t>showeet@ymail.com</a:t>
            </a:r>
          </a:p>
        </p:txBody>
      </p:sp>
      <p:pic>
        <p:nvPicPr>
          <p:cNvPr id="2334" name="image9.png" descr="image9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883" y="102906"/>
            <a:ext cx="2914142" cy="804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5" name="image10.png" descr="image10.png"/>
          <p:cNvPicPr>
            <a:picLocks noChangeAspect="1"/>
          </p:cNvPicPr>
          <p:nvPr/>
        </p:nvPicPr>
        <p:blipFill>
          <a:blip r:embed="rId14"/>
          <a:srcRect r="18499" b="19391"/>
          <a:stretch>
            <a:fillRect/>
          </a:stretch>
        </p:blipFill>
        <p:spPr>
          <a:xfrm>
            <a:off x="11096511" y="5774480"/>
            <a:ext cx="1095489" cy="1083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© Copyright Showeet.com"/>
          <p:cNvSpPr txBox="1"/>
          <p:nvPr/>
        </p:nvSpPr>
        <p:spPr>
          <a:xfrm rot="5400000">
            <a:off x="11588836" y="5823533"/>
            <a:ext cx="18786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© Copyright Showeet.com</a:t>
            </a:r>
          </a:p>
        </p:txBody>
      </p:sp>
      <p:sp>
        <p:nvSpPr>
          <p:cNvPr id="2344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 defTabSz="914353">
              <a:defRPr sz="6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4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algn="ctr" defTabSz="914353">
              <a:buFontTx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457178" algn="ctr" defTabSz="914353">
              <a:buFontTx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914353" algn="ctr" defTabSz="914353">
              <a:buFontTx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1371531" algn="ctr" defTabSz="914353">
              <a:buFontTx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1828708" algn="ctr" defTabSz="914353">
              <a:buFontTx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46" name="Rectangle"/>
          <p:cNvSpPr/>
          <p:nvPr/>
        </p:nvSpPr>
        <p:spPr>
          <a:xfrm>
            <a:off x="0" y="6021287"/>
            <a:ext cx="12192000" cy="8367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53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47" name="image11.png" descr="image11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5" y="6214074"/>
            <a:ext cx="1627774" cy="451144"/>
          </a:xfrm>
          <a:prstGeom prst="rect">
            <a:avLst/>
          </a:prstGeom>
          <a:ln w="12700">
            <a:miter lim="400000"/>
          </a:ln>
        </p:spPr>
      </p:pic>
      <p:sp>
        <p:nvSpPr>
          <p:cNvPr id="234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0"/>
            <a:ext cx="12192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Image 9" descr="passage_long.jpg"/>
          <p:cNvPicPr>
            <a:picLocks noChangeAspect="1"/>
          </p:cNvPicPr>
          <p:nvPr/>
        </p:nvPicPr>
        <p:blipFill>
          <a:blip r:embed="rId3" cstate="print">
            <a:lum bright="6000"/>
          </a:blip>
          <a:srcRect r="22034"/>
          <a:stretch>
            <a:fillRect/>
          </a:stretch>
        </p:blipFill>
        <p:spPr bwMode="auto">
          <a:xfrm>
            <a:off x="3026834" y="523876"/>
            <a:ext cx="898736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Image 9" descr="UMONS_Fac psy et siences educ_sm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34" y="5767389"/>
            <a:ext cx="222673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8"/>
          <p:cNvSpPr txBox="1"/>
          <p:nvPr userDrawn="1"/>
        </p:nvSpPr>
        <p:spPr>
          <a:xfrm>
            <a:off x="2997200" y="447675"/>
            <a:ext cx="68072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Psychologie </a:t>
            </a:r>
            <a:b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 des Sciences de l’Education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87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780214"/>
            <a:ext cx="12192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13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45419" y="6472210"/>
            <a:ext cx="263982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576973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273339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50.jpeg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1F8B081-1BBC-49D8-9D09-5E4E64BD6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984"/>
            <a:ext cx="12192000" cy="4610420"/>
          </a:xfrm>
          <a:prstGeom prst="rect">
            <a:avLst/>
          </a:prstGeom>
        </p:spPr>
      </p:pic>
      <p:sp>
        <p:nvSpPr>
          <p:cNvPr id="2360" name="Rectangle"/>
          <p:cNvSpPr/>
          <p:nvPr/>
        </p:nvSpPr>
        <p:spPr>
          <a:xfrm>
            <a:off x="760609" y="317499"/>
            <a:ext cx="6824871" cy="6858001"/>
          </a:xfrm>
          <a:prstGeom prst="rect">
            <a:avLst/>
          </a:prstGeom>
          <a:solidFill>
            <a:srgbClr val="303D43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61" name="Étudiants avec autisme de haut niveau.…"/>
          <p:cNvSpPr txBox="1"/>
          <p:nvPr/>
        </p:nvSpPr>
        <p:spPr>
          <a:xfrm>
            <a:off x="905784" y="2950418"/>
            <a:ext cx="6642355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700" b="1">
                <a:solidFill>
                  <a:srgbClr val="FF0000"/>
                </a:solidFill>
              </a:defRPr>
            </a:pPr>
            <a:r>
              <a:rPr dirty="0" err="1"/>
              <a:t>Étudiants</a:t>
            </a:r>
            <a:r>
              <a:rPr dirty="0"/>
              <a:t> avec </a:t>
            </a:r>
            <a:r>
              <a:rPr dirty="0" err="1"/>
              <a:t>autisme</a:t>
            </a:r>
            <a:r>
              <a:rPr dirty="0"/>
              <a:t> de haut </a:t>
            </a:r>
            <a:r>
              <a:rPr dirty="0" err="1"/>
              <a:t>niveau</a:t>
            </a:r>
            <a:r>
              <a:rPr lang="nl-BE"/>
              <a:t> :</a:t>
            </a:r>
            <a:r>
              <a:rPr dirty="0"/>
              <a:t> </a:t>
            </a:r>
          </a:p>
          <a:p>
            <a:pPr algn="ctr">
              <a:defRPr sz="2400" b="1">
                <a:solidFill>
                  <a:srgbClr val="FFFFFF"/>
                </a:solidFill>
              </a:defRPr>
            </a:pPr>
            <a:r>
              <a:rPr dirty="0"/>
              <a:t>Étude </a:t>
            </a:r>
            <a:r>
              <a:rPr dirty="0" err="1"/>
              <a:t>exploratoire</a:t>
            </a:r>
            <a:r>
              <a:rPr dirty="0"/>
              <a:t> des </a:t>
            </a:r>
            <a:r>
              <a:rPr dirty="0" err="1"/>
              <a:t>facteurs</a:t>
            </a:r>
            <a:r>
              <a:rPr dirty="0"/>
              <a:t> </a:t>
            </a:r>
            <a:r>
              <a:rPr dirty="0" err="1"/>
              <a:t>différentiels</a:t>
            </a:r>
            <a:r>
              <a:rPr dirty="0"/>
              <a:t> </a:t>
            </a:r>
          </a:p>
          <a:p>
            <a:pPr algn="ctr">
              <a:defRPr sz="2400" b="1">
                <a:solidFill>
                  <a:srgbClr val="FFFFFF"/>
                </a:solidFill>
              </a:defRPr>
            </a:pPr>
            <a:r>
              <a:rPr dirty="0" err="1"/>
              <a:t>impliqués</a:t>
            </a:r>
            <a:r>
              <a:rPr dirty="0"/>
              <a:t> dans la  </a:t>
            </a:r>
            <a:r>
              <a:rPr dirty="0" err="1"/>
              <a:t>poursuite</a:t>
            </a:r>
            <a:r>
              <a:rPr dirty="0"/>
              <a:t> et la </a:t>
            </a:r>
            <a:r>
              <a:rPr dirty="0" err="1"/>
              <a:t>réussite</a:t>
            </a:r>
            <a:r>
              <a:rPr dirty="0"/>
              <a:t> </a:t>
            </a:r>
          </a:p>
          <a:p>
            <a:pPr algn="ctr">
              <a:defRPr sz="2400" b="1">
                <a:solidFill>
                  <a:srgbClr val="FFFFFF"/>
                </a:solidFill>
              </a:defRPr>
            </a:pPr>
            <a:r>
              <a:rPr dirty="0"/>
              <a:t>aux études post-</a:t>
            </a:r>
            <a:r>
              <a:rPr dirty="0" err="1"/>
              <a:t>secondaires</a:t>
            </a:r>
            <a:r>
              <a:rPr dirty="0"/>
              <a:t>.</a:t>
            </a:r>
          </a:p>
        </p:txBody>
      </p:sp>
      <p:sp>
        <p:nvSpPr>
          <p:cNvPr id="2362" name="Direction par E. WILLAYE"/>
          <p:cNvSpPr txBox="1"/>
          <p:nvPr/>
        </p:nvSpPr>
        <p:spPr>
          <a:xfrm>
            <a:off x="1706399" y="6325358"/>
            <a:ext cx="5167303" cy="355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algn="ctr" defTabSz="1087636">
              <a:lnSpc>
                <a:spcPct val="120000"/>
              </a:lnSpc>
              <a:spcBef>
                <a:spcPts val="400"/>
              </a:spcBef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nl-BE" b="1" dirty="0"/>
              <a:t>Valérie Duvivier, </a:t>
            </a:r>
            <a:r>
              <a:rPr b="1" dirty="0"/>
              <a:t>E</a:t>
            </a:r>
            <a:r>
              <a:rPr lang="nl-BE" b="1" dirty="0"/>
              <a:t>ric Willaye, Magali Descamps</a:t>
            </a:r>
            <a:endParaRPr b="1" dirty="0"/>
          </a:p>
        </p:txBody>
      </p:sp>
      <p:sp>
        <p:nvSpPr>
          <p:cNvPr id="2363" name="Recherche par Valérie DUVIVIER…"/>
          <p:cNvSpPr txBox="1"/>
          <p:nvPr/>
        </p:nvSpPr>
        <p:spPr>
          <a:xfrm>
            <a:off x="2298204" y="5201244"/>
            <a:ext cx="465328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b="1" dirty="0"/>
          </a:p>
        </p:txBody>
      </p:sp>
      <p:pic>
        <p:nvPicPr>
          <p:cNvPr id="2364" name="image13.png" descr="imag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561" y="5808488"/>
            <a:ext cx="2357439" cy="936890"/>
          </a:xfrm>
          <a:prstGeom prst="rect">
            <a:avLst/>
          </a:prstGeom>
          <a:ln w="12700">
            <a:miter lim="400000"/>
          </a:ln>
        </p:spPr>
      </p:pic>
      <p:sp>
        <p:nvSpPr>
          <p:cNvPr id="2367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2368" name="Capture d’écran 2022-05-02 à 14.52.19.png" descr="Capture d’écran 2022-05-02 à 14.52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092" y="4675947"/>
            <a:ext cx="2357439" cy="9833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E6468CD-029D-7D63-7564-8E07125188CD}"/>
              </a:ext>
            </a:extLst>
          </p:cNvPr>
          <p:cNvSpPr txBox="1"/>
          <p:nvPr/>
        </p:nvSpPr>
        <p:spPr>
          <a:xfrm>
            <a:off x="968874" y="754912"/>
            <a:ext cx="6431386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Journée de la recherche </a:t>
            </a:r>
            <a:r>
              <a:rPr lang="fr-BE" sz="2800" b="1" dirty="0" err="1">
                <a:solidFill>
                  <a:schemeClr val="bg1"/>
                </a:solidFill>
              </a:rPr>
              <a:t>UMons</a:t>
            </a:r>
            <a:endParaRPr lang="fr-BE" sz="2800" b="1" dirty="0">
              <a:solidFill>
                <a:schemeClr val="bg1"/>
              </a:solidFill>
            </a:endParaRPr>
          </a:p>
          <a:p>
            <a:pPr algn="ctr"/>
            <a:r>
              <a:rPr lang="fr-BE" b="1" dirty="0">
                <a:solidFill>
                  <a:schemeClr val="bg1"/>
                </a:solidFill>
              </a:rPr>
              <a:t>Mardi 17 mai 2022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Intention de recher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795527">
              <a:defRPr sz="3828" spc="174"/>
            </a:lvl1pPr>
          </a:lstStyle>
          <a:p>
            <a:r>
              <a:t>Intention de recherche</a:t>
            </a:r>
          </a:p>
        </p:txBody>
      </p:sp>
      <p:sp>
        <p:nvSpPr>
          <p:cNvPr id="2511" name="Rectangle"/>
          <p:cNvSpPr/>
          <p:nvPr/>
        </p:nvSpPr>
        <p:spPr>
          <a:xfrm>
            <a:off x="-2" y="6766559"/>
            <a:ext cx="12192001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2" name="Ligne"/>
          <p:cNvSpPr/>
          <p:nvPr/>
        </p:nvSpPr>
        <p:spPr>
          <a:xfrm>
            <a:off x="4271290" y="4951858"/>
            <a:ext cx="3779791" cy="643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140" extrusionOk="0">
                <a:moveTo>
                  <a:pt x="21600" y="0"/>
                </a:moveTo>
                <a:lnTo>
                  <a:pt x="21600" y="0"/>
                </a:lnTo>
                <a:cubicBezTo>
                  <a:pt x="15904" y="20826"/>
                  <a:pt x="6446" y="21600"/>
                  <a:pt x="476" y="1728"/>
                </a:cubicBezTo>
                <a:cubicBezTo>
                  <a:pt x="314" y="1188"/>
                  <a:pt x="155" y="635"/>
                  <a:pt x="0" y="70"/>
                </a:cubicBezTo>
              </a:path>
            </a:pathLst>
          </a:custGeom>
          <a:ln w="381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13" name="Ligne"/>
          <p:cNvSpPr/>
          <p:nvPr/>
        </p:nvSpPr>
        <p:spPr>
          <a:xfrm>
            <a:off x="4237172" y="4926846"/>
            <a:ext cx="3450541" cy="669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5" extrusionOk="0">
                <a:moveTo>
                  <a:pt x="21600" y="6723"/>
                </a:moveTo>
                <a:lnTo>
                  <a:pt x="21600" y="6723"/>
                </a:lnTo>
                <a:cubicBezTo>
                  <a:pt x="14883" y="21600"/>
                  <a:pt x="5611" y="18714"/>
                  <a:pt x="0" y="0"/>
                </a:cubicBezTo>
              </a:path>
            </a:pathLst>
          </a:custGeom>
          <a:ln w="38100">
            <a:solidFill>
              <a:srgbClr val="05AAB3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14" name="Ligne"/>
          <p:cNvSpPr/>
          <p:nvPr/>
        </p:nvSpPr>
        <p:spPr>
          <a:xfrm>
            <a:off x="4775463" y="4525676"/>
            <a:ext cx="2661998" cy="540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818" extrusionOk="0">
                <a:moveTo>
                  <a:pt x="21600" y="2452"/>
                </a:moveTo>
                <a:lnTo>
                  <a:pt x="21600" y="2452"/>
                </a:lnTo>
                <a:cubicBezTo>
                  <a:pt x="17080" y="18708"/>
                  <a:pt x="8720" y="21600"/>
                  <a:pt x="2928" y="8912"/>
                </a:cubicBezTo>
                <a:cubicBezTo>
                  <a:pt x="1786" y="6409"/>
                  <a:pt x="797" y="3399"/>
                  <a:pt x="0" y="0"/>
                </a:cubicBezTo>
              </a:path>
            </a:pathLst>
          </a:custGeom>
          <a:ln w="381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15" name="Ligne"/>
          <p:cNvSpPr/>
          <p:nvPr/>
        </p:nvSpPr>
        <p:spPr>
          <a:xfrm>
            <a:off x="5279552" y="4590267"/>
            <a:ext cx="2172777" cy="475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17" extrusionOk="0">
                <a:moveTo>
                  <a:pt x="21600" y="0"/>
                </a:moveTo>
                <a:cubicBezTo>
                  <a:pt x="16517" y="17162"/>
                  <a:pt x="7153" y="21600"/>
                  <a:pt x="0" y="10237"/>
                </a:cubicBezTo>
              </a:path>
            </a:pathLst>
          </a:custGeom>
          <a:ln w="381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16" name="Ligne"/>
          <p:cNvSpPr/>
          <p:nvPr/>
        </p:nvSpPr>
        <p:spPr>
          <a:xfrm>
            <a:off x="4813212" y="2424597"/>
            <a:ext cx="2542398" cy="463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02" extrusionOk="0">
                <a:moveTo>
                  <a:pt x="0" y="15015"/>
                </a:moveTo>
                <a:lnTo>
                  <a:pt x="0" y="15015"/>
                </a:lnTo>
                <a:cubicBezTo>
                  <a:pt x="4989" y="-2942"/>
                  <a:pt x="13780" y="-5098"/>
                  <a:pt x="19635" y="10200"/>
                </a:cubicBezTo>
                <a:cubicBezTo>
                  <a:pt x="20359" y="12090"/>
                  <a:pt x="21017" y="14201"/>
                  <a:pt x="21600" y="16502"/>
                </a:cubicBezTo>
              </a:path>
            </a:pathLst>
          </a:custGeom>
          <a:ln w="381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17" name="Ligne"/>
          <p:cNvSpPr/>
          <p:nvPr/>
        </p:nvSpPr>
        <p:spPr>
          <a:xfrm>
            <a:off x="5778609" y="2424293"/>
            <a:ext cx="1565639" cy="45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58" extrusionOk="0">
                <a:moveTo>
                  <a:pt x="0" y="761"/>
                </a:moveTo>
                <a:lnTo>
                  <a:pt x="0" y="761"/>
                </a:lnTo>
                <a:cubicBezTo>
                  <a:pt x="8158" y="-2442"/>
                  <a:pt x="16444" y="4615"/>
                  <a:pt x="21600" y="19158"/>
                </a:cubicBezTo>
              </a:path>
            </a:pathLst>
          </a:custGeom>
          <a:ln w="381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18" name="Ligne"/>
          <p:cNvSpPr/>
          <p:nvPr/>
        </p:nvSpPr>
        <p:spPr>
          <a:xfrm>
            <a:off x="4215257" y="1903467"/>
            <a:ext cx="3771104" cy="64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3" extrusionOk="0">
                <a:moveTo>
                  <a:pt x="0" y="16002"/>
                </a:moveTo>
                <a:lnTo>
                  <a:pt x="0" y="16002"/>
                </a:lnTo>
                <a:cubicBezTo>
                  <a:pt x="5745" y="-4818"/>
                  <a:pt x="15226" y="-5397"/>
                  <a:pt x="21175" y="14709"/>
                </a:cubicBezTo>
                <a:cubicBezTo>
                  <a:pt x="21320" y="15197"/>
                  <a:pt x="21461" y="15695"/>
                  <a:pt x="21600" y="16203"/>
                </a:cubicBezTo>
              </a:path>
            </a:pathLst>
          </a:custGeom>
          <a:ln w="38100">
            <a:solidFill>
              <a:srgbClr val="BFBFBF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19" name="Ligne"/>
          <p:cNvSpPr/>
          <p:nvPr/>
        </p:nvSpPr>
        <p:spPr>
          <a:xfrm>
            <a:off x="4258857" y="2019568"/>
            <a:ext cx="972718" cy="481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21600"/>
                </a:lnTo>
                <a:cubicBezTo>
                  <a:pt x="6117" y="11923"/>
                  <a:pt x="13494" y="4546"/>
                  <a:pt x="21600" y="0"/>
                </a:cubicBezTo>
              </a:path>
            </a:pathLst>
          </a:custGeom>
          <a:ln w="38100">
            <a:solidFill>
              <a:srgbClr val="05AAB3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0" name="Cercle"/>
          <p:cNvSpPr/>
          <p:nvPr/>
        </p:nvSpPr>
        <p:spPr>
          <a:xfrm>
            <a:off x="3849687" y="2397125"/>
            <a:ext cx="476647" cy="476647"/>
          </a:xfrm>
          <a:prstGeom prst="ellipse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1" name="Cercle"/>
          <p:cNvSpPr/>
          <p:nvPr/>
        </p:nvSpPr>
        <p:spPr>
          <a:xfrm>
            <a:off x="4378149" y="2736891"/>
            <a:ext cx="476647" cy="476647"/>
          </a:xfrm>
          <a:prstGeom prst="ellipse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2" name="Cercle"/>
          <p:cNvSpPr/>
          <p:nvPr/>
        </p:nvSpPr>
        <p:spPr>
          <a:xfrm>
            <a:off x="4445000" y="4199982"/>
            <a:ext cx="476647" cy="476647"/>
          </a:xfrm>
          <a:prstGeom prst="ellipse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3" name="Cercle"/>
          <p:cNvSpPr/>
          <p:nvPr/>
        </p:nvSpPr>
        <p:spPr>
          <a:xfrm>
            <a:off x="3913187" y="4626902"/>
            <a:ext cx="476647" cy="476647"/>
          </a:xfrm>
          <a:prstGeom prst="ellipse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4" name="Cercle"/>
          <p:cNvSpPr/>
          <p:nvPr/>
        </p:nvSpPr>
        <p:spPr>
          <a:xfrm>
            <a:off x="7883922" y="2397125"/>
            <a:ext cx="476647" cy="476647"/>
          </a:xfrm>
          <a:prstGeom prst="ellipse">
            <a:avLst/>
          </a:prstGeom>
          <a:solidFill>
            <a:srgbClr val="EA4B50"/>
          </a:solidFill>
          <a:ln w="127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5" name="Cercle"/>
          <p:cNvSpPr/>
          <p:nvPr/>
        </p:nvSpPr>
        <p:spPr>
          <a:xfrm>
            <a:off x="7298248" y="2735409"/>
            <a:ext cx="476647" cy="476647"/>
          </a:xfrm>
          <a:prstGeom prst="ellipse">
            <a:avLst/>
          </a:prstGeom>
          <a:solidFill>
            <a:srgbClr val="EA4B50"/>
          </a:solidFill>
          <a:ln w="127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6" name="Cercle"/>
          <p:cNvSpPr/>
          <p:nvPr/>
        </p:nvSpPr>
        <p:spPr>
          <a:xfrm>
            <a:off x="7364220" y="4199982"/>
            <a:ext cx="476647" cy="476647"/>
          </a:xfrm>
          <a:prstGeom prst="ellipse">
            <a:avLst/>
          </a:prstGeom>
          <a:solidFill>
            <a:srgbClr val="EA4B50"/>
          </a:solidFill>
          <a:ln w="127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7" name="Cercle"/>
          <p:cNvSpPr/>
          <p:nvPr/>
        </p:nvSpPr>
        <p:spPr>
          <a:xfrm>
            <a:off x="7944949" y="4621276"/>
            <a:ext cx="476647" cy="476647"/>
          </a:xfrm>
          <a:prstGeom prst="ellipse">
            <a:avLst/>
          </a:prstGeom>
          <a:solidFill>
            <a:srgbClr val="EA4B50"/>
          </a:solidFill>
          <a:ln w="127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28" name="ITEM 02"/>
          <p:cNvSpPr txBox="1"/>
          <p:nvPr/>
        </p:nvSpPr>
        <p:spPr>
          <a:xfrm>
            <a:off x="8692478" y="3559451"/>
            <a:ext cx="1543867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b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ITEM 02</a:t>
            </a:r>
          </a:p>
        </p:txBody>
      </p:sp>
      <p:sp>
        <p:nvSpPr>
          <p:cNvPr id="2529" name="Cercle"/>
          <p:cNvSpPr/>
          <p:nvPr/>
        </p:nvSpPr>
        <p:spPr>
          <a:xfrm>
            <a:off x="1577303" y="2731612"/>
            <a:ext cx="2314527" cy="2314527"/>
          </a:xfrm>
          <a:prstGeom prst="ellipse">
            <a:avLst/>
          </a:prstGeom>
          <a:solidFill>
            <a:srgbClr val="05AAB3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30" name="Figure"/>
          <p:cNvSpPr/>
          <p:nvPr/>
        </p:nvSpPr>
        <p:spPr>
          <a:xfrm>
            <a:off x="1729416" y="3395734"/>
            <a:ext cx="2005504" cy="926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31" name="Cercle"/>
          <p:cNvSpPr/>
          <p:nvPr/>
        </p:nvSpPr>
        <p:spPr>
          <a:xfrm>
            <a:off x="8313690" y="2714044"/>
            <a:ext cx="2295900" cy="2295899"/>
          </a:xfrm>
          <a:prstGeom prst="ellipse">
            <a:avLst/>
          </a:prstGeom>
          <a:solidFill>
            <a:srgbClr val="EA4B50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32" name="Figure"/>
          <p:cNvSpPr/>
          <p:nvPr/>
        </p:nvSpPr>
        <p:spPr>
          <a:xfrm>
            <a:off x="8474441" y="3450426"/>
            <a:ext cx="1974395" cy="869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33" name="Ligne"/>
          <p:cNvSpPr/>
          <p:nvPr/>
        </p:nvSpPr>
        <p:spPr>
          <a:xfrm>
            <a:off x="8649916" y="3050270"/>
            <a:ext cx="1623446" cy="1623446"/>
          </a:xfrm>
          <a:prstGeom prst="line">
            <a:avLst/>
          </a:prstGeom>
          <a:ln w="76200">
            <a:solidFill>
              <a:srgbClr val="27333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4" name="Ligne"/>
          <p:cNvSpPr/>
          <p:nvPr/>
        </p:nvSpPr>
        <p:spPr>
          <a:xfrm flipH="1">
            <a:off x="8649916" y="3050270"/>
            <a:ext cx="1623446" cy="1623446"/>
          </a:xfrm>
          <a:prstGeom prst="line">
            <a:avLst/>
          </a:prstGeom>
          <a:ln w="57150">
            <a:solidFill>
              <a:srgbClr val="27333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5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6" name="Intention de recherche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Intention de recherche</a:t>
            </a:r>
          </a:p>
        </p:txBody>
      </p:sp>
      <p:sp>
        <p:nvSpPr>
          <p:cNvPr id="2537" name="Etude exploratoire"/>
          <p:cNvSpPr txBox="1"/>
          <p:nvPr/>
        </p:nvSpPr>
        <p:spPr>
          <a:xfrm>
            <a:off x="800873" y="5975515"/>
            <a:ext cx="33575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0000"/>
                </a:solidFill>
              </a:defRPr>
            </a:lvl1pPr>
          </a:lstStyle>
          <a:p>
            <a:r>
              <a:t>Etude exploratoire</a:t>
            </a:r>
          </a:p>
        </p:txBody>
      </p:sp>
      <p:sp>
        <p:nvSpPr>
          <p:cNvPr id="2538" name="Etude qualitative"/>
          <p:cNvSpPr txBox="1"/>
          <p:nvPr/>
        </p:nvSpPr>
        <p:spPr>
          <a:xfrm>
            <a:off x="4482417" y="5975515"/>
            <a:ext cx="33575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0000"/>
                </a:solidFill>
              </a:defRPr>
            </a:lvl1pPr>
          </a:lstStyle>
          <a:p>
            <a:r>
              <a:t>Etude qualitative</a:t>
            </a:r>
          </a:p>
        </p:txBody>
      </p:sp>
      <p:sp>
        <p:nvSpPr>
          <p:cNvPr id="2539" name="Etude à posteriori"/>
          <p:cNvSpPr txBox="1"/>
          <p:nvPr/>
        </p:nvSpPr>
        <p:spPr>
          <a:xfrm>
            <a:off x="8437971" y="5975515"/>
            <a:ext cx="33575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0000"/>
                </a:solidFill>
              </a:defRPr>
            </a:lvl1pPr>
          </a:lstStyle>
          <a:p>
            <a:r>
              <a:t>Etude à posteriori</a:t>
            </a:r>
          </a:p>
        </p:txBody>
      </p:sp>
      <p:sp>
        <p:nvSpPr>
          <p:cNvPr id="2540" name="Figure"/>
          <p:cNvSpPr/>
          <p:nvPr/>
        </p:nvSpPr>
        <p:spPr>
          <a:xfrm>
            <a:off x="313092" y="258732"/>
            <a:ext cx="716926" cy="703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21" extrusionOk="0">
                <a:moveTo>
                  <a:pt x="4371" y="13011"/>
                </a:moveTo>
                <a:lnTo>
                  <a:pt x="3195" y="14074"/>
                </a:lnTo>
                <a:lnTo>
                  <a:pt x="3636" y="15501"/>
                </a:lnTo>
                <a:lnTo>
                  <a:pt x="5253" y="15890"/>
                </a:lnTo>
                <a:lnTo>
                  <a:pt x="6458" y="14827"/>
                </a:lnTo>
                <a:lnTo>
                  <a:pt x="6017" y="13400"/>
                </a:lnTo>
                <a:lnTo>
                  <a:pt x="4371" y="13011"/>
                </a:lnTo>
                <a:close/>
                <a:moveTo>
                  <a:pt x="4371" y="12337"/>
                </a:moveTo>
                <a:lnTo>
                  <a:pt x="6400" y="12830"/>
                </a:lnTo>
                <a:cubicBezTo>
                  <a:pt x="6517" y="12856"/>
                  <a:pt x="6635" y="12933"/>
                  <a:pt x="6664" y="13063"/>
                </a:cubicBezTo>
                <a:lnTo>
                  <a:pt x="7223" y="14852"/>
                </a:lnTo>
                <a:cubicBezTo>
                  <a:pt x="7223" y="14956"/>
                  <a:pt x="7193" y="15086"/>
                  <a:pt x="7105" y="15164"/>
                </a:cubicBezTo>
                <a:lnTo>
                  <a:pt x="5606" y="16486"/>
                </a:lnTo>
                <a:cubicBezTo>
                  <a:pt x="5547" y="16538"/>
                  <a:pt x="5459" y="16564"/>
                  <a:pt x="5371" y="16564"/>
                </a:cubicBezTo>
                <a:cubicBezTo>
                  <a:pt x="5312" y="16564"/>
                  <a:pt x="5312" y="16538"/>
                  <a:pt x="5282" y="16538"/>
                </a:cubicBezTo>
                <a:lnTo>
                  <a:pt x="3225" y="16071"/>
                </a:lnTo>
                <a:cubicBezTo>
                  <a:pt x="3107" y="16045"/>
                  <a:pt x="3019" y="15968"/>
                  <a:pt x="2990" y="15864"/>
                </a:cubicBezTo>
                <a:lnTo>
                  <a:pt x="2461" y="14049"/>
                </a:lnTo>
                <a:cubicBezTo>
                  <a:pt x="2402" y="13945"/>
                  <a:pt x="2461" y="13815"/>
                  <a:pt x="2519" y="13763"/>
                </a:cubicBezTo>
                <a:lnTo>
                  <a:pt x="4018" y="12441"/>
                </a:lnTo>
                <a:cubicBezTo>
                  <a:pt x="4107" y="12337"/>
                  <a:pt x="4254" y="12311"/>
                  <a:pt x="4371" y="12337"/>
                </a:cubicBezTo>
                <a:close/>
                <a:moveTo>
                  <a:pt x="16962" y="9073"/>
                </a:moveTo>
                <a:cubicBezTo>
                  <a:pt x="17139" y="9073"/>
                  <a:pt x="17316" y="9203"/>
                  <a:pt x="17316" y="9385"/>
                </a:cubicBezTo>
                <a:cubicBezTo>
                  <a:pt x="17316" y="12638"/>
                  <a:pt x="14308" y="15292"/>
                  <a:pt x="10621" y="15292"/>
                </a:cubicBezTo>
                <a:cubicBezTo>
                  <a:pt x="10415" y="15292"/>
                  <a:pt x="10267" y="15136"/>
                  <a:pt x="10267" y="14980"/>
                </a:cubicBezTo>
                <a:cubicBezTo>
                  <a:pt x="10267" y="14797"/>
                  <a:pt x="10415" y="14667"/>
                  <a:pt x="10621" y="14667"/>
                </a:cubicBezTo>
                <a:cubicBezTo>
                  <a:pt x="13924" y="14667"/>
                  <a:pt x="16608" y="12273"/>
                  <a:pt x="16608" y="9385"/>
                </a:cubicBezTo>
                <a:cubicBezTo>
                  <a:pt x="16608" y="9203"/>
                  <a:pt x="16756" y="9073"/>
                  <a:pt x="16962" y="9073"/>
                </a:cubicBezTo>
                <a:close/>
                <a:moveTo>
                  <a:pt x="20085" y="6750"/>
                </a:moveTo>
                <a:cubicBezTo>
                  <a:pt x="20025" y="6802"/>
                  <a:pt x="19996" y="6855"/>
                  <a:pt x="19966" y="6881"/>
                </a:cubicBezTo>
                <a:cubicBezTo>
                  <a:pt x="18926" y="7800"/>
                  <a:pt x="17500" y="8219"/>
                  <a:pt x="16074" y="8036"/>
                </a:cubicBezTo>
                <a:lnTo>
                  <a:pt x="9389" y="13941"/>
                </a:lnTo>
                <a:cubicBezTo>
                  <a:pt x="9597" y="15201"/>
                  <a:pt x="9092" y="16487"/>
                  <a:pt x="8082" y="17379"/>
                </a:cubicBezTo>
                <a:cubicBezTo>
                  <a:pt x="7933" y="17510"/>
                  <a:pt x="7784" y="17642"/>
                  <a:pt x="7606" y="17747"/>
                </a:cubicBezTo>
                <a:cubicBezTo>
                  <a:pt x="8587" y="18009"/>
                  <a:pt x="9597" y="18167"/>
                  <a:pt x="10637" y="18167"/>
                </a:cubicBezTo>
                <a:cubicBezTo>
                  <a:pt x="12598" y="18167"/>
                  <a:pt x="14469" y="17668"/>
                  <a:pt x="16104" y="16723"/>
                </a:cubicBezTo>
                <a:cubicBezTo>
                  <a:pt x="16222" y="16644"/>
                  <a:pt x="16430" y="16644"/>
                  <a:pt x="16579" y="16776"/>
                </a:cubicBezTo>
                <a:lnTo>
                  <a:pt x="20560" y="20319"/>
                </a:lnTo>
                <a:lnTo>
                  <a:pt x="20560" y="9401"/>
                </a:lnTo>
                <a:cubicBezTo>
                  <a:pt x="20560" y="8508"/>
                  <a:pt x="20382" y="7616"/>
                  <a:pt x="20085" y="6750"/>
                </a:cubicBezTo>
                <a:close/>
                <a:moveTo>
                  <a:pt x="10510" y="3522"/>
                </a:moveTo>
                <a:cubicBezTo>
                  <a:pt x="10746" y="3522"/>
                  <a:pt x="10893" y="3652"/>
                  <a:pt x="10893" y="3834"/>
                </a:cubicBezTo>
                <a:cubicBezTo>
                  <a:pt x="10893" y="4016"/>
                  <a:pt x="10746" y="4146"/>
                  <a:pt x="10510" y="4146"/>
                </a:cubicBezTo>
                <a:cubicBezTo>
                  <a:pt x="7236" y="4146"/>
                  <a:pt x="4552" y="6514"/>
                  <a:pt x="4552" y="9402"/>
                </a:cubicBezTo>
                <a:cubicBezTo>
                  <a:pt x="4552" y="9585"/>
                  <a:pt x="4404" y="9741"/>
                  <a:pt x="4198" y="9741"/>
                </a:cubicBezTo>
                <a:cubicBezTo>
                  <a:pt x="3991" y="9741"/>
                  <a:pt x="3844" y="9585"/>
                  <a:pt x="3844" y="9402"/>
                </a:cubicBezTo>
                <a:cubicBezTo>
                  <a:pt x="3844" y="6150"/>
                  <a:pt x="6823" y="3522"/>
                  <a:pt x="10510" y="3522"/>
                </a:cubicBezTo>
                <a:close/>
                <a:moveTo>
                  <a:pt x="17381" y="713"/>
                </a:moveTo>
                <a:cubicBezTo>
                  <a:pt x="16163" y="503"/>
                  <a:pt x="14915" y="845"/>
                  <a:pt x="14024" y="1658"/>
                </a:cubicBezTo>
                <a:cubicBezTo>
                  <a:pt x="13132" y="2446"/>
                  <a:pt x="12717" y="3574"/>
                  <a:pt x="12984" y="4650"/>
                </a:cubicBezTo>
                <a:cubicBezTo>
                  <a:pt x="12984" y="4781"/>
                  <a:pt x="12954" y="4886"/>
                  <a:pt x="12865" y="4965"/>
                </a:cubicBezTo>
                <a:lnTo>
                  <a:pt x="9476" y="7959"/>
                </a:lnTo>
                <a:lnTo>
                  <a:pt x="5913" y="11107"/>
                </a:lnTo>
                <a:cubicBezTo>
                  <a:pt x="5824" y="11185"/>
                  <a:pt x="5705" y="11211"/>
                  <a:pt x="5586" y="11211"/>
                </a:cubicBezTo>
                <a:cubicBezTo>
                  <a:pt x="5318" y="11185"/>
                  <a:pt x="5081" y="11133"/>
                  <a:pt x="4873" y="11133"/>
                </a:cubicBezTo>
                <a:cubicBezTo>
                  <a:pt x="3833" y="11133"/>
                  <a:pt x="2852" y="11500"/>
                  <a:pt x="2139" y="12130"/>
                </a:cubicBezTo>
                <a:cubicBezTo>
                  <a:pt x="654" y="13442"/>
                  <a:pt x="654" y="15595"/>
                  <a:pt x="2139" y="16933"/>
                </a:cubicBezTo>
                <a:cubicBezTo>
                  <a:pt x="3625" y="18245"/>
                  <a:pt x="6061" y="18245"/>
                  <a:pt x="7577" y="16933"/>
                </a:cubicBezTo>
                <a:cubicBezTo>
                  <a:pt x="8468" y="16119"/>
                  <a:pt x="8854" y="15017"/>
                  <a:pt x="8616" y="13889"/>
                </a:cubicBezTo>
                <a:cubicBezTo>
                  <a:pt x="8587" y="13784"/>
                  <a:pt x="8616" y="13679"/>
                  <a:pt x="8705" y="13600"/>
                </a:cubicBezTo>
                <a:lnTo>
                  <a:pt x="15688" y="7458"/>
                </a:lnTo>
                <a:cubicBezTo>
                  <a:pt x="15777" y="7380"/>
                  <a:pt x="15896" y="7353"/>
                  <a:pt x="16014" y="7353"/>
                </a:cubicBezTo>
                <a:cubicBezTo>
                  <a:pt x="17262" y="7590"/>
                  <a:pt x="18540" y="7222"/>
                  <a:pt x="19431" y="6435"/>
                </a:cubicBezTo>
                <a:lnTo>
                  <a:pt x="19524" y="6301"/>
                </a:lnTo>
                <a:lnTo>
                  <a:pt x="20378" y="5060"/>
                </a:lnTo>
                <a:cubicBezTo>
                  <a:pt x="20560" y="4552"/>
                  <a:pt x="20605" y="4007"/>
                  <a:pt x="20501" y="3469"/>
                </a:cubicBezTo>
                <a:lnTo>
                  <a:pt x="17916" y="5752"/>
                </a:lnTo>
                <a:cubicBezTo>
                  <a:pt x="17827" y="5831"/>
                  <a:pt x="17678" y="5857"/>
                  <a:pt x="17559" y="5831"/>
                </a:cubicBezTo>
                <a:lnTo>
                  <a:pt x="15509" y="5359"/>
                </a:lnTo>
                <a:cubicBezTo>
                  <a:pt x="15390" y="5306"/>
                  <a:pt x="15272" y="5228"/>
                  <a:pt x="15242" y="5123"/>
                </a:cubicBezTo>
                <a:lnTo>
                  <a:pt x="14707" y="3312"/>
                </a:lnTo>
                <a:cubicBezTo>
                  <a:pt x="14648" y="3207"/>
                  <a:pt x="14707" y="3075"/>
                  <a:pt x="14796" y="2997"/>
                </a:cubicBezTo>
                <a:lnTo>
                  <a:pt x="17381" y="713"/>
                </a:lnTo>
                <a:close/>
                <a:moveTo>
                  <a:pt x="10637" y="661"/>
                </a:moveTo>
                <a:cubicBezTo>
                  <a:pt x="5200" y="661"/>
                  <a:pt x="743" y="4571"/>
                  <a:pt x="743" y="9401"/>
                </a:cubicBezTo>
                <a:cubicBezTo>
                  <a:pt x="743" y="10345"/>
                  <a:pt x="921" y="11238"/>
                  <a:pt x="1218" y="12078"/>
                </a:cubicBezTo>
                <a:cubicBezTo>
                  <a:pt x="1337" y="11946"/>
                  <a:pt x="1486" y="11815"/>
                  <a:pt x="1605" y="11684"/>
                </a:cubicBezTo>
                <a:cubicBezTo>
                  <a:pt x="2644" y="10765"/>
                  <a:pt x="4100" y="10345"/>
                  <a:pt x="5497" y="10529"/>
                </a:cubicBezTo>
                <a:lnTo>
                  <a:pt x="8175" y="8174"/>
                </a:lnTo>
                <a:lnTo>
                  <a:pt x="12211" y="4624"/>
                </a:lnTo>
                <a:cubicBezTo>
                  <a:pt x="12003" y="3364"/>
                  <a:pt x="12479" y="2078"/>
                  <a:pt x="13489" y="1186"/>
                </a:cubicBezTo>
                <a:cubicBezTo>
                  <a:pt x="13548" y="1133"/>
                  <a:pt x="13608" y="1107"/>
                  <a:pt x="13638" y="1081"/>
                </a:cubicBezTo>
                <a:cubicBezTo>
                  <a:pt x="12687" y="792"/>
                  <a:pt x="11677" y="661"/>
                  <a:pt x="10637" y="661"/>
                </a:cubicBezTo>
                <a:close/>
                <a:moveTo>
                  <a:pt x="10637" y="5"/>
                </a:moveTo>
                <a:cubicBezTo>
                  <a:pt x="11914" y="5"/>
                  <a:pt x="13162" y="215"/>
                  <a:pt x="14351" y="608"/>
                </a:cubicBezTo>
                <a:cubicBezTo>
                  <a:pt x="15509" y="-21"/>
                  <a:pt x="16906" y="-179"/>
                  <a:pt x="18213" y="215"/>
                </a:cubicBezTo>
                <a:cubicBezTo>
                  <a:pt x="18362" y="267"/>
                  <a:pt x="18421" y="346"/>
                  <a:pt x="18480" y="451"/>
                </a:cubicBezTo>
                <a:cubicBezTo>
                  <a:pt x="18480" y="556"/>
                  <a:pt x="18451" y="661"/>
                  <a:pt x="18362" y="766"/>
                </a:cubicBezTo>
                <a:lnTo>
                  <a:pt x="15480" y="3312"/>
                </a:lnTo>
                <a:lnTo>
                  <a:pt x="15896" y="4781"/>
                </a:lnTo>
                <a:lnTo>
                  <a:pt x="17559" y="5149"/>
                </a:lnTo>
                <a:lnTo>
                  <a:pt x="20441" y="2603"/>
                </a:lnTo>
                <a:cubicBezTo>
                  <a:pt x="20531" y="2524"/>
                  <a:pt x="20649" y="2472"/>
                  <a:pt x="20798" y="2498"/>
                </a:cubicBezTo>
                <a:cubicBezTo>
                  <a:pt x="20917" y="2524"/>
                  <a:pt x="21006" y="2603"/>
                  <a:pt x="21065" y="2734"/>
                </a:cubicBezTo>
                <a:cubicBezTo>
                  <a:pt x="21511" y="3889"/>
                  <a:pt x="21333" y="5123"/>
                  <a:pt x="20620" y="6120"/>
                </a:cubicBezTo>
                <a:cubicBezTo>
                  <a:pt x="21065" y="7170"/>
                  <a:pt x="21303" y="8272"/>
                  <a:pt x="21303" y="9401"/>
                </a:cubicBezTo>
                <a:lnTo>
                  <a:pt x="21303" y="21106"/>
                </a:lnTo>
                <a:cubicBezTo>
                  <a:pt x="21303" y="21211"/>
                  <a:pt x="21214" y="21342"/>
                  <a:pt x="21065" y="21395"/>
                </a:cubicBezTo>
                <a:cubicBezTo>
                  <a:pt x="21036" y="21395"/>
                  <a:pt x="20976" y="21421"/>
                  <a:pt x="20917" y="21421"/>
                </a:cubicBezTo>
                <a:cubicBezTo>
                  <a:pt x="20857" y="21421"/>
                  <a:pt x="20739" y="21395"/>
                  <a:pt x="20649" y="21316"/>
                </a:cubicBezTo>
                <a:lnTo>
                  <a:pt x="16252" y="17405"/>
                </a:lnTo>
                <a:cubicBezTo>
                  <a:pt x="14559" y="18350"/>
                  <a:pt x="12627" y="18823"/>
                  <a:pt x="10637" y="18823"/>
                </a:cubicBezTo>
                <a:cubicBezTo>
                  <a:pt x="9300" y="18823"/>
                  <a:pt x="7992" y="18587"/>
                  <a:pt x="6804" y="18167"/>
                </a:cubicBezTo>
                <a:cubicBezTo>
                  <a:pt x="6210" y="18429"/>
                  <a:pt x="5526" y="18560"/>
                  <a:pt x="4873" y="18560"/>
                </a:cubicBezTo>
                <a:cubicBezTo>
                  <a:pt x="3684" y="18560"/>
                  <a:pt x="2526" y="18167"/>
                  <a:pt x="1605" y="17379"/>
                </a:cubicBezTo>
                <a:cubicBezTo>
                  <a:pt x="208" y="16146"/>
                  <a:pt x="-89" y="14309"/>
                  <a:pt x="713" y="12812"/>
                </a:cubicBezTo>
                <a:cubicBezTo>
                  <a:pt x="238" y="11763"/>
                  <a:pt x="0" y="10608"/>
                  <a:pt x="0" y="9401"/>
                </a:cubicBezTo>
                <a:cubicBezTo>
                  <a:pt x="0" y="4230"/>
                  <a:pt x="4754" y="5"/>
                  <a:pt x="10637" y="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4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11525340" y="6472210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7" grpId="1" animBg="1" advAuto="0"/>
      <p:bldP spid="2538" grpId="2" animBg="1" advAuto="0"/>
      <p:bldP spid="2539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5527">
              <a:defRPr sz="3828"/>
            </a:pPr>
            <a:endParaRPr/>
          </a:p>
        </p:txBody>
      </p:sp>
      <p:sp>
        <p:nvSpPr>
          <p:cNvPr id="2546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7" name="Question de recherche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Question de recherche</a:t>
            </a:r>
          </a:p>
        </p:txBody>
      </p:sp>
      <p:sp>
        <p:nvSpPr>
          <p:cNvPr id="2548" name="Figure"/>
          <p:cNvSpPr/>
          <p:nvPr/>
        </p:nvSpPr>
        <p:spPr>
          <a:xfrm>
            <a:off x="313092" y="258732"/>
            <a:ext cx="716926" cy="703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21" extrusionOk="0">
                <a:moveTo>
                  <a:pt x="4371" y="13011"/>
                </a:moveTo>
                <a:lnTo>
                  <a:pt x="3195" y="14074"/>
                </a:lnTo>
                <a:lnTo>
                  <a:pt x="3636" y="15501"/>
                </a:lnTo>
                <a:lnTo>
                  <a:pt x="5253" y="15890"/>
                </a:lnTo>
                <a:lnTo>
                  <a:pt x="6458" y="14827"/>
                </a:lnTo>
                <a:lnTo>
                  <a:pt x="6017" y="13400"/>
                </a:lnTo>
                <a:lnTo>
                  <a:pt x="4371" y="13011"/>
                </a:lnTo>
                <a:close/>
                <a:moveTo>
                  <a:pt x="4371" y="12337"/>
                </a:moveTo>
                <a:lnTo>
                  <a:pt x="6400" y="12830"/>
                </a:lnTo>
                <a:cubicBezTo>
                  <a:pt x="6517" y="12856"/>
                  <a:pt x="6635" y="12933"/>
                  <a:pt x="6664" y="13063"/>
                </a:cubicBezTo>
                <a:lnTo>
                  <a:pt x="7223" y="14852"/>
                </a:lnTo>
                <a:cubicBezTo>
                  <a:pt x="7223" y="14956"/>
                  <a:pt x="7193" y="15086"/>
                  <a:pt x="7105" y="15164"/>
                </a:cubicBezTo>
                <a:lnTo>
                  <a:pt x="5606" y="16486"/>
                </a:lnTo>
                <a:cubicBezTo>
                  <a:pt x="5547" y="16538"/>
                  <a:pt x="5459" y="16564"/>
                  <a:pt x="5371" y="16564"/>
                </a:cubicBezTo>
                <a:cubicBezTo>
                  <a:pt x="5312" y="16564"/>
                  <a:pt x="5312" y="16538"/>
                  <a:pt x="5282" y="16538"/>
                </a:cubicBezTo>
                <a:lnTo>
                  <a:pt x="3225" y="16071"/>
                </a:lnTo>
                <a:cubicBezTo>
                  <a:pt x="3107" y="16045"/>
                  <a:pt x="3019" y="15968"/>
                  <a:pt x="2990" y="15864"/>
                </a:cubicBezTo>
                <a:lnTo>
                  <a:pt x="2461" y="14049"/>
                </a:lnTo>
                <a:cubicBezTo>
                  <a:pt x="2402" y="13945"/>
                  <a:pt x="2461" y="13815"/>
                  <a:pt x="2519" y="13763"/>
                </a:cubicBezTo>
                <a:lnTo>
                  <a:pt x="4018" y="12441"/>
                </a:lnTo>
                <a:cubicBezTo>
                  <a:pt x="4107" y="12337"/>
                  <a:pt x="4254" y="12311"/>
                  <a:pt x="4371" y="12337"/>
                </a:cubicBezTo>
                <a:close/>
                <a:moveTo>
                  <a:pt x="16962" y="9073"/>
                </a:moveTo>
                <a:cubicBezTo>
                  <a:pt x="17139" y="9073"/>
                  <a:pt x="17316" y="9203"/>
                  <a:pt x="17316" y="9385"/>
                </a:cubicBezTo>
                <a:cubicBezTo>
                  <a:pt x="17316" y="12638"/>
                  <a:pt x="14308" y="15292"/>
                  <a:pt x="10621" y="15292"/>
                </a:cubicBezTo>
                <a:cubicBezTo>
                  <a:pt x="10415" y="15292"/>
                  <a:pt x="10267" y="15136"/>
                  <a:pt x="10267" y="14980"/>
                </a:cubicBezTo>
                <a:cubicBezTo>
                  <a:pt x="10267" y="14797"/>
                  <a:pt x="10415" y="14667"/>
                  <a:pt x="10621" y="14667"/>
                </a:cubicBezTo>
                <a:cubicBezTo>
                  <a:pt x="13924" y="14667"/>
                  <a:pt x="16608" y="12273"/>
                  <a:pt x="16608" y="9385"/>
                </a:cubicBezTo>
                <a:cubicBezTo>
                  <a:pt x="16608" y="9203"/>
                  <a:pt x="16756" y="9073"/>
                  <a:pt x="16962" y="9073"/>
                </a:cubicBezTo>
                <a:close/>
                <a:moveTo>
                  <a:pt x="20085" y="6750"/>
                </a:moveTo>
                <a:cubicBezTo>
                  <a:pt x="20025" y="6802"/>
                  <a:pt x="19996" y="6855"/>
                  <a:pt x="19966" y="6881"/>
                </a:cubicBezTo>
                <a:cubicBezTo>
                  <a:pt x="18926" y="7800"/>
                  <a:pt x="17500" y="8219"/>
                  <a:pt x="16074" y="8036"/>
                </a:cubicBezTo>
                <a:lnTo>
                  <a:pt x="9389" y="13941"/>
                </a:lnTo>
                <a:cubicBezTo>
                  <a:pt x="9597" y="15201"/>
                  <a:pt x="9092" y="16487"/>
                  <a:pt x="8082" y="17379"/>
                </a:cubicBezTo>
                <a:cubicBezTo>
                  <a:pt x="7933" y="17510"/>
                  <a:pt x="7784" y="17642"/>
                  <a:pt x="7606" y="17747"/>
                </a:cubicBezTo>
                <a:cubicBezTo>
                  <a:pt x="8587" y="18009"/>
                  <a:pt x="9597" y="18167"/>
                  <a:pt x="10637" y="18167"/>
                </a:cubicBezTo>
                <a:cubicBezTo>
                  <a:pt x="12598" y="18167"/>
                  <a:pt x="14469" y="17668"/>
                  <a:pt x="16104" y="16723"/>
                </a:cubicBezTo>
                <a:cubicBezTo>
                  <a:pt x="16222" y="16644"/>
                  <a:pt x="16430" y="16644"/>
                  <a:pt x="16579" y="16776"/>
                </a:cubicBezTo>
                <a:lnTo>
                  <a:pt x="20560" y="20319"/>
                </a:lnTo>
                <a:lnTo>
                  <a:pt x="20560" y="9401"/>
                </a:lnTo>
                <a:cubicBezTo>
                  <a:pt x="20560" y="8508"/>
                  <a:pt x="20382" y="7616"/>
                  <a:pt x="20085" y="6750"/>
                </a:cubicBezTo>
                <a:close/>
                <a:moveTo>
                  <a:pt x="10510" y="3522"/>
                </a:moveTo>
                <a:cubicBezTo>
                  <a:pt x="10746" y="3522"/>
                  <a:pt x="10893" y="3652"/>
                  <a:pt x="10893" y="3834"/>
                </a:cubicBezTo>
                <a:cubicBezTo>
                  <a:pt x="10893" y="4016"/>
                  <a:pt x="10746" y="4146"/>
                  <a:pt x="10510" y="4146"/>
                </a:cubicBezTo>
                <a:cubicBezTo>
                  <a:pt x="7236" y="4146"/>
                  <a:pt x="4552" y="6514"/>
                  <a:pt x="4552" y="9402"/>
                </a:cubicBezTo>
                <a:cubicBezTo>
                  <a:pt x="4552" y="9585"/>
                  <a:pt x="4404" y="9741"/>
                  <a:pt x="4198" y="9741"/>
                </a:cubicBezTo>
                <a:cubicBezTo>
                  <a:pt x="3991" y="9741"/>
                  <a:pt x="3844" y="9585"/>
                  <a:pt x="3844" y="9402"/>
                </a:cubicBezTo>
                <a:cubicBezTo>
                  <a:pt x="3844" y="6150"/>
                  <a:pt x="6823" y="3522"/>
                  <a:pt x="10510" y="3522"/>
                </a:cubicBezTo>
                <a:close/>
                <a:moveTo>
                  <a:pt x="17381" y="713"/>
                </a:moveTo>
                <a:cubicBezTo>
                  <a:pt x="16163" y="503"/>
                  <a:pt x="14915" y="845"/>
                  <a:pt x="14024" y="1658"/>
                </a:cubicBezTo>
                <a:cubicBezTo>
                  <a:pt x="13132" y="2446"/>
                  <a:pt x="12717" y="3574"/>
                  <a:pt x="12984" y="4650"/>
                </a:cubicBezTo>
                <a:cubicBezTo>
                  <a:pt x="12984" y="4781"/>
                  <a:pt x="12954" y="4886"/>
                  <a:pt x="12865" y="4965"/>
                </a:cubicBezTo>
                <a:lnTo>
                  <a:pt x="9476" y="7959"/>
                </a:lnTo>
                <a:lnTo>
                  <a:pt x="5913" y="11107"/>
                </a:lnTo>
                <a:cubicBezTo>
                  <a:pt x="5824" y="11185"/>
                  <a:pt x="5705" y="11211"/>
                  <a:pt x="5586" y="11211"/>
                </a:cubicBezTo>
                <a:cubicBezTo>
                  <a:pt x="5318" y="11185"/>
                  <a:pt x="5081" y="11133"/>
                  <a:pt x="4873" y="11133"/>
                </a:cubicBezTo>
                <a:cubicBezTo>
                  <a:pt x="3833" y="11133"/>
                  <a:pt x="2852" y="11500"/>
                  <a:pt x="2139" y="12130"/>
                </a:cubicBezTo>
                <a:cubicBezTo>
                  <a:pt x="654" y="13442"/>
                  <a:pt x="654" y="15595"/>
                  <a:pt x="2139" y="16933"/>
                </a:cubicBezTo>
                <a:cubicBezTo>
                  <a:pt x="3625" y="18245"/>
                  <a:pt x="6061" y="18245"/>
                  <a:pt x="7577" y="16933"/>
                </a:cubicBezTo>
                <a:cubicBezTo>
                  <a:pt x="8468" y="16119"/>
                  <a:pt x="8854" y="15017"/>
                  <a:pt x="8616" y="13889"/>
                </a:cubicBezTo>
                <a:cubicBezTo>
                  <a:pt x="8587" y="13784"/>
                  <a:pt x="8616" y="13679"/>
                  <a:pt x="8705" y="13600"/>
                </a:cubicBezTo>
                <a:lnTo>
                  <a:pt x="15688" y="7458"/>
                </a:lnTo>
                <a:cubicBezTo>
                  <a:pt x="15777" y="7380"/>
                  <a:pt x="15896" y="7353"/>
                  <a:pt x="16014" y="7353"/>
                </a:cubicBezTo>
                <a:cubicBezTo>
                  <a:pt x="17262" y="7590"/>
                  <a:pt x="18540" y="7222"/>
                  <a:pt x="19431" y="6435"/>
                </a:cubicBezTo>
                <a:lnTo>
                  <a:pt x="19524" y="6301"/>
                </a:lnTo>
                <a:lnTo>
                  <a:pt x="20378" y="5060"/>
                </a:lnTo>
                <a:cubicBezTo>
                  <a:pt x="20560" y="4552"/>
                  <a:pt x="20605" y="4007"/>
                  <a:pt x="20501" y="3469"/>
                </a:cubicBezTo>
                <a:lnTo>
                  <a:pt x="17916" y="5752"/>
                </a:lnTo>
                <a:cubicBezTo>
                  <a:pt x="17827" y="5831"/>
                  <a:pt x="17678" y="5857"/>
                  <a:pt x="17559" y="5831"/>
                </a:cubicBezTo>
                <a:lnTo>
                  <a:pt x="15509" y="5359"/>
                </a:lnTo>
                <a:cubicBezTo>
                  <a:pt x="15390" y="5306"/>
                  <a:pt x="15272" y="5228"/>
                  <a:pt x="15242" y="5123"/>
                </a:cubicBezTo>
                <a:lnTo>
                  <a:pt x="14707" y="3312"/>
                </a:lnTo>
                <a:cubicBezTo>
                  <a:pt x="14648" y="3207"/>
                  <a:pt x="14707" y="3075"/>
                  <a:pt x="14796" y="2997"/>
                </a:cubicBezTo>
                <a:lnTo>
                  <a:pt x="17381" y="713"/>
                </a:lnTo>
                <a:close/>
                <a:moveTo>
                  <a:pt x="10637" y="661"/>
                </a:moveTo>
                <a:cubicBezTo>
                  <a:pt x="5200" y="661"/>
                  <a:pt x="743" y="4571"/>
                  <a:pt x="743" y="9401"/>
                </a:cubicBezTo>
                <a:cubicBezTo>
                  <a:pt x="743" y="10345"/>
                  <a:pt x="921" y="11238"/>
                  <a:pt x="1218" y="12078"/>
                </a:cubicBezTo>
                <a:cubicBezTo>
                  <a:pt x="1337" y="11946"/>
                  <a:pt x="1486" y="11815"/>
                  <a:pt x="1605" y="11684"/>
                </a:cubicBezTo>
                <a:cubicBezTo>
                  <a:pt x="2644" y="10765"/>
                  <a:pt x="4100" y="10345"/>
                  <a:pt x="5497" y="10529"/>
                </a:cubicBezTo>
                <a:lnTo>
                  <a:pt x="8175" y="8174"/>
                </a:lnTo>
                <a:lnTo>
                  <a:pt x="12211" y="4624"/>
                </a:lnTo>
                <a:cubicBezTo>
                  <a:pt x="12003" y="3364"/>
                  <a:pt x="12479" y="2078"/>
                  <a:pt x="13489" y="1186"/>
                </a:cubicBezTo>
                <a:cubicBezTo>
                  <a:pt x="13548" y="1133"/>
                  <a:pt x="13608" y="1107"/>
                  <a:pt x="13638" y="1081"/>
                </a:cubicBezTo>
                <a:cubicBezTo>
                  <a:pt x="12687" y="792"/>
                  <a:pt x="11677" y="661"/>
                  <a:pt x="10637" y="661"/>
                </a:cubicBezTo>
                <a:close/>
                <a:moveTo>
                  <a:pt x="10637" y="5"/>
                </a:moveTo>
                <a:cubicBezTo>
                  <a:pt x="11914" y="5"/>
                  <a:pt x="13162" y="215"/>
                  <a:pt x="14351" y="608"/>
                </a:cubicBezTo>
                <a:cubicBezTo>
                  <a:pt x="15509" y="-21"/>
                  <a:pt x="16906" y="-179"/>
                  <a:pt x="18213" y="215"/>
                </a:cubicBezTo>
                <a:cubicBezTo>
                  <a:pt x="18362" y="267"/>
                  <a:pt x="18421" y="346"/>
                  <a:pt x="18480" y="451"/>
                </a:cubicBezTo>
                <a:cubicBezTo>
                  <a:pt x="18480" y="556"/>
                  <a:pt x="18451" y="661"/>
                  <a:pt x="18362" y="766"/>
                </a:cubicBezTo>
                <a:lnTo>
                  <a:pt x="15480" y="3312"/>
                </a:lnTo>
                <a:lnTo>
                  <a:pt x="15896" y="4781"/>
                </a:lnTo>
                <a:lnTo>
                  <a:pt x="17559" y="5149"/>
                </a:lnTo>
                <a:lnTo>
                  <a:pt x="20441" y="2603"/>
                </a:lnTo>
                <a:cubicBezTo>
                  <a:pt x="20531" y="2524"/>
                  <a:pt x="20649" y="2472"/>
                  <a:pt x="20798" y="2498"/>
                </a:cubicBezTo>
                <a:cubicBezTo>
                  <a:pt x="20917" y="2524"/>
                  <a:pt x="21006" y="2603"/>
                  <a:pt x="21065" y="2734"/>
                </a:cubicBezTo>
                <a:cubicBezTo>
                  <a:pt x="21511" y="3889"/>
                  <a:pt x="21333" y="5123"/>
                  <a:pt x="20620" y="6120"/>
                </a:cubicBezTo>
                <a:cubicBezTo>
                  <a:pt x="21065" y="7170"/>
                  <a:pt x="21303" y="8272"/>
                  <a:pt x="21303" y="9401"/>
                </a:cubicBezTo>
                <a:lnTo>
                  <a:pt x="21303" y="21106"/>
                </a:lnTo>
                <a:cubicBezTo>
                  <a:pt x="21303" y="21211"/>
                  <a:pt x="21214" y="21342"/>
                  <a:pt x="21065" y="21395"/>
                </a:cubicBezTo>
                <a:cubicBezTo>
                  <a:pt x="21036" y="21395"/>
                  <a:pt x="20976" y="21421"/>
                  <a:pt x="20917" y="21421"/>
                </a:cubicBezTo>
                <a:cubicBezTo>
                  <a:pt x="20857" y="21421"/>
                  <a:pt x="20739" y="21395"/>
                  <a:pt x="20649" y="21316"/>
                </a:cubicBezTo>
                <a:lnTo>
                  <a:pt x="16252" y="17405"/>
                </a:lnTo>
                <a:cubicBezTo>
                  <a:pt x="14559" y="18350"/>
                  <a:pt x="12627" y="18823"/>
                  <a:pt x="10637" y="18823"/>
                </a:cubicBezTo>
                <a:cubicBezTo>
                  <a:pt x="9300" y="18823"/>
                  <a:pt x="7992" y="18587"/>
                  <a:pt x="6804" y="18167"/>
                </a:cubicBezTo>
                <a:cubicBezTo>
                  <a:pt x="6210" y="18429"/>
                  <a:pt x="5526" y="18560"/>
                  <a:pt x="4873" y="18560"/>
                </a:cubicBezTo>
                <a:cubicBezTo>
                  <a:pt x="3684" y="18560"/>
                  <a:pt x="2526" y="18167"/>
                  <a:pt x="1605" y="17379"/>
                </a:cubicBezTo>
                <a:cubicBezTo>
                  <a:pt x="208" y="16146"/>
                  <a:pt x="-89" y="14309"/>
                  <a:pt x="713" y="12812"/>
                </a:cubicBezTo>
                <a:cubicBezTo>
                  <a:pt x="238" y="11763"/>
                  <a:pt x="0" y="10608"/>
                  <a:pt x="0" y="9401"/>
                </a:cubicBezTo>
                <a:cubicBezTo>
                  <a:pt x="0" y="4230"/>
                  <a:pt x="4754" y="5"/>
                  <a:pt x="10637" y="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49" name="Rectangle aux angles arrondis"/>
          <p:cNvSpPr/>
          <p:nvPr/>
        </p:nvSpPr>
        <p:spPr>
          <a:xfrm>
            <a:off x="1803330" y="1551735"/>
            <a:ext cx="9040021" cy="1355119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50" name="Cercle"/>
          <p:cNvSpPr/>
          <p:nvPr/>
        </p:nvSpPr>
        <p:spPr>
          <a:xfrm>
            <a:off x="1758889" y="1551735"/>
            <a:ext cx="1358769" cy="1355119"/>
          </a:xfrm>
          <a:prstGeom prst="ellipse">
            <a:avLst/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009193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51" name="01"/>
          <p:cNvSpPr txBox="1"/>
          <p:nvPr/>
        </p:nvSpPr>
        <p:spPr>
          <a:xfrm>
            <a:off x="1977588" y="1878774"/>
            <a:ext cx="80455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01</a:t>
            </a:r>
          </a:p>
        </p:txBody>
      </p:sp>
      <p:sp>
        <p:nvSpPr>
          <p:cNvPr id="2552" name="Quelles sont les variables d’entrées qui se différencient…"/>
          <p:cNvSpPr txBox="1"/>
          <p:nvPr/>
        </p:nvSpPr>
        <p:spPr>
          <a:xfrm>
            <a:off x="3367867" y="1853374"/>
            <a:ext cx="6758742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Quelles sont les </a:t>
            </a:r>
            <a:r>
              <a:rPr b="1">
                <a:solidFill>
                  <a:srgbClr val="FF2600"/>
                </a:solidFill>
              </a:rPr>
              <a:t>variables d’entrées qui se différencient</a:t>
            </a:r>
            <a:r>
              <a:t> </a:t>
            </a:r>
          </a:p>
          <a:p>
            <a:pPr defTabSz="457200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entre le groupe en réussite et en échec ? </a:t>
            </a:r>
          </a:p>
        </p:txBody>
      </p:sp>
      <p:sp>
        <p:nvSpPr>
          <p:cNvPr id="2553" name="Rectangle aux angles arrondis"/>
          <p:cNvSpPr/>
          <p:nvPr/>
        </p:nvSpPr>
        <p:spPr>
          <a:xfrm>
            <a:off x="1825550" y="3317781"/>
            <a:ext cx="9040021" cy="1355119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54" name="Cercle"/>
          <p:cNvSpPr/>
          <p:nvPr/>
        </p:nvSpPr>
        <p:spPr>
          <a:xfrm>
            <a:off x="1781109" y="3317781"/>
            <a:ext cx="1358770" cy="1355119"/>
          </a:xfrm>
          <a:prstGeom prst="ellipse">
            <a:avLst/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55" name="Quelles sont les variables de processus qui se différencient…"/>
          <p:cNvSpPr txBox="1"/>
          <p:nvPr/>
        </p:nvSpPr>
        <p:spPr>
          <a:xfrm>
            <a:off x="3390087" y="3619420"/>
            <a:ext cx="7135898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Quelles sont les </a:t>
            </a:r>
            <a:r>
              <a:rPr b="1">
                <a:solidFill>
                  <a:srgbClr val="FF2600"/>
                </a:solidFill>
              </a:rPr>
              <a:t>variables de processus qui se différencient </a:t>
            </a:r>
          </a:p>
          <a:p>
            <a:pPr defTabSz="457200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entre le groupe en réussite et en échec ? </a:t>
            </a:r>
          </a:p>
        </p:txBody>
      </p:sp>
      <p:sp>
        <p:nvSpPr>
          <p:cNvPr id="2556" name="02"/>
          <p:cNvSpPr txBox="1"/>
          <p:nvPr/>
        </p:nvSpPr>
        <p:spPr>
          <a:xfrm>
            <a:off x="1977588" y="3619420"/>
            <a:ext cx="80455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02</a:t>
            </a:r>
          </a:p>
        </p:txBody>
      </p:sp>
      <p:sp>
        <p:nvSpPr>
          <p:cNvPr id="2557" name="Rectangle aux angles arrondis"/>
          <p:cNvSpPr/>
          <p:nvPr/>
        </p:nvSpPr>
        <p:spPr>
          <a:xfrm>
            <a:off x="1832127" y="5033028"/>
            <a:ext cx="9040021" cy="1355119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58" name="Cercle"/>
          <p:cNvSpPr/>
          <p:nvPr/>
        </p:nvSpPr>
        <p:spPr>
          <a:xfrm>
            <a:off x="1803330" y="5033028"/>
            <a:ext cx="1358769" cy="1355118"/>
          </a:xfrm>
          <a:prstGeom prst="ellipse">
            <a:avLst/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59" name="Quels sont les leviers à la réussite auto-rapportés par les…"/>
          <p:cNvSpPr txBox="1"/>
          <p:nvPr/>
        </p:nvSpPr>
        <p:spPr>
          <a:xfrm>
            <a:off x="3412307" y="5334667"/>
            <a:ext cx="6761348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Quels sont les </a:t>
            </a:r>
            <a:r>
              <a:rPr b="1">
                <a:solidFill>
                  <a:srgbClr val="FF2600"/>
                </a:solidFill>
              </a:rPr>
              <a:t>leviers à la réussite auto-rapportés</a:t>
            </a:r>
            <a:r>
              <a:t> par les</a:t>
            </a:r>
          </a:p>
          <a:p>
            <a:pPr defTabSz="457200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étudiants avec autisme de haut niveau en réussite ?</a:t>
            </a:r>
          </a:p>
        </p:txBody>
      </p:sp>
      <p:sp>
        <p:nvSpPr>
          <p:cNvPr id="2560" name="03"/>
          <p:cNvSpPr txBox="1"/>
          <p:nvPr/>
        </p:nvSpPr>
        <p:spPr>
          <a:xfrm>
            <a:off x="1999809" y="5334666"/>
            <a:ext cx="80455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03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Ligne"/>
          <p:cNvSpPr/>
          <p:nvPr/>
        </p:nvSpPr>
        <p:spPr>
          <a:xfrm>
            <a:off x="-42164" y="3956179"/>
            <a:ext cx="12796097" cy="1"/>
          </a:xfrm>
          <a:prstGeom prst="line">
            <a:avLst/>
          </a:prstGeom>
          <a:ln w="76200">
            <a:solidFill>
              <a:srgbClr val="273339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5" name="Figure"/>
          <p:cNvSpPr/>
          <p:nvPr/>
        </p:nvSpPr>
        <p:spPr>
          <a:xfrm>
            <a:off x="3747006" y="2804920"/>
            <a:ext cx="2320331" cy="211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1466"/>
                </a:moveTo>
                <a:cubicBezTo>
                  <a:pt x="5654" y="1466"/>
                  <a:pt x="1468" y="5654"/>
                  <a:pt x="1468" y="10801"/>
                </a:cubicBezTo>
                <a:cubicBezTo>
                  <a:pt x="1468" y="15946"/>
                  <a:pt x="5654" y="20134"/>
                  <a:pt x="10801" y="20134"/>
                </a:cubicBezTo>
                <a:cubicBezTo>
                  <a:pt x="15946" y="20134"/>
                  <a:pt x="20134" y="15946"/>
                  <a:pt x="20134" y="10801"/>
                </a:cubicBezTo>
                <a:cubicBezTo>
                  <a:pt x="20134" y="5654"/>
                  <a:pt x="15946" y="1466"/>
                  <a:pt x="10801" y="1466"/>
                </a:cubicBezTo>
                <a:close/>
                <a:moveTo>
                  <a:pt x="10801" y="21600"/>
                </a:moveTo>
                <a:cubicBezTo>
                  <a:pt x="4846" y="21600"/>
                  <a:pt x="0" y="16756"/>
                  <a:pt x="0" y="10801"/>
                </a:cubicBezTo>
                <a:cubicBezTo>
                  <a:pt x="0" y="4844"/>
                  <a:pt x="4846" y="0"/>
                  <a:pt x="10801" y="0"/>
                </a:cubicBezTo>
                <a:cubicBezTo>
                  <a:pt x="16754" y="0"/>
                  <a:pt x="21600" y="4844"/>
                  <a:pt x="21600" y="10801"/>
                </a:cubicBezTo>
                <a:cubicBezTo>
                  <a:pt x="21600" y="16756"/>
                  <a:pt x="16754" y="21600"/>
                  <a:pt x="10801" y="21600"/>
                </a:cubicBezTo>
                <a:close/>
              </a:path>
            </a:pathLst>
          </a:custGeom>
          <a:solidFill>
            <a:srgbClr val="8D1015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/>
            </a:pPr>
            <a:endParaRPr/>
          </a:p>
        </p:txBody>
      </p:sp>
      <p:sp>
        <p:nvSpPr>
          <p:cNvPr id="2566" name="Figure"/>
          <p:cNvSpPr/>
          <p:nvPr/>
        </p:nvSpPr>
        <p:spPr>
          <a:xfrm>
            <a:off x="3571120" y="2705878"/>
            <a:ext cx="2404185" cy="2195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500"/>
                </a:moveTo>
                <a:cubicBezTo>
                  <a:pt x="5121" y="500"/>
                  <a:pt x="500" y="5122"/>
                  <a:pt x="500" y="10801"/>
                </a:cubicBezTo>
                <a:cubicBezTo>
                  <a:pt x="500" y="16478"/>
                  <a:pt x="5121" y="21099"/>
                  <a:pt x="10801" y="21099"/>
                </a:cubicBezTo>
                <a:cubicBezTo>
                  <a:pt x="16481" y="21099"/>
                  <a:pt x="21100" y="16478"/>
                  <a:pt x="21100" y="10801"/>
                </a:cubicBezTo>
                <a:cubicBezTo>
                  <a:pt x="21100" y="5122"/>
                  <a:pt x="16481" y="500"/>
                  <a:pt x="10801" y="500"/>
                </a:cubicBezTo>
                <a:close/>
                <a:moveTo>
                  <a:pt x="10801" y="21600"/>
                </a:moveTo>
                <a:cubicBezTo>
                  <a:pt x="4845" y="21600"/>
                  <a:pt x="0" y="16754"/>
                  <a:pt x="0" y="10801"/>
                </a:cubicBezTo>
                <a:cubicBezTo>
                  <a:pt x="0" y="4846"/>
                  <a:pt x="4845" y="0"/>
                  <a:pt x="10801" y="0"/>
                </a:cubicBezTo>
                <a:cubicBezTo>
                  <a:pt x="16755" y="0"/>
                  <a:pt x="21600" y="4846"/>
                  <a:pt x="21600" y="10801"/>
                </a:cubicBezTo>
                <a:cubicBezTo>
                  <a:pt x="21600" y="16754"/>
                  <a:pt x="16755" y="21600"/>
                  <a:pt x="10801" y="21600"/>
                </a:cubicBezTo>
                <a:close/>
              </a:path>
            </a:pathLst>
          </a:custGeom>
          <a:solidFill>
            <a:srgbClr val="40515A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/>
            </a:pPr>
            <a:endParaRPr/>
          </a:p>
        </p:txBody>
      </p:sp>
      <p:sp>
        <p:nvSpPr>
          <p:cNvPr id="2567" name="Figure"/>
          <p:cNvSpPr/>
          <p:nvPr/>
        </p:nvSpPr>
        <p:spPr>
          <a:xfrm>
            <a:off x="3519975" y="3105052"/>
            <a:ext cx="2404186" cy="219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500"/>
                </a:moveTo>
                <a:cubicBezTo>
                  <a:pt x="5121" y="500"/>
                  <a:pt x="500" y="5121"/>
                  <a:pt x="500" y="10799"/>
                </a:cubicBezTo>
                <a:cubicBezTo>
                  <a:pt x="500" y="16479"/>
                  <a:pt x="5121" y="21100"/>
                  <a:pt x="10801" y="21100"/>
                </a:cubicBezTo>
                <a:cubicBezTo>
                  <a:pt x="16479" y="21100"/>
                  <a:pt x="21100" y="16479"/>
                  <a:pt x="21100" y="10799"/>
                </a:cubicBezTo>
                <a:cubicBezTo>
                  <a:pt x="21100" y="5121"/>
                  <a:pt x="16479" y="500"/>
                  <a:pt x="10801" y="500"/>
                </a:cubicBezTo>
                <a:close/>
                <a:moveTo>
                  <a:pt x="10801" y="21600"/>
                </a:moveTo>
                <a:cubicBezTo>
                  <a:pt x="4845" y="21600"/>
                  <a:pt x="0" y="16755"/>
                  <a:pt x="0" y="10799"/>
                </a:cubicBezTo>
                <a:cubicBezTo>
                  <a:pt x="0" y="4845"/>
                  <a:pt x="4845" y="0"/>
                  <a:pt x="10801" y="0"/>
                </a:cubicBezTo>
                <a:cubicBezTo>
                  <a:pt x="16755" y="0"/>
                  <a:pt x="21600" y="4845"/>
                  <a:pt x="21600" y="10799"/>
                </a:cubicBezTo>
                <a:cubicBezTo>
                  <a:pt x="21600" y="16755"/>
                  <a:pt x="16755" y="21600"/>
                  <a:pt x="10801" y="21600"/>
                </a:cubicBezTo>
                <a:close/>
              </a:path>
            </a:pathLst>
          </a:custGeom>
          <a:solidFill>
            <a:srgbClr val="05AAB3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/>
            </a:pPr>
            <a:endParaRPr/>
          </a:p>
        </p:txBody>
      </p:sp>
      <p:sp>
        <p:nvSpPr>
          <p:cNvPr id="2568" name="Modalité de récolte"/>
          <p:cNvSpPr txBox="1"/>
          <p:nvPr/>
        </p:nvSpPr>
        <p:spPr>
          <a:xfrm>
            <a:off x="990600" y="185952"/>
            <a:ext cx="105156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81000"/>
              </a:lnSpc>
              <a:defRPr sz="4400" spc="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Modalité de récolte</a:t>
            </a:r>
          </a:p>
        </p:txBody>
      </p:sp>
      <p:sp>
        <p:nvSpPr>
          <p:cNvPr id="2569" name="Figure"/>
          <p:cNvSpPr/>
          <p:nvPr/>
        </p:nvSpPr>
        <p:spPr>
          <a:xfrm>
            <a:off x="3385268" y="2459447"/>
            <a:ext cx="2886667" cy="2707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1466"/>
                </a:moveTo>
                <a:cubicBezTo>
                  <a:pt x="5654" y="1466"/>
                  <a:pt x="1468" y="5654"/>
                  <a:pt x="1468" y="10801"/>
                </a:cubicBezTo>
                <a:cubicBezTo>
                  <a:pt x="1468" y="15946"/>
                  <a:pt x="5654" y="20134"/>
                  <a:pt x="10801" y="20134"/>
                </a:cubicBezTo>
                <a:cubicBezTo>
                  <a:pt x="15946" y="20134"/>
                  <a:pt x="20134" y="15946"/>
                  <a:pt x="20134" y="10801"/>
                </a:cubicBezTo>
                <a:cubicBezTo>
                  <a:pt x="20134" y="5654"/>
                  <a:pt x="15946" y="1466"/>
                  <a:pt x="10801" y="1466"/>
                </a:cubicBezTo>
                <a:close/>
                <a:moveTo>
                  <a:pt x="10801" y="21600"/>
                </a:moveTo>
                <a:cubicBezTo>
                  <a:pt x="4846" y="21600"/>
                  <a:pt x="0" y="16756"/>
                  <a:pt x="0" y="10801"/>
                </a:cubicBezTo>
                <a:cubicBezTo>
                  <a:pt x="0" y="4844"/>
                  <a:pt x="4846" y="0"/>
                  <a:pt x="10801" y="0"/>
                </a:cubicBezTo>
                <a:cubicBezTo>
                  <a:pt x="16754" y="0"/>
                  <a:pt x="21600" y="4844"/>
                  <a:pt x="21600" y="10801"/>
                </a:cubicBezTo>
                <a:cubicBezTo>
                  <a:pt x="21600" y="16756"/>
                  <a:pt x="16754" y="21600"/>
                  <a:pt x="10801" y="21600"/>
                </a:cubicBezTo>
                <a:close/>
              </a:path>
            </a:pathLst>
          </a:custGeom>
          <a:solidFill>
            <a:srgbClr val="8D1015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/>
            </a:pPr>
            <a:endParaRPr/>
          </a:p>
        </p:txBody>
      </p:sp>
      <p:sp>
        <p:nvSpPr>
          <p:cNvPr id="2570" name="Figure"/>
          <p:cNvSpPr/>
          <p:nvPr/>
        </p:nvSpPr>
        <p:spPr>
          <a:xfrm>
            <a:off x="3355330" y="2652796"/>
            <a:ext cx="2886666" cy="2707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1466"/>
                </a:moveTo>
                <a:cubicBezTo>
                  <a:pt x="5654" y="1466"/>
                  <a:pt x="1466" y="5654"/>
                  <a:pt x="1466" y="10799"/>
                </a:cubicBezTo>
                <a:cubicBezTo>
                  <a:pt x="1466" y="15946"/>
                  <a:pt x="5654" y="20134"/>
                  <a:pt x="10801" y="20134"/>
                </a:cubicBezTo>
                <a:cubicBezTo>
                  <a:pt x="15945" y="20134"/>
                  <a:pt x="20132" y="15946"/>
                  <a:pt x="20132" y="10799"/>
                </a:cubicBezTo>
                <a:cubicBezTo>
                  <a:pt x="20132" y="5654"/>
                  <a:pt x="15945" y="1466"/>
                  <a:pt x="10801" y="1466"/>
                </a:cubicBezTo>
                <a:close/>
                <a:moveTo>
                  <a:pt x="10801" y="21600"/>
                </a:moveTo>
                <a:cubicBezTo>
                  <a:pt x="4844" y="21600"/>
                  <a:pt x="0" y="16756"/>
                  <a:pt x="0" y="10799"/>
                </a:cubicBezTo>
                <a:cubicBezTo>
                  <a:pt x="0" y="4844"/>
                  <a:pt x="4844" y="0"/>
                  <a:pt x="10801" y="0"/>
                </a:cubicBezTo>
                <a:cubicBezTo>
                  <a:pt x="16754" y="0"/>
                  <a:pt x="21600" y="4844"/>
                  <a:pt x="21600" y="10799"/>
                </a:cubicBezTo>
                <a:cubicBezTo>
                  <a:pt x="21600" y="16756"/>
                  <a:pt x="16754" y="21600"/>
                  <a:pt x="10801" y="21600"/>
                </a:cubicBezTo>
                <a:close/>
              </a:path>
            </a:pathLst>
          </a:custGeom>
          <a:solidFill>
            <a:srgbClr val="40515A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/>
            </a:pPr>
            <a:endParaRPr/>
          </a:p>
        </p:txBody>
      </p:sp>
      <p:sp>
        <p:nvSpPr>
          <p:cNvPr id="2571" name="Figure"/>
          <p:cNvSpPr/>
          <p:nvPr/>
        </p:nvSpPr>
        <p:spPr>
          <a:xfrm>
            <a:off x="3158235" y="2702693"/>
            <a:ext cx="2990988" cy="280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500"/>
                </a:moveTo>
                <a:cubicBezTo>
                  <a:pt x="5121" y="500"/>
                  <a:pt x="500" y="5121"/>
                  <a:pt x="500" y="10799"/>
                </a:cubicBezTo>
                <a:cubicBezTo>
                  <a:pt x="500" y="16479"/>
                  <a:pt x="5121" y="21100"/>
                  <a:pt x="10801" y="21100"/>
                </a:cubicBezTo>
                <a:cubicBezTo>
                  <a:pt x="16479" y="21100"/>
                  <a:pt x="21100" y="16479"/>
                  <a:pt x="21100" y="10799"/>
                </a:cubicBezTo>
                <a:cubicBezTo>
                  <a:pt x="21100" y="5121"/>
                  <a:pt x="16479" y="500"/>
                  <a:pt x="10801" y="500"/>
                </a:cubicBezTo>
                <a:close/>
                <a:moveTo>
                  <a:pt x="10801" y="21600"/>
                </a:moveTo>
                <a:cubicBezTo>
                  <a:pt x="4845" y="21600"/>
                  <a:pt x="0" y="16755"/>
                  <a:pt x="0" y="10799"/>
                </a:cubicBezTo>
                <a:cubicBezTo>
                  <a:pt x="0" y="4845"/>
                  <a:pt x="4845" y="0"/>
                  <a:pt x="10801" y="0"/>
                </a:cubicBezTo>
                <a:cubicBezTo>
                  <a:pt x="16755" y="0"/>
                  <a:pt x="21600" y="4845"/>
                  <a:pt x="21600" y="10799"/>
                </a:cubicBezTo>
                <a:cubicBezTo>
                  <a:pt x="21600" y="16755"/>
                  <a:pt x="16755" y="21600"/>
                  <a:pt x="10801" y="21600"/>
                </a:cubicBezTo>
                <a:close/>
              </a:path>
            </a:pathLst>
          </a:custGeom>
          <a:solidFill>
            <a:srgbClr val="05AAB3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/>
            </a:pPr>
            <a:endParaRPr/>
          </a:p>
        </p:txBody>
      </p:sp>
      <p:sp>
        <p:nvSpPr>
          <p:cNvPr id="2572" name="Figure"/>
          <p:cNvSpPr/>
          <p:nvPr/>
        </p:nvSpPr>
        <p:spPr>
          <a:xfrm>
            <a:off x="3201658" y="2306377"/>
            <a:ext cx="2990988" cy="2805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500"/>
                </a:moveTo>
                <a:cubicBezTo>
                  <a:pt x="5121" y="500"/>
                  <a:pt x="500" y="5121"/>
                  <a:pt x="500" y="10802"/>
                </a:cubicBezTo>
                <a:cubicBezTo>
                  <a:pt x="500" y="16479"/>
                  <a:pt x="5121" y="21100"/>
                  <a:pt x="10799" y="21100"/>
                </a:cubicBezTo>
                <a:cubicBezTo>
                  <a:pt x="16479" y="21100"/>
                  <a:pt x="21100" y="16479"/>
                  <a:pt x="21100" y="10802"/>
                </a:cubicBezTo>
                <a:cubicBezTo>
                  <a:pt x="21100" y="5121"/>
                  <a:pt x="16479" y="500"/>
                  <a:pt x="10799" y="500"/>
                </a:cubicBezTo>
                <a:close/>
                <a:moveTo>
                  <a:pt x="10799" y="21600"/>
                </a:moveTo>
                <a:cubicBezTo>
                  <a:pt x="4845" y="21600"/>
                  <a:pt x="0" y="16754"/>
                  <a:pt x="0" y="10802"/>
                </a:cubicBezTo>
                <a:cubicBezTo>
                  <a:pt x="0" y="4846"/>
                  <a:pt x="4845" y="0"/>
                  <a:pt x="10799" y="0"/>
                </a:cubicBezTo>
                <a:cubicBezTo>
                  <a:pt x="16754" y="0"/>
                  <a:pt x="21600" y="4846"/>
                  <a:pt x="21600" y="10802"/>
                </a:cubicBezTo>
                <a:cubicBezTo>
                  <a:pt x="21600" y="16754"/>
                  <a:pt x="16754" y="21600"/>
                  <a:pt x="10799" y="21600"/>
                </a:cubicBezTo>
                <a:close/>
              </a:path>
            </a:pathLst>
          </a:custGeom>
          <a:solidFill>
            <a:srgbClr val="BFBFBF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/>
            </a:pPr>
            <a:endParaRPr/>
          </a:p>
        </p:txBody>
      </p:sp>
      <p:sp>
        <p:nvSpPr>
          <p:cNvPr id="2573" name="B"/>
          <p:cNvSpPr txBox="1"/>
          <p:nvPr/>
        </p:nvSpPr>
        <p:spPr>
          <a:xfrm>
            <a:off x="6355884" y="4255508"/>
            <a:ext cx="189640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200">
                <a:solidFill>
                  <a:srgbClr val="FF2600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2574" name="A"/>
          <p:cNvSpPr txBox="1"/>
          <p:nvPr/>
        </p:nvSpPr>
        <p:spPr>
          <a:xfrm>
            <a:off x="6355884" y="2328505"/>
            <a:ext cx="1973838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endParaRPr/>
          </a:p>
          <a:p>
            <a:pPr>
              <a:defRPr sz="4200">
                <a:solidFill>
                  <a:srgbClr val="FF2600"/>
                </a:solidFill>
              </a:defRPr>
            </a:pPr>
            <a:r>
              <a:t>A</a:t>
            </a:r>
          </a:p>
        </p:txBody>
      </p:sp>
      <p:sp>
        <p:nvSpPr>
          <p:cNvPr id="2575" name="Par statistiques descriptives"/>
          <p:cNvSpPr txBox="1"/>
          <p:nvPr/>
        </p:nvSpPr>
        <p:spPr>
          <a:xfrm>
            <a:off x="9653310" y="2693819"/>
            <a:ext cx="177540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Par </a:t>
            </a:r>
            <a:r>
              <a:rPr b="1">
                <a:solidFill>
                  <a:srgbClr val="FF2600"/>
                </a:solidFill>
              </a:rPr>
              <a:t>statistiques descriptives</a:t>
            </a:r>
          </a:p>
        </p:txBody>
      </p:sp>
      <p:sp>
        <p:nvSpPr>
          <p:cNvPr id="2576" name="Par analyse thématique selon Braun et Clark (2006) complémentée du logiciel Nvivo"/>
          <p:cNvSpPr txBox="1"/>
          <p:nvPr/>
        </p:nvSpPr>
        <p:spPr>
          <a:xfrm>
            <a:off x="9653310" y="4344408"/>
            <a:ext cx="1973838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Par </a:t>
            </a:r>
            <a:r>
              <a:rPr b="1">
                <a:solidFill>
                  <a:srgbClr val="FF2600"/>
                </a:solidFill>
              </a:rPr>
              <a:t>analyse thématique</a:t>
            </a:r>
            <a:r>
              <a:t> selon Braun et Clark (2006) complémentée du logiciel Nvivo</a:t>
            </a:r>
          </a:p>
        </p:txBody>
      </p:sp>
      <p:sp>
        <p:nvSpPr>
          <p:cNvPr id="2577" name="PRE - TEST"/>
          <p:cNvSpPr txBox="1"/>
          <p:nvPr/>
        </p:nvSpPr>
        <p:spPr>
          <a:xfrm>
            <a:off x="-694123" y="4133715"/>
            <a:ext cx="323080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r">
              <a:defRPr sz="2400" b="1">
                <a:solidFill>
                  <a:srgbClr val="05AAB3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PRE - TEST</a:t>
            </a:r>
          </a:p>
        </p:txBody>
      </p:sp>
      <p:sp>
        <p:nvSpPr>
          <p:cNvPr id="2578" name="Ligne"/>
          <p:cNvSpPr/>
          <p:nvPr/>
        </p:nvSpPr>
        <p:spPr>
          <a:xfrm flipV="1">
            <a:off x="979110" y="3503188"/>
            <a:ext cx="1" cy="412189"/>
          </a:xfrm>
          <a:prstGeom prst="line">
            <a:avLst/>
          </a:prstGeom>
          <a:ln w="76200">
            <a:solidFill>
              <a:srgbClr val="05AAB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9" name="Ligne"/>
          <p:cNvSpPr/>
          <p:nvPr/>
        </p:nvSpPr>
        <p:spPr>
          <a:xfrm flipV="1">
            <a:off x="2253820" y="3503188"/>
            <a:ext cx="1" cy="412189"/>
          </a:xfrm>
          <a:prstGeom prst="line">
            <a:avLst/>
          </a:prstGeom>
          <a:ln w="76200">
            <a:solidFill>
              <a:srgbClr val="05AAB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0" name="TSA + HPI"/>
          <p:cNvSpPr txBox="1"/>
          <p:nvPr/>
        </p:nvSpPr>
        <p:spPr>
          <a:xfrm>
            <a:off x="1661024" y="3093053"/>
            <a:ext cx="13120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TSA + HPI</a:t>
            </a:r>
          </a:p>
        </p:txBody>
      </p:sp>
      <p:sp>
        <p:nvSpPr>
          <p:cNvPr id="2581" name="TSA"/>
          <p:cNvSpPr txBox="1"/>
          <p:nvPr/>
        </p:nvSpPr>
        <p:spPr>
          <a:xfrm>
            <a:off x="667707" y="3077624"/>
            <a:ext cx="62280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TSA</a:t>
            </a:r>
          </a:p>
        </p:txBody>
      </p:sp>
      <p:sp>
        <p:nvSpPr>
          <p:cNvPr id="2582" name="ENTRETIEN SEMI-DIRECTIF"/>
          <p:cNvSpPr txBox="1"/>
          <p:nvPr/>
        </p:nvSpPr>
        <p:spPr>
          <a:xfrm>
            <a:off x="2721927" y="1693472"/>
            <a:ext cx="43205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r">
              <a:defRPr sz="2400" b="1">
                <a:solidFill>
                  <a:srgbClr val="05AAB3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ENTRETIEN SEMI-DIRECTIF</a:t>
            </a:r>
          </a:p>
        </p:txBody>
      </p:sp>
      <p:sp>
        <p:nvSpPr>
          <p:cNvPr id="2583" name="Ovale"/>
          <p:cNvSpPr/>
          <p:nvPr/>
        </p:nvSpPr>
        <p:spPr>
          <a:xfrm>
            <a:off x="3930232" y="3462385"/>
            <a:ext cx="1903911" cy="96331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4" name="Figure"/>
          <p:cNvSpPr/>
          <p:nvPr/>
        </p:nvSpPr>
        <p:spPr>
          <a:xfrm>
            <a:off x="4331607" y="3503188"/>
            <a:ext cx="993989" cy="95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500" extrusionOk="0">
                <a:moveTo>
                  <a:pt x="13956" y="6451"/>
                </a:moveTo>
                <a:cubicBezTo>
                  <a:pt x="14688" y="6451"/>
                  <a:pt x="15310" y="6687"/>
                  <a:pt x="15823" y="7159"/>
                </a:cubicBezTo>
                <a:cubicBezTo>
                  <a:pt x="16335" y="7630"/>
                  <a:pt x="16591" y="8202"/>
                  <a:pt x="16591" y="8873"/>
                </a:cubicBezTo>
                <a:cubicBezTo>
                  <a:pt x="16591" y="9537"/>
                  <a:pt x="16335" y="10107"/>
                  <a:pt x="15823" y="10582"/>
                </a:cubicBezTo>
                <a:cubicBezTo>
                  <a:pt x="15310" y="11058"/>
                  <a:pt x="14688" y="11296"/>
                  <a:pt x="13956" y="11296"/>
                </a:cubicBezTo>
                <a:cubicBezTo>
                  <a:pt x="13231" y="11296"/>
                  <a:pt x="12611" y="11058"/>
                  <a:pt x="12094" y="10582"/>
                </a:cubicBezTo>
                <a:cubicBezTo>
                  <a:pt x="11578" y="10107"/>
                  <a:pt x="11320" y="9537"/>
                  <a:pt x="11320" y="8873"/>
                </a:cubicBezTo>
                <a:cubicBezTo>
                  <a:pt x="11320" y="8202"/>
                  <a:pt x="11578" y="7630"/>
                  <a:pt x="12094" y="7159"/>
                </a:cubicBezTo>
                <a:cubicBezTo>
                  <a:pt x="12611" y="6687"/>
                  <a:pt x="13231" y="6451"/>
                  <a:pt x="13956" y="6451"/>
                </a:cubicBezTo>
                <a:close/>
                <a:moveTo>
                  <a:pt x="7829" y="6451"/>
                </a:moveTo>
                <a:cubicBezTo>
                  <a:pt x="8553" y="6451"/>
                  <a:pt x="9174" y="6687"/>
                  <a:pt x="9690" y="7159"/>
                </a:cubicBezTo>
                <a:cubicBezTo>
                  <a:pt x="10207" y="7630"/>
                  <a:pt x="10465" y="8202"/>
                  <a:pt x="10465" y="8873"/>
                </a:cubicBezTo>
                <a:cubicBezTo>
                  <a:pt x="10465" y="9537"/>
                  <a:pt x="10207" y="10107"/>
                  <a:pt x="9690" y="10582"/>
                </a:cubicBezTo>
                <a:cubicBezTo>
                  <a:pt x="9174" y="11058"/>
                  <a:pt x="8553" y="11296"/>
                  <a:pt x="7829" y="11296"/>
                </a:cubicBezTo>
                <a:cubicBezTo>
                  <a:pt x="7105" y="11296"/>
                  <a:pt x="6485" y="11058"/>
                  <a:pt x="5968" y="10582"/>
                </a:cubicBezTo>
                <a:cubicBezTo>
                  <a:pt x="5452" y="10107"/>
                  <a:pt x="5193" y="9537"/>
                  <a:pt x="5193" y="8873"/>
                </a:cubicBezTo>
                <a:cubicBezTo>
                  <a:pt x="5193" y="8202"/>
                  <a:pt x="5452" y="7630"/>
                  <a:pt x="5968" y="7159"/>
                </a:cubicBezTo>
                <a:cubicBezTo>
                  <a:pt x="6485" y="6687"/>
                  <a:pt x="7105" y="6451"/>
                  <a:pt x="7829" y="6451"/>
                </a:cubicBezTo>
                <a:close/>
                <a:moveTo>
                  <a:pt x="4022" y="1115"/>
                </a:moveTo>
                <a:cubicBezTo>
                  <a:pt x="3347" y="1115"/>
                  <a:pt x="2889" y="1251"/>
                  <a:pt x="2649" y="1523"/>
                </a:cubicBezTo>
                <a:cubicBezTo>
                  <a:pt x="2409" y="1795"/>
                  <a:pt x="2289" y="2298"/>
                  <a:pt x="2289" y="3034"/>
                </a:cubicBezTo>
                <a:lnTo>
                  <a:pt x="2289" y="11104"/>
                </a:lnTo>
                <a:cubicBezTo>
                  <a:pt x="2639" y="11288"/>
                  <a:pt x="2999" y="11448"/>
                  <a:pt x="3369" y="11583"/>
                </a:cubicBezTo>
                <a:cubicBezTo>
                  <a:pt x="3739" y="11719"/>
                  <a:pt x="4069" y="11831"/>
                  <a:pt x="4358" y="11919"/>
                </a:cubicBezTo>
                <a:cubicBezTo>
                  <a:pt x="4646" y="12007"/>
                  <a:pt x="4976" y="12081"/>
                  <a:pt x="5346" y="12141"/>
                </a:cubicBezTo>
                <a:cubicBezTo>
                  <a:pt x="5716" y="12201"/>
                  <a:pt x="6005" y="12245"/>
                  <a:pt x="6212" y="12273"/>
                </a:cubicBezTo>
                <a:cubicBezTo>
                  <a:pt x="6420" y="12301"/>
                  <a:pt x="6705" y="12317"/>
                  <a:pt x="7067" y="12321"/>
                </a:cubicBezTo>
                <a:cubicBezTo>
                  <a:pt x="7429" y="12325"/>
                  <a:pt x="7667" y="12327"/>
                  <a:pt x="7781" y="12327"/>
                </a:cubicBezTo>
                <a:cubicBezTo>
                  <a:pt x="7894" y="12327"/>
                  <a:pt x="8124" y="12319"/>
                  <a:pt x="8470" y="12303"/>
                </a:cubicBezTo>
                <a:cubicBezTo>
                  <a:pt x="8816" y="12287"/>
                  <a:pt x="8997" y="12279"/>
                  <a:pt x="9013" y="12279"/>
                </a:cubicBezTo>
                <a:cubicBezTo>
                  <a:pt x="9566" y="12271"/>
                  <a:pt x="9953" y="12379"/>
                  <a:pt x="10172" y="12603"/>
                </a:cubicBezTo>
                <a:cubicBezTo>
                  <a:pt x="10221" y="12651"/>
                  <a:pt x="10262" y="12687"/>
                  <a:pt x="10294" y="12711"/>
                </a:cubicBezTo>
                <a:cubicBezTo>
                  <a:pt x="10506" y="12910"/>
                  <a:pt x="10754" y="13114"/>
                  <a:pt x="11039" y="13322"/>
                </a:cubicBezTo>
                <a:cubicBezTo>
                  <a:pt x="11096" y="12595"/>
                  <a:pt x="11576" y="12247"/>
                  <a:pt x="12479" y="12279"/>
                </a:cubicBezTo>
                <a:cubicBezTo>
                  <a:pt x="12520" y="12279"/>
                  <a:pt x="12668" y="12285"/>
                  <a:pt x="12924" y="12297"/>
                </a:cubicBezTo>
                <a:cubicBezTo>
                  <a:pt x="13181" y="12309"/>
                  <a:pt x="13355" y="12317"/>
                  <a:pt x="13449" y="12321"/>
                </a:cubicBezTo>
                <a:cubicBezTo>
                  <a:pt x="13543" y="12325"/>
                  <a:pt x="13728" y="12329"/>
                  <a:pt x="14004" y="12333"/>
                </a:cubicBezTo>
                <a:cubicBezTo>
                  <a:pt x="14281" y="12337"/>
                  <a:pt x="14497" y="12333"/>
                  <a:pt x="14651" y="12321"/>
                </a:cubicBezTo>
                <a:cubicBezTo>
                  <a:pt x="14806" y="12309"/>
                  <a:pt x="15027" y="12291"/>
                  <a:pt x="15316" y="12267"/>
                </a:cubicBezTo>
                <a:cubicBezTo>
                  <a:pt x="15605" y="12243"/>
                  <a:pt x="15853" y="12209"/>
                  <a:pt x="16061" y="12165"/>
                </a:cubicBezTo>
                <a:cubicBezTo>
                  <a:pt x="16268" y="12121"/>
                  <a:pt x="16520" y="12067"/>
                  <a:pt x="16817" y="12003"/>
                </a:cubicBezTo>
                <a:cubicBezTo>
                  <a:pt x="17114" y="11939"/>
                  <a:pt x="17387" y="11861"/>
                  <a:pt x="17635" y="11769"/>
                </a:cubicBezTo>
                <a:cubicBezTo>
                  <a:pt x="17883" y="11677"/>
                  <a:pt x="18158" y="11569"/>
                  <a:pt x="18459" y="11446"/>
                </a:cubicBezTo>
                <a:cubicBezTo>
                  <a:pt x="18760" y="11322"/>
                  <a:pt x="19052" y="11184"/>
                  <a:pt x="19337" y="11032"/>
                </a:cubicBezTo>
                <a:lnTo>
                  <a:pt x="19337" y="3034"/>
                </a:lnTo>
                <a:cubicBezTo>
                  <a:pt x="19337" y="2338"/>
                  <a:pt x="19207" y="1845"/>
                  <a:pt x="18947" y="1553"/>
                </a:cubicBezTo>
                <a:cubicBezTo>
                  <a:pt x="18686" y="1261"/>
                  <a:pt x="18235" y="1115"/>
                  <a:pt x="17592" y="1115"/>
                </a:cubicBezTo>
                <a:close/>
                <a:moveTo>
                  <a:pt x="3082" y="0"/>
                </a:moveTo>
                <a:lnTo>
                  <a:pt x="18422" y="0"/>
                </a:lnTo>
                <a:cubicBezTo>
                  <a:pt x="18967" y="0"/>
                  <a:pt x="19431" y="204"/>
                  <a:pt x="19813" y="612"/>
                </a:cubicBezTo>
                <a:cubicBezTo>
                  <a:pt x="20195" y="1019"/>
                  <a:pt x="20387" y="1511"/>
                  <a:pt x="20387" y="2086"/>
                </a:cubicBezTo>
                <a:lnTo>
                  <a:pt x="20387" y="10408"/>
                </a:lnTo>
                <a:lnTo>
                  <a:pt x="20643" y="10228"/>
                </a:lnTo>
                <a:cubicBezTo>
                  <a:pt x="20960" y="10013"/>
                  <a:pt x="21204" y="10009"/>
                  <a:pt x="21375" y="10216"/>
                </a:cubicBezTo>
                <a:cubicBezTo>
                  <a:pt x="21546" y="10424"/>
                  <a:pt x="21530" y="10676"/>
                  <a:pt x="21326" y="10972"/>
                </a:cubicBezTo>
                <a:cubicBezTo>
                  <a:pt x="20342" y="12163"/>
                  <a:pt x="18829" y="13170"/>
                  <a:pt x="16787" y="13994"/>
                </a:cubicBezTo>
                <a:cubicBezTo>
                  <a:pt x="17470" y="16272"/>
                  <a:pt x="17377" y="18131"/>
                  <a:pt x="16506" y="19570"/>
                </a:cubicBezTo>
                <a:cubicBezTo>
                  <a:pt x="15969" y="20473"/>
                  <a:pt x="15225" y="21064"/>
                  <a:pt x="14273" y="21344"/>
                </a:cubicBezTo>
                <a:cubicBezTo>
                  <a:pt x="13427" y="21600"/>
                  <a:pt x="12686" y="21540"/>
                  <a:pt x="12052" y="21164"/>
                </a:cubicBezTo>
                <a:cubicBezTo>
                  <a:pt x="11352" y="20757"/>
                  <a:pt x="11019" y="20101"/>
                  <a:pt x="11051" y="19198"/>
                </a:cubicBezTo>
                <a:lnTo>
                  <a:pt x="11039" y="15289"/>
                </a:lnTo>
                <a:lnTo>
                  <a:pt x="11039" y="15277"/>
                </a:lnTo>
                <a:cubicBezTo>
                  <a:pt x="10974" y="15261"/>
                  <a:pt x="10874" y="15237"/>
                  <a:pt x="10740" y="15205"/>
                </a:cubicBezTo>
                <a:cubicBezTo>
                  <a:pt x="10606" y="15173"/>
                  <a:pt x="10510" y="15153"/>
                  <a:pt x="10453" y="15145"/>
                </a:cubicBezTo>
                <a:lnTo>
                  <a:pt x="10441" y="19198"/>
                </a:lnTo>
                <a:cubicBezTo>
                  <a:pt x="10473" y="20109"/>
                  <a:pt x="10136" y="20765"/>
                  <a:pt x="9428" y="21164"/>
                </a:cubicBezTo>
                <a:cubicBezTo>
                  <a:pt x="8785" y="21540"/>
                  <a:pt x="8041" y="21600"/>
                  <a:pt x="7195" y="21344"/>
                </a:cubicBezTo>
                <a:cubicBezTo>
                  <a:pt x="6243" y="21056"/>
                  <a:pt x="5503" y="20457"/>
                  <a:pt x="4974" y="19546"/>
                </a:cubicBezTo>
                <a:cubicBezTo>
                  <a:pt x="4120" y="18107"/>
                  <a:pt x="4030" y="16256"/>
                  <a:pt x="4705" y="13994"/>
                </a:cubicBezTo>
                <a:cubicBezTo>
                  <a:pt x="2663" y="13170"/>
                  <a:pt x="1150" y="12163"/>
                  <a:pt x="166" y="10972"/>
                </a:cubicBezTo>
                <a:cubicBezTo>
                  <a:pt x="-38" y="10676"/>
                  <a:pt x="-54" y="10424"/>
                  <a:pt x="117" y="10216"/>
                </a:cubicBezTo>
                <a:cubicBezTo>
                  <a:pt x="288" y="10009"/>
                  <a:pt x="532" y="10013"/>
                  <a:pt x="849" y="10228"/>
                </a:cubicBezTo>
                <a:cubicBezTo>
                  <a:pt x="873" y="10244"/>
                  <a:pt x="918" y="10272"/>
                  <a:pt x="983" y="10312"/>
                </a:cubicBezTo>
                <a:cubicBezTo>
                  <a:pt x="1048" y="10352"/>
                  <a:pt x="1093" y="10384"/>
                  <a:pt x="1118" y="10408"/>
                </a:cubicBezTo>
                <a:lnTo>
                  <a:pt x="1118" y="2086"/>
                </a:lnTo>
                <a:cubicBezTo>
                  <a:pt x="1118" y="1511"/>
                  <a:pt x="1309" y="1019"/>
                  <a:pt x="1691" y="612"/>
                </a:cubicBezTo>
                <a:cubicBezTo>
                  <a:pt x="2073" y="204"/>
                  <a:pt x="2537" y="0"/>
                  <a:pt x="3082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5" name="Rectangle"/>
          <p:cNvSpPr/>
          <p:nvPr/>
        </p:nvSpPr>
        <p:spPr>
          <a:xfrm>
            <a:off x="-2" y="6766559"/>
            <a:ext cx="12192001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6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7" name="Modalité de recherche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Modalité de recherche</a:t>
            </a:r>
          </a:p>
        </p:txBody>
      </p:sp>
      <p:sp>
        <p:nvSpPr>
          <p:cNvPr id="2588" name="Données quantitatives des variables d’entrée"/>
          <p:cNvSpPr txBox="1"/>
          <p:nvPr/>
        </p:nvSpPr>
        <p:spPr>
          <a:xfrm>
            <a:off x="7472454" y="2511310"/>
            <a:ext cx="1513215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Données </a:t>
            </a:r>
            <a:r>
              <a:rPr b="1">
                <a:solidFill>
                  <a:srgbClr val="FF2600"/>
                </a:solidFill>
              </a:rPr>
              <a:t>quantitatives</a:t>
            </a:r>
            <a:r>
              <a:t> des variables d’entrée</a:t>
            </a:r>
          </a:p>
        </p:txBody>
      </p:sp>
      <p:sp>
        <p:nvSpPr>
          <p:cNvPr id="2589" name="Données qualitatives des deux pans de variables"/>
          <p:cNvSpPr txBox="1"/>
          <p:nvPr/>
        </p:nvSpPr>
        <p:spPr>
          <a:xfrm>
            <a:off x="7522422" y="4166608"/>
            <a:ext cx="1512666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Données </a:t>
            </a:r>
            <a:r>
              <a:rPr b="1">
                <a:solidFill>
                  <a:srgbClr val="FF2600"/>
                </a:solidFill>
              </a:rPr>
              <a:t>qualitatives</a:t>
            </a:r>
            <a:r>
              <a:t> des deux pans de variables</a:t>
            </a:r>
          </a:p>
        </p:txBody>
      </p:sp>
      <p:sp>
        <p:nvSpPr>
          <p:cNvPr id="2590" name="Ligne"/>
          <p:cNvSpPr/>
          <p:nvPr/>
        </p:nvSpPr>
        <p:spPr>
          <a:xfrm>
            <a:off x="8996313" y="2936783"/>
            <a:ext cx="483287" cy="1"/>
          </a:xfrm>
          <a:prstGeom prst="line">
            <a:avLst/>
          </a:prstGeom>
          <a:ln w="57150">
            <a:solidFill>
              <a:srgbClr val="05AAB3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1" name="Figure"/>
          <p:cNvSpPr/>
          <p:nvPr/>
        </p:nvSpPr>
        <p:spPr>
          <a:xfrm>
            <a:off x="313092" y="258732"/>
            <a:ext cx="716926" cy="703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21" extrusionOk="0">
                <a:moveTo>
                  <a:pt x="4371" y="13011"/>
                </a:moveTo>
                <a:lnTo>
                  <a:pt x="3195" y="14074"/>
                </a:lnTo>
                <a:lnTo>
                  <a:pt x="3636" y="15501"/>
                </a:lnTo>
                <a:lnTo>
                  <a:pt x="5253" y="15890"/>
                </a:lnTo>
                <a:lnTo>
                  <a:pt x="6458" y="14827"/>
                </a:lnTo>
                <a:lnTo>
                  <a:pt x="6017" y="13400"/>
                </a:lnTo>
                <a:lnTo>
                  <a:pt x="4371" y="13011"/>
                </a:lnTo>
                <a:close/>
                <a:moveTo>
                  <a:pt x="4371" y="12337"/>
                </a:moveTo>
                <a:lnTo>
                  <a:pt x="6400" y="12830"/>
                </a:lnTo>
                <a:cubicBezTo>
                  <a:pt x="6517" y="12856"/>
                  <a:pt x="6635" y="12933"/>
                  <a:pt x="6664" y="13063"/>
                </a:cubicBezTo>
                <a:lnTo>
                  <a:pt x="7223" y="14852"/>
                </a:lnTo>
                <a:cubicBezTo>
                  <a:pt x="7223" y="14956"/>
                  <a:pt x="7193" y="15086"/>
                  <a:pt x="7105" y="15164"/>
                </a:cubicBezTo>
                <a:lnTo>
                  <a:pt x="5606" y="16486"/>
                </a:lnTo>
                <a:cubicBezTo>
                  <a:pt x="5547" y="16538"/>
                  <a:pt x="5459" y="16564"/>
                  <a:pt x="5371" y="16564"/>
                </a:cubicBezTo>
                <a:cubicBezTo>
                  <a:pt x="5312" y="16564"/>
                  <a:pt x="5312" y="16538"/>
                  <a:pt x="5282" y="16538"/>
                </a:cubicBezTo>
                <a:lnTo>
                  <a:pt x="3225" y="16071"/>
                </a:lnTo>
                <a:cubicBezTo>
                  <a:pt x="3107" y="16045"/>
                  <a:pt x="3019" y="15968"/>
                  <a:pt x="2990" y="15864"/>
                </a:cubicBezTo>
                <a:lnTo>
                  <a:pt x="2461" y="14049"/>
                </a:lnTo>
                <a:cubicBezTo>
                  <a:pt x="2402" y="13945"/>
                  <a:pt x="2461" y="13815"/>
                  <a:pt x="2519" y="13763"/>
                </a:cubicBezTo>
                <a:lnTo>
                  <a:pt x="4018" y="12441"/>
                </a:lnTo>
                <a:cubicBezTo>
                  <a:pt x="4107" y="12337"/>
                  <a:pt x="4254" y="12311"/>
                  <a:pt x="4371" y="12337"/>
                </a:cubicBezTo>
                <a:close/>
                <a:moveTo>
                  <a:pt x="16962" y="9073"/>
                </a:moveTo>
                <a:cubicBezTo>
                  <a:pt x="17139" y="9073"/>
                  <a:pt x="17316" y="9203"/>
                  <a:pt x="17316" y="9385"/>
                </a:cubicBezTo>
                <a:cubicBezTo>
                  <a:pt x="17316" y="12638"/>
                  <a:pt x="14308" y="15292"/>
                  <a:pt x="10621" y="15292"/>
                </a:cubicBezTo>
                <a:cubicBezTo>
                  <a:pt x="10415" y="15292"/>
                  <a:pt x="10267" y="15136"/>
                  <a:pt x="10267" y="14980"/>
                </a:cubicBezTo>
                <a:cubicBezTo>
                  <a:pt x="10267" y="14797"/>
                  <a:pt x="10415" y="14667"/>
                  <a:pt x="10621" y="14667"/>
                </a:cubicBezTo>
                <a:cubicBezTo>
                  <a:pt x="13924" y="14667"/>
                  <a:pt x="16608" y="12273"/>
                  <a:pt x="16608" y="9385"/>
                </a:cubicBezTo>
                <a:cubicBezTo>
                  <a:pt x="16608" y="9203"/>
                  <a:pt x="16756" y="9073"/>
                  <a:pt x="16962" y="9073"/>
                </a:cubicBezTo>
                <a:close/>
                <a:moveTo>
                  <a:pt x="20085" y="6750"/>
                </a:moveTo>
                <a:cubicBezTo>
                  <a:pt x="20025" y="6802"/>
                  <a:pt x="19996" y="6855"/>
                  <a:pt x="19966" y="6881"/>
                </a:cubicBezTo>
                <a:cubicBezTo>
                  <a:pt x="18926" y="7800"/>
                  <a:pt x="17500" y="8219"/>
                  <a:pt x="16074" y="8036"/>
                </a:cubicBezTo>
                <a:lnTo>
                  <a:pt x="9389" y="13941"/>
                </a:lnTo>
                <a:cubicBezTo>
                  <a:pt x="9597" y="15201"/>
                  <a:pt x="9092" y="16487"/>
                  <a:pt x="8082" y="17379"/>
                </a:cubicBezTo>
                <a:cubicBezTo>
                  <a:pt x="7933" y="17510"/>
                  <a:pt x="7784" y="17642"/>
                  <a:pt x="7606" y="17747"/>
                </a:cubicBezTo>
                <a:cubicBezTo>
                  <a:pt x="8587" y="18009"/>
                  <a:pt x="9597" y="18167"/>
                  <a:pt x="10637" y="18167"/>
                </a:cubicBezTo>
                <a:cubicBezTo>
                  <a:pt x="12598" y="18167"/>
                  <a:pt x="14469" y="17668"/>
                  <a:pt x="16104" y="16723"/>
                </a:cubicBezTo>
                <a:cubicBezTo>
                  <a:pt x="16222" y="16644"/>
                  <a:pt x="16430" y="16644"/>
                  <a:pt x="16579" y="16776"/>
                </a:cubicBezTo>
                <a:lnTo>
                  <a:pt x="20560" y="20319"/>
                </a:lnTo>
                <a:lnTo>
                  <a:pt x="20560" y="9401"/>
                </a:lnTo>
                <a:cubicBezTo>
                  <a:pt x="20560" y="8508"/>
                  <a:pt x="20382" y="7616"/>
                  <a:pt x="20085" y="6750"/>
                </a:cubicBezTo>
                <a:close/>
                <a:moveTo>
                  <a:pt x="10510" y="3522"/>
                </a:moveTo>
                <a:cubicBezTo>
                  <a:pt x="10746" y="3522"/>
                  <a:pt x="10893" y="3652"/>
                  <a:pt x="10893" y="3834"/>
                </a:cubicBezTo>
                <a:cubicBezTo>
                  <a:pt x="10893" y="4016"/>
                  <a:pt x="10746" y="4146"/>
                  <a:pt x="10510" y="4146"/>
                </a:cubicBezTo>
                <a:cubicBezTo>
                  <a:pt x="7236" y="4146"/>
                  <a:pt x="4552" y="6514"/>
                  <a:pt x="4552" y="9402"/>
                </a:cubicBezTo>
                <a:cubicBezTo>
                  <a:pt x="4552" y="9585"/>
                  <a:pt x="4404" y="9741"/>
                  <a:pt x="4198" y="9741"/>
                </a:cubicBezTo>
                <a:cubicBezTo>
                  <a:pt x="3991" y="9741"/>
                  <a:pt x="3844" y="9585"/>
                  <a:pt x="3844" y="9402"/>
                </a:cubicBezTo>
                <a:cubicBezTo>
                  <a:pt x="3844" y="6150"/>
                  <a:pt x="6823" y="3522"/>
                  <a:pt x="10510" y="3522"/>
                </a:cubicBezTo>
                <a:close/>
                <a:moveTo>
                  <a:pt x="17381" y="713"/>
                </a:moveTo>
                <a:cubicBezTo>
                  <a:pt x="16163" y="503"/>
                  <a:pt x="14915" y="845"/>
                  <a:pt x="14024" y="1658"/>
                </a:cubicBezTo>
                <a:cubicBezTo>
                  <a:pt x="13132" y="2446"/>
                  <a:pt x="12717" y="3574"/>
                  <a:pt x="12984" y="4650"/>
                </a:cubicBezTo>
                <a:cubicBezTo>
                  <a:pt x="12984" y="4781"/>
                  <a:pt x="12954" y="4886"/>
                  <a:pt x="12865" y="4965"/>
                </a:cubicBezTo>
                <a:lnTo>
                  <a:pt x="9476" y="7959"/>
                </a:lnTo>
                <a:lnTo>
                  <a:pt x="5913" y="11107"/>
                </a:lnTo>
                <a:cubicBezTo>
                  <a:pt x="5824" y="11185"/>
                  <a:pt x="5705" y="11211"/>
                  <a:pt x="5586" y="11211"/>
                </a:cubicBezTo>
                <a:cubicBezTo>
                  <a:pt x="5318" y="11185"/>
                  <a:pt x="5081" y="11133"/>
                  <a:pt x="4873" y="11133"/>
                </a:cubicBezTo>
                <a:cubicBezTo>
                  <a:pt x="3833" y="11133"/>
                  <a:pt x="2852" y="11500"/>
                  <a:pt x="2139" y="12130"/>
                </a:cubicBezTo>
                <a:cubicBezTo>
                  <a:pt x="654" y="13442"/>
                  <a:pt x="654" y="15595"/>
                  <a:pt x="2139" y="16933"/>
                </a:cubicBezTo>
                <a:cubicBezTo>
                  <a:pt x="3625" y="18245"/>
                  <a:pt x="6061" y="18245"/>
                  <a:pt x="7577" y="16933"/>
                </a:cubicBezTo>
                <a:cubicBezTo>
                  <a:pt x="8468" y="16119"/>
                  <a:pt x="8854" y="15017"/>
                  <a:pt x="8616" y="13889"/>
                </a:cubicBezTo>
                <a:cubicBezTo>
                  <a:pt x="8587" y="13784"/>
                  <a:pt x="8616" y="13679"/>
                  <a:pt x="8705" y="13600"/>
                </a:cubicBezTo>
                <a:lnTo>
                  <a:pt x="15688" y="7458"/>
                </a:lnTo>
                <a:cubicBezTo>
                  <a:pt x="15777" y="7380"/>
                  <a:pt x="15896" y="7353"/>
                  <a:pt x="16014" y="7353"/>
                </a:cubicBezTo>
                <a:cubicBezTo>
                  <a:pt x="17262" y="7590"/>
                  <a:pt x="18540" y="7222"/>
                  <a:pt x="19431" y="6435"/>
                </a:cubicBezTo>
                <a:lnTo>
                  <a:pt x="19524" y="6301"/>
                </a:lnTo>
                <a:lnTo>
                  <a:pt x="20378" y="5060"/>
                </a:lnTo>
                <a:cubicBezTo>
                  <a:pt x="20560" y="4552"/>
                  <a:pt x="20605" y="4007"/>
                  <a:pt x="20501" y="3469"/>
                </a:cubicBezTo>
                <a:lnTo>
                  <a:pt x="17916" y="5752"/>
                </a:lnTo>
                <a:cubicBezTo>
                  <a:pt x="17827" y="5831"/>
                  <a:pt x="17678" y="5857"/>
                  <a:pt x="17559" y="5831"/>
                </a:cubicBezTo>
                <a:lnTo>
                  <a:pt x="15509" y="5359"/>
                </a:lnTo>
                <a:cubicBezTo>
                  <a:pt x="15390" y="5306"/>
                  <a:pt x="15272" y="5228"/>
                  <a:pt x="15242" y="5123"/>
                </a:cubicBezTo>
                <a:lnTo>
                  <a:pt x="14707" y="3312"/>
                </a:lnTo>
                <a:cubicBezTo>
                  <a:pt x="14648" y="3207"/>
                  <a:pt x="14707" y="3075"/>
                  <a:pt x="14796" y="2997"/>
                </a:cubicBezTo>
                <a:lnTo>
                  <a:pt x="17381" y="713"/>
                </a:lnTo>
                <a:close/>
                <a:moveTo>
                  <a:pt x="10637" y="661"/>
                </a:moveTo>
                <a:cubicBezTo>
                  <a:pt x="5200" y="661"/>
                  <a:pt x="743" y="4571"/>
                  <a:pt x="743" y="9401"/>
                </a:cubicBezTo>
                <a:cubicBezTo>
                  <a:pt x="743" y="10345"/>
                  <a:pt x="921" y="11238"/>
                  <a:pt x="1218" y="12078"/>
                </a:cubicBezTo>
                <a:cubicBezTo>
                  <a:pt x="1337" y="11946"/>
                  <a:pt x="1486" y="11815"/>
                  <a:pt x="1605" y="11684"/>
                </a:cubicBezTo>
                <a:cubicBezTo>
                  <a:pt x="2644" y="10765"/>
                  <a:pt x="4100" y="10345"/>
                  <a:pt x="5497" y="10529"/>
                </a:cubicBezTo>
                <a:lnTo>
                  <a:pt x="8175" y="8174"/>
                </a:lnTo>
                <a:lnTo>
                  <a:pt x="12211" y="4624"/>
                </a:lnTo>
                <a:cubicBezTo>
                  <a:pt x="12003" y="3364"/>
                  <a:pt x="12479" y="2078"/>
                  <a:pt x="13489" y="1186"/>
                </a:cubicBezTo>
                <a:cubicBezTo>
                  <a:pt x="13548" y="1133"/>
                  <a:pt x="13608" y="1107"/>
                  <a:pt x="13638" y="1081"/>
                </a:cubicBezTo>
                <a:cubicBezTo>
                  <a:pt x="12687" y="792"/>
                  <a:pt x="11677" y="661"/>
                  <a:pt x="10637" y="661"/>
                </a:cubicBezTo>
                <a:close/>
                <a:moveTo>
                  <a:pt x="10637" y="5"/>
                </a:moveTo>
                <a:cubicBezTo>
                  <a:pt x="11914" y="5"/>
                  <a:pt x="13162" y="215"/>
                  <a:pt x="14351" y="608"/>
                </a:cubicBezTo>
                <a:cubicBezTo>
                  <a:pt x="15509" y="-21"/>
                  <a:pt x="16906" y="-179"/>
                  <a:pt x="18213" y="215"/>
                </a:cubicBezTo>
                <a:cubicBezTo>
                  <a:pt x="18362" y="267"/>
                  <a:pt x="18421" y="346"/>
                  <a:pt x="18480" y="451"/>
                </a:cubicBezTo>
                <a:cubicBezTo>
                  <a:pt x="18480" y="556"/>
                  <a:pt x="18451" y="661"/>
                  <a:pt x="18362" y="766"/>
                </a:cubicBezTo>
                <a:lnTo>
                  <a:pt x="15480" y="3312"/>
                </a:lnTo>
                <a:lnTo>
                  <a:pt x="15896" y="4781"/>
                </a:lnTo>
                <a:lnTo>
                  <a:pt x="17559" y="5149"/>
                </a:lnTo>
                <a:lnTo>
                  <a:pt x="20441" y="2603"/>
                </a:lnTo>
                <a:cubicBezTo>
                  <a:pt x="20531" y="2524"/>
                  <a:pt x="20649" y="2472"/>
                  <a:pt x="20798" y="2498"/>
                </a:cubicBezTo>
                <a:cubicBezTo>
                  <a:pt x="20917" y="2524"/>
                  <a:pt x="21006" y="2603"/>
                  <a:pt x="21065" y="2734"/>
                </a:cubicBezTo>
                <a:cubicBezTo>
                  <a:pt x="21511" y="3889"/>
                  <a:pt x="21333" y="5123"/>
                  <a:pt x="20620" y="6120"/>
                </a:cubicBezTo>
                <a:cubicBezTo>
                  <a:pt x="21065" y="7170"/>
                  <a:pt x="21303" y="8272"/>
                  <a:pt x="21303" y="9401"/>
                </a:cubicBezTo>
                <a:lnTo>
                  <a:pt x="21303" y="21106"/>
                </a:lnTo>
                <a:cubicBezTo>
                  <a:pt x="21303" y="21211"/>
                  <a:pt x="21214" y="21342"/>
                  <a:pt x="21065" y="21395"/>
                </a:cubicBezTo>
                <a:cubicBezTo>
                  <a:pt x="21036" y="21395"/>
                  <a:pt x="20976" y="21421"/>
                  <a:pt x="20917" y="21421"/>
                </a:cubicBezTo>
                <a:cubicBezTo>
                  <a:pt x="20857" y="21421"/>
                  <a:pt x="20739" y="21395"/>
                  <a:pt x="20649" y="21316"/>
                </a:cubicBezTo>
                <a:lnTo>
                  <a:pt x="16252" y="17405"/>
                </a:lnTo>
                <a:cubicBezTo>
                  <a:pt x="14559" y="18350"/>
                  <a:pt x="12627" y="18823"/>
                  <a:pt x="10637" y="18823"/>
                </a:cubicBezTo>
                <a:cubicBezTo>
                  <a:pt x="9300" y="18823"/>
                  <a:pt x="7992" y="18587"/>
                  <a:pt x="6804" y="18167"/>
                </a:cubicBezTo>
                <a:cubicBezTo>
                  <a:pt x="6210" y="18429"/>
                  <a:pt x="5526" y="18560"/>
                  <a:pt x="4873" y="18560"/>
                </a:cubicBezTo>
                <a:cubicBezTo>
                  <a:pt x="3684" y="18560"/>
                  <a:pt x="2526" y="18167"/>
                  <a:pt x="1605" y="17379"/>
                </a:cubicBezTo>
                <a:cubicBezTo>
                  <a:pt x="208" y="16146"/>
                  <a:pt x="-89" y="14309"/>
                  <a:pt x="713" y="12812"/>
                </a:cubicBezTo>
                <a:cubicBezTo>
                  <a:pt x="238" y="11763"/>
                  <a:pt x="0" y="10608"/>
                  <a:pt x="0" y="9401"/>
                </a:cubicBezTo>
                <a:cubicBezTo>
                  <a:pt x="0" y="4230"/>
                  <a:pt x="4754" y="5"/>
                  <a:pt x="10637" y="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592" name="Ligne"/>
          <p:cNvSpPr/>
          <p:nvPr/>
        </p:nvSpPr>
        <p:spPr>
          <a:xfrm>
            <a:off x="9001729" y="4586459"/>
            <a:ext cx="483287" cy="1"/>
          </a:xfrm>
          <a:prstGeom prst="line">
            <a:avLst/>
          </a:prstGeom>
          <a:ln w="57150">
            <a:solidFill>
              <a:srgbClr val="05AAB3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3" name="Ligne"/>
          <p:cNvSpPr/>
          <p:nvPr/>
        </p:nvSpPr>
        <p:spPr>
          <a:xfrm>
            <a:off x="6861029" y="2942739"/>
            <a:ext cx="483286" cy="1"/>
          </a:xfrm>
          <a:prstGeom prst="line">
            <a:avLst/>
          </a:prstGeom>
          <a:ln w="57150">
            <a:solidFill>
              <a:srgbClr val="05AAB3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4" name="Ligne"/>
          <p:cNvSpPr/>
          <p:nvPr/>
        </p:nvSpPr>
        <p:spPr>
          <a:xfrm>
            <a:off x="6861029" y="4606028"/>
            <a:ext cx="483286" cy="1"/>
          </a:xfrm>
          <a:prstGeom prst="line">
            <a:avLst/>
          </a:prstGeom>
          <a:ln w="57150">
            <a:solidFill>
              <a:srgbClr val="05AAB3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5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11445419" y="6472210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64" y="-443101"/>
            <a:ext cx="12234927" cy="8172644"/>
          </a:xfrm>
          <a:prstGeom prst="rect">
            <a:avLst/>
          </a:prstGeom>
          <a:ln w="12700">
            <a:miter lim="400000"/>
          </a:ln>
        </p:spPr>
      </p:pic>
      <p:sp>
        <p:nvSpPr>
          <p:cNvPr id="2600" name="Echantillon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8"/>
          </a:xfrm>
          <a:prstGeom prst="rect">
            <a:avLst/>
          </a:prstGeom>
          <a:solidFill>
            <a:srgbClr val="EA4B50">
              <a:alpha val="55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Echantillon</a:t>
            </a:r>
          </a:p>
        </p:txBody>
      </p:sp>
      <p:sp>
        <p:nvSpPr>
          <p:cNvPr id="2601" name="03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solidFill>
            <a:srgbClr val="40515A">
              <a:alpha val="75000"/>
            </a:srgbClr>
          </a:solidFill>
        </p:spPr>
        <p:txBody>
          <a:bodyPr anchor="ctr"/>
          <a:lstStyle>
            <a:lvl1pPr>
              <a:defRPr sz="4800" b="1">
                <a:solidFill>
                  <a:srgbClr val="FFFFFF"/>
                </a:solidFill>
              </a:defRPr>
            </a:lvl1pPr>
          </a:lstStyle>
          <a:p>
            <a:r>
              <a:t>03</a:t>
            </a:r>
          </a:p>
        </p:txBody>
      </p:sp>
      <p:sp>
        <p:nvSpPr>
          <p:cNvPr id="26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7" name="Critères de participation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Critères de participation</a:t>
            </a:r>
          </a:p>
        </p:txBody>
      </p:sp>
      <p:sp>
        <p:nvSpPr>
          <p:cNvPr id="2608" name="Figure"/>
          <p:cNvSpPr/>
          <p:nvPr/>
        </p:nvSpPr>
        <p:spPr>
          <a:xfrm flipH="1">
            <a:off x="2152139" y="1171095"/>
            <a:ext cx="2912248" cy="5686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88" y="0"/>
                </a:lnTo>
                <a:lnTo>
                  <a:pt x="21600" y="0"/>
                </a:lnTo>
                <a:lnTo>
                  <a:pt x="10412" y="21600"/>
                </a:ln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9" name="1"/>
          <p:cNvSpPr txBox="1"/>
          <p:nvPr/>
        </p:nvSpPr>
        <p:spPr>
          <a:xfrm>
            <a:off x="2906895" y="1175406"/>
            <a:ext cx="591497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6900" b="1">
                <a:solidFill>
                  <a:srgbClr val="FFFFFF">
                    <a:alpha val="35000"/>
                  </a:srgbClr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1</a:t>
            </a:r>
          </a:p>
        </p:txBody>
      </p:sp>
      <p:sp>
        <p:nvSpPr>
          <p:cNvPr id="2610" name="01"/>
          <p:cNvSpPr txBox="1"/>
          <p:nvPr/>
        </p:nvSpPr>
        <p:spPr>
          <a:xfrm>
            <a:off x="2912756" y="1503880"/>
            <a:ext cx="52792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01</a:t>
            </a:r>
          </a:p>
        </p:txBody>
      </p:sp>
      <p:sp>
        <p:nvSpPr>
          <p:cNvPr id="2611" name="2"/>
          <p:cNvSpPr txBox="1"/>
          <p:nvPr/>
        </p:nvSpPr>
        <p:spPr>
          <a:xfrm>
            <a:off x="3248776" y="2602883"/>
            <a:ext cx="591497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6900" b="1">
                <a:solidFill>
                  <a:srgbClr val="FFFFFF">
                    <a:alpha val="35000"/>
                  </a:srgbClr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2</a:t>
            </a:r>
          </a:p>
        </p:txBody>
      </p:sp>
      <p:sp>
        <p:nvSpPr>
          <p:cNvPr id="2612" name="02"/>
          <p:cNvSpPr txBox="1"/>
          <p:nvPr/>
        </p:nvSpPr>
        <p:spPr>
          <a:xfrm>
            <a:off x="3294742" y="2928838"/>
            <a:ext cx="52792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02</a:t>
            </a:r>
          </a:p>
        </p:txBody>
      </p:sp>
      <p:sp>
        <p:nvSpPr>
          <p:cNvPr id="2613" name="3"/>
          <p:cNvSpPr txBox="1"/>
          <p:nvPr/>
        </p:nvSpPr>
        <p:spPr>
          <a:xfrm>
            <a:off x="3650273" y="4057865"/>
            <a:ext cx="591498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6900" b="1">
                <a:solidFill>
                  <a:srgbClr val="FFFFFF">
                    <a:alpha val="35000"/>
                  </a:srgbClr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3</a:t>
            </a:r>
          </a:p>
        </p:txBody>
      </p:sp>
      <p:sp>
        <p:nvSpPr>
          <p:cNvPr id="2614" name="03"/>
          <p:cNvSpPr txBox="1"/>
          <p:nvPr/>
        </p:nvSpPr>
        <p:spPr>
          <a:xfrm>
            <a:off x="3672864" y="4356315"/>
            <a:ext cx="52792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03</a:t>
            </a:r>
          </a:p>
        </p:txBody>
      </p:sp>
      <p:sp>
        <p:nvSpPr>
          <p:cNvPr id="2615" name="4"/>
          <p:cNvSpPr txBox="1"/>
          <p:nvPr/>
        </p:nvSpPr>
        <p:spPr>
          <a:xfrm>
            <a:off x="4014414" y="5315888"/>
            <a:ext cx="591498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6900" b="1">
                <a:solidFill>
                  <a:srgbClr val="FFFFFF">
                    <a:alpha val="35000"/>
                  </a:srgbClr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4</a:t>
            </a:r>
          </a:p>
        </p:txBody>
      </p:sp>
      <p:sp>
        <p:nvSpPr>
          <p:cNvPr id="2616" name="04"/>
          <p:cNvSpPr txBox="1"/>
          <p:nvPr/>
        </p:nvSpPr>
        <p:spPr>
          <a:xfrm>
            <a:off x="4077983" y="5614336"/>
            <a:ext cx="52792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04</a:t>
            </a:r>
          </a:p>
        </p:txBody>
      </p:sp>
      <p:sp>
        <p:nvSpPr>
          <p:cNvPr id="2617" name="Figure"/>
          <p:cNvSpPr/>
          <p:nvPr/>
        </p:nvSpPr>
        <p:spPr>
          <a:xfrm>
            <a:off x="366210" y="326228"/>
            <a:ext cx="574836" cy="509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3" y="11571"/>
                </a:moveTo>
                <a:cubicBezTo>
                  <a:pt x="6848" y="11571"/>
                  <a:pt x="7009" y="11658"/>
                  <a:pt x="7256" y="11831"/>
                </a:cubicBezTo>
                <a:cubicBezTo>
                  <a:pt x="7504" y="12003"/>
                  <a:pt x="7778" y="12196"/>
                  <a:pt x="8078" y="12409"/>
                </a:cubicBezTo>
                <a:cubicBezTo>
                  <a:pt x="8378" y="12622"/>
                  <a:pt x="8779" y="12815"/>
                  <a:pt x="9281" y="12988"/>
                </a:cubicBezTo>
                <a:cubicBezTo>
                  <a:pt x="9784" y="13161"/>
                  <a:pt x="10290" y="13247"/>
                  <a:pt x="10800" y="13247"/>
                </a:cubicBezTo>
                <a:cubicBezTo>
                  <a:pt x="11310" y="13247"/>
                  <a:pt x="11816" y="13161"/>
                  <a:pt x="12319" y="12988"/>
                </a:cubicBezTo>
                <a:cubicBezTo>
                  <a:pt x="12821" y="12815"/>
                  <a:pt x="13223" y="12622"/>
                  <a:pt x="13523" y="12409"/>
                </a:cubicBezTo>
                <a:cubicBezTo>
                  <a:pt x="13823" y="12196"/>
                  <a:pt x="14096" y="12003"/>
                  <a:pt x="14344" y="11831"/>
                </a:cubicBezTo>
                <a:cubicBezTo>
                  <a:pt x="14591" y="11658"/>
                  <a:pt x="14753" y="11571"/>
                  <a:pt x="14827" y="11571"/>
                </a:cubicBezTo>
                <a:cubicBezTo>
                  <a:pt x="15285" y="11571"/>
                  <a:pt x="15703" y="11652"/>
                  <a:pt x="16082" y="11813"/>
                </a:cubicBezTo>
                <a:cubicBezTo>
                  <a:pt x="16461" y="11973"/>
                  <a:pt x="16781" y="12188"/>
                  <a:pt x="17044" y="12457"/>
                </a:cubicBezTo>
                <a:cubicBezTo>
                  <a:pt x="17306" y="12727"/>
                  <a:pt x="17539" y="13052"/>
                  <a:pt x="17741" y="13434"/>
                </a:cubicBezTo>
                <a:cubicBezTo>
                  <a:pt x="17944" y="13815"/>
                  <a:pt x="18105" y="14207"/>
                  <a:pt x="18225" y="14609"/>
                </a:cubicBezTo>
                <a:cubicBezTo>
                  <a:pt x="18345" y="15011"/>
                  <a:pt x="18444" y="15447"/>
                  <a:pt x="18523" y="15917"/>
                </a:cubicBezTo>
                <a:cubicBezTo>
                  <a:pt x="18602" y="16387"/>
                  <a:pt x="18654" y="16825"/>
                  <a:pt x="18681" y="17231"/>
                </a:cubicBezTo>
                <a:cubicBezTo>
                  <a:pt x="18707" y="17636"/>
                  <a:pt x="18720" y="18052"/>
                  <a:pt x="18720" y="18478"/>
                </a:cubicBezTo>
                <a:cubicBezTo>
                  <a:pt x="18720" y="19442"/>
                  <a:pt x="18446" y="20204"/>
                  <a:pt x="17899" y="20762"/>
                </a:cubicBezTo>
                <a:cubicBezTo>
                  <a:pt x="17351" y="21321"/>
                  <a:pt x="16624" y="21600"/>
                  <a:pt x="15716" y="21600"/>
                </a:cubicBezTo>
                <a:lnTo>
                  <a:pt x="5884" y="21600"/>
                </a:lnTo>
                <a:cubicBezTo>
                  <a:pt x="4976" y="21600"/>
                  <a:pt x="4249" y="21321"/>
                  <a:pt x="3701" y="20762"/>
                </a:cubicBezTo>
                <a:cubicBezTo>
                  <a:pt x="3154" y="20204"/>
                  <a:pt x="2880" y="19442"/>
                  <a:pt x="2880" y="18478"/>
                </a:cubicBezTo>
                <a:cubicBezTo>
                  <a:pt x="2880" y="18052"/>
                  <a:pt x="2893" y="17636"/>
                  <a:pt x="2919" y="17231"/>
                </a:cubicBezTo>
                <a:cubicBezTo>
                  <a:pt x="2946" y="16825"/>
                  <a:pt x="2998" y="16387"/>
                  <a:pt x="3077" y="15917"/>
                </a:cubicBezTo>
                <a:cubicBezTo>
                  <a:pt x="3156" y="15447"/>
                  <a:pt x="3255" y="15011"/>
                  <a:pt x="3375" y="14609"/>
                </a:cubicBezTo>
                <a:cubicBezTo>
                  <a:pt x="3495" y="14207"/>
                  <a:pt x="3656" y="13815"/>
                  <a:pt x="3859" y="13434"/>
                </a:cubicBezTo>
                <a:cubicBezTo>
                  <a:pt x="4061" y="13052"/>
                  <a:pt x="4294" y="12727"/>
                  <a:pt x="4556" y="12457"/>
                </a:cubicBezTo>
                <a:cubicBezTo>
                  <a:pt x="4819" y="12188"/>
                  <a:pt x="5139" y="11973"/>
                  <a:pt x="5518" y="11813"/>
                </a:cubicBezTo>
                <a:cubicBezTo>
                  <a:pt x="5897" y="11652"/>
                  <a:pt x="6315" y="11571"/>
                  <a:pt x="6773" y="11571"/>
                </a:cubicBezTo>
                <a:close/>
                <a:moveTo>
                  <a:pt x="20205" y="6171"/>
                </a:moveTo>
                <a:cubicBezTo>
                  <a:pt x="21135" y="6171"/>
                  <a:pt x="21600" y="7590"/>
                  <a:pt x="21600" y="10426"/>
                </a:cubicBezTo>
                <a:cubicBezTo>
                  <a:pt x="21600" y="11053"/>
                  <a:pt x="21390" y="11529"/>
                  <a:pt x="20970" y="11855"/>
                </a:cubicBezTo>
                <a:cubicBezTo>
                  <a:pt x="20550" y="12180"/>
                  <a:pt x="20033" y="12343"/>
                  <a:pt x="19417" y="12343"/>
                </a:cubicBezTo>
                <a:lnTo>
                  <a:pt x="17910" y="12343"/>
                </a:lnTo>
                <a:cubicBezTo>
                  <a:pt x="17138" y="11354"/>
                  <a:pt x="16144" y="10840"/>
                  <a:pt x="14929" y="10800"/>
                </a:cubicBezTo>
                <a:cubicBezTo>
                  <a:pt x="15536" y="9860"/>
                  <a:pt x="15840" y="8831"/>
                  <a:pt x="15840" y="7714"/>
                </a:cubicBezTo>
                <a:cubicBezTo>
                  <a:pt x="15840" y="7481"/>
                  <a:pt x="15821" y="7216"/>
                  <a:pt x="15784" y="6919"/>
                </a:cubicBezTo>
                <a:cubicBezTo>
                  <a:pt x="16279" y="7104"/>
                  <a:pt x="16778" y="7196"/>
                  <a:pt x="17280" y="7196"/>
                </a:cubicBezTo>
                <a:cubicBezTo>
                  <a:pt x="17723" y="7196"/>
                  <a:pt x="18169" y="7110"/>
                  <a:pt x="18619" y="6937"/>
                </a:cubicBezTo>
                <a:cubicBezTo>
                  <a:pt x="19069" y="6764"/>
                  <a:pt x="19434" y="6593"/>
                  <a:pt x="19716" y="6425"/>
                </a:cubicBezTo>
                <a:cubicBezTo>
                  <a:pt x="19997" y="6256"/>
                  <a:pt x="20160" y="6171"/>
                  <a:pt x="20205" y="6171"/>
                </a:cubicBezTo>
                <a:close/>
                <a:moveTo>
                  <a:pt x="1395" y="6171"/>
                </a:moveTo>
                <a:cubicBezTo>
                  <a:pt x="1440" y="6171"/>
                  <a:pt x="1603" y="6256"/>
                  <a:pt x="1884" y="6425"/>
                </a:cubicBezTo>
                <a:cubicBezTo>
                  <a:pt x="2166" y="6593"/>
                  <a:pt x="2531" y="6764"/>
                  <a:pt x="2981" y="6937"/>
                </a:cubicBezTo>
                <a:cubicBezTo>
                  <a:pt x="3431" y="7110"/>
                  <a:pt x="3877" y="7196"/>
                  <a:pt x="4320" y="7196"/>
                </a:cubicBezTo>
                <a:cubicBezTo>
                  <a:pt x="4822" y="7196"/>
                  <a:pt x="5321" y="7104"/>
                  <a:pt x="5816" y="6919"/>
                </a:cubicBezTo>
                <a:cubicBezTo>
                  <a:pt x="5779" y="7216"/>
                  <a:pt x="5760" y="7481"/>
                  <a:pt x="5760" y="7714"/>
                </a:cubicBezTo>
                <a:cubicBezTo>
                  <a:pt x="5760" y="8831"/>
                  <a:pt x="6064" y="9860"/>
                  <a:pt x="6671" y="10800"/>
                </a:cubicBezTo>
                <a:cubicBezTo>
                  <a:pt x="5456" y="10840"/>
                  <a:pt x="4462" y="11354"/>
                  <a:pt x="3690" y="12343"/>
                </a:cubicBezTo>
                <a:lnTo>
                  <a:pt x="2183" y="12343"/>
                </a:lnTo>
                <a:cubicBezTo>
                  <a:pt x="1567" y="12343"/>
                  <a:pt x="1050" y="12180"/>
                  <a:pt x="630" y="11855"/>
                </a:cubicBezTo>
                <a:cubicBezTo>
                  <a:pt x="210" y="11529"/>
                  <a:pt x="0" y="11053"/>
                  <a:pt x="0" y="10426"/>
                </a:cubicBezTo>
                <a:cubicBezTo>
                  <a:pt x="0" y="7590"/>
                  <a:pt x="465" y="6171"/>
                  <a:pt x="1395" y="6171"/>
                </a:cubicBezTo>
                <a:close/>
                <a:moveTo>
                  <a:pt x="10800" y="3086"/>
                </a:moveTo>
                <a:cubicBezTo>
                  <a:pt x="11992" y="3086"/>
                  <a:pt x="13011" y="3538"/>
                  <a:pt x="13854" y="4442"/>
                </a:cubicBezTo>
                <a:cubicBezTo>
                  <a:pt x="14698" y="5346"/>
                  <a:pt x="15120" y="6437"/>
                  <a:pt x="15120" y="7714"/>
                </a:cubicBezTo>
                <a:cubicBezTo>
                  <a:pt x="15120" y="8992"/>
                  <a:pt x="14698" y="10083"/>
                  <a:pt x="13854" y="10987"/>
                </a:cubicBezTo>
                <a:cubicBezTo>
                  <a:pt x="13011" y="11891"/>
                  <a:pt x="11992" y="12343"/>
                  <a:pt x="10800" y="12343"/>
                </a:cubicBezTo>
                <a:cubicBezTo>
                  <a:pt x="9607" y="12343"/>
                  <a:pt x="8589" y="11891"/>
                  <a:pt x="7746" y="10987"/>
                </a:cubicBezTo>
                <a:cubicBezTo>
                  <a:pt x="6902" y="10083"/>
                  <a:pt x="6480" y="8992"/>
                  <a:pt x="6480" y="7714"/>
                </a:cubicBezTo>
                <a:cubicBezTo>
                  <a:pt x="6480" y="6437"/>
                  <a:pt x="6902" y="5346"/>
                  <a:pt x="7746" y="4442"/>
                </a:cubicBezTo>
                <a:cubicBezTo>
                  <a:pt x="8589" y="3538"/>
                  <a:pt x="9607" y="3086"/>
                  <a:pt x="10800" y="3086"/>
                </a:cubicBezTo>
                <a:close/>
                <a:moveTo>
                  <a:pt x="17280" y="0"/>
                </a:moveTo>
                <a:cubicBezTo>
                  <a:pt x="18075" y="0"/>
                  <a:pt x="18754" y="301"/>
                  <a:pt x="19316" y="904"/>
                </a:cubicBezTo>
                <a:cubicBezTo>
                  <a:pt x="19879" y="1507"/>
                  <a:pt x="20160" y="2234"/>
                  <a:pt x="20160" y="3086"/>
                </a:cubicBezTo>
                <a:cubicBezTo>
                  <a:pt x="20160" y="3937"/>
                  <a:pt x="19879" y="4665"/>
                  <a:pt x="19316" y="5267"/>
                </a:cubicBezTo>
                <a:cubicBezTo>
                  <a:pt x="18754" y="5870"/>
                  <a:pt x="18075" y="6171"/>
                  <a:pt x="17280" y="6171"/>
                </a:cubicBezTo>
                <a:cubicBezTo>
                  <a:pt x="16485" y="6171"/>
                  <a:pt x="15806" y="5870"/>
                  <a:pt x="15244" y="5267"/>
                </a:cubicBezTo>
                <a:cubicBezTo>
                  <a:pt x="14681" y="4665"/>
                  <a:pt x="14400" y="3937"/>
                  <a:pt x="14400" y="3086"/>
                </a:cubicBezTo>
                <a:cubicBezTo>
                  <a:pt x="14400" y="2234"/>
                  <a:pt x="14681" y="1507"/>
                  <a:pt x="15244" y="904"/>
                </a:cubicBezTo>
                <a:cubicBezTo>
                  <a:pt x="15806" y="301"/>
                  <a:pt x="16485" y="0"/>
                  <a:pt x="17280" y="0"/>
                </a:cubicBezTo>
                <a:close/>
                <a:moveTo>
                  <a:pt x="4320" y="0"/>
                </a:moveTo>
                <a:cubicBezTo>
                  <a:pt x="5115" y="0"/>
                  <a:pt x="5794" y="301"/>
                  <a:pt x="6356" y="904"/>
                </a:cubicBezTo>
                <a:cubicBezTo>
                  <a:pt x="6919" y="1507"/>
                  <a:pt x="7200" y="2234"/>
                  <a:pt x="7200" y="3086"/>
                </a:cubicBezTo>
                <a:cubicBezTo>
                  <a:pt x="7200" y="3937"/>
                  <a:pt x="6919" y="4665"/>
                  <a:pt x="6356" y="5267"/>
                </a:cubicBezTo>
                <a:cubicBezTo>
                  <a:pt x="5794" y="5870"/>
                  <a:pt x="5115" y="6171"/>
                  <a:pt x="4320" y="6171"/>
                </a:cubicBezTo>
                <a:cubicBezTo>
                  <a:pt x="3525" y="6171"/>
                  <a:pt x="2846" y="5870"/>
                  <a:pt x="2284" y="5267"/>
                </a:cubicBezTo>
                <a:cubicBezTo>
                  <a:pt x="1721" y="4665"/>
                  <a:pt x="1440" y="3937"/>
                  <a:pt x="1440" y="3086"/>
                </a:cubicBezTo>
                <a:cubicBezTo>
                  <a:pt x="1440" y="2234"/>
                  <a:pt x="1721" y="1507"/>
                  <a:pt x="2284" y="904"/>
                </a:cubicBezTo>
                <a:cubicBezTo>
                  <a:pt x="2846" y="301"/>
                  <a:pt x="3525" y="0"/>
                  <a:pt x="432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8" name="Rectangle"/>
          <p:cNvSpPr/>
          <p:nvPr/>
        </p:nvSpPr>
        <p:spPr>
          <a:xfrm>
            <a:off x="-2" y="6766559"/>
            <a:ext cx="12192001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9" name="Avoir un diagnostic d’autisme de haut niveau, validé par des outils dont la rigueur scientifique est reconnue, dont une CARS II et au moins un autre test (ADI-R, ADOS – modules 1,2, 3, 4 et ASPIE)."/>
          <p:cNvSpPr txBox="1"/>
          <p:nvPr/>
        </p:nvSpPr>
        <p:spPr>
          <a:xfrm>
            <a:off x="4241770" y="1371238"/>
            <a:ext cx="774281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Avoir un </a:t>
            </a:r>
            <a:r>
              <a:rPr b="1">
                <a:solidFill>
                  <a:srgbClr val="FF0000"/>
                </a:solidFill>
              </a:rPr>
              <a:t>diagnostic d’autisme de haut niveau</a:t>
            </a:r>
            <a:r>
              <a:t>, validé par des </a:t>
            </a:r>
            <a:r>
              <a:rPr b="1">
                <a:solidFill>
                  <a:srgbClr val="FF0000"/>
                </a:solidFill>
              </a:rPr>
              <a:t>outils</a:t>
            </a:r>
            <a:r>
              <a:t> dont la rigueur scientifique est reconnue, dont une CARS II et au moins un autre test (ADI-R, ADOS – modules 1,2, 3, 4 et ASPIE). </a:t>
            </a:r>
          </a:p>
        </p:txBody>
      </p:sp>
      <p:sp>
        <p:nvSpPr>
          <p:cNvPr id="2620" name="Avoir entamé ou fini au moins une année d’études supérieures en FW-B avec à la clef, l’échec ou la réussite signifiée par un diplôme validé ;"/>
          <p:cNvSpPr txBox="1"/>
          <p:nvPr/>
        </p:nvSpPr>
        <p:spPr>
          <a:xfrm>
            <a:off x="4419308" y="2806265"/>
            <a:ext cx="759522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 Avoir entamé ou fini </a:t>
            </a:r>
            <a:r>
              <a:rPr b="1">
                <a:solidFill>
                  <a:srgbClr val="FF0000"/>
                </a:solidFill>
              </a:rPr>
              <a:t>au moins une année d’études supérieures en FW-B </a:t>
            </a:r>
            <a:r>
              <a:t>avec à la clef, l’échec ou la réussite signifiée par un diplôme validé ; </a:t>
            </a:r>
          </a:p>
        </p:txBody>
      </p:sp>
      <p:sp>
        <p:nvSpPr>
          <p:cNvPr id="2621" name="Avoir réalisé des études post-secondaires à partir de septembre 2014, date de la  mise en place du décret d’enseignement inclusif"/>
          <p:cNvSpPr txBox="1"/>
          <p:nvPr/>
        </p:nvSpPr>
        <p:spPr>
          <a:xfrm>
            <a:off x="4856214" y="4353636"/>
            <a:ext cx="712837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Avoir réalisé des études post-secondaires </a:t>
            </a:r>
            <a:r>
              <a:rPr b="1">
                <a:solidFill>
                  <a:srgbClr val="FF0000"/>
                </a:solidFill>
              </a:rPr>
              <a:t>à partir de septembre 2014</a:t>
            </a:r>
            <a:r>
              <a:t>, date de la  mise en place du décret d’enseignement inclusif</a:t>
            </a:r>
          </a:p>
        </p:txBody>
      </p:sp>
      <p:sp>
        <p:nvSpPr>
          <p:cNvPr id="2622" name="Avoir été inscrit dans un cursus de minimum BAC+3."/>
          <p:cNvSpPr txBox="1"/>
          <p:nvPr/>
        </p:nvSpPr>
        <p:spPr>
          <a:xfrm>
            <a:off x="5187029" y="5663972"/>
            <a:ext cx="679755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Avoir été inscrit dans un cursus de </a:t>
            </a:r>
            <a:r>
              <a:rPr b="1">
                <a:solidFill>
                  <a:srgbClr val="FF0000"/>
                </a:solidFill>
              </a:rPr>
              <a:t>minimum BAC+3</a:t>
            </a:r>
            <a:r>
              <a:t>.</a:t>
            </a:r>
          </a:p>
        </p:txBody>
      </p:sp>
      <p:sp>
        <p:nvSpPr>
          <p:cNvPr id="2623" name="HPI"/>
          <p:cNvSpPr txBox="1"/>
          <p:nvPr/>
        </p:nvSpPr>
        <p:spPr>
          <a:xfrm>
            <a:off x="359320" y="5126581"/>
            <a:ext cx="219497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EA4B50"/>
                </a:solidFill>
              </a:defRPr>
            </a:lvl1pPr>
          </a:lstStyle>
          <a:p>
            <a:r>
              <a:t>HPI</a:t>
            </a:r>
          </a:p>
        </p:txBody>
      </p:sp>
      <p:grpSp>
        <p:nvGrpSpPr>
          <p:cNvPr id="2626" name="Image"/>
          <p:cNvGrpSpPr/>
          <p:nvPr/>
        </p:nvGrpSpPr>
        <p:grpSpPr>
          <a:xfrm>
            <a:off x="456948" y="2895538"/>
            <a:ext cx="1999722" cy="2545589"/>
            <a:chOff x="0" y="0"/>
            <a:chExt cx="1999720" cy="2545587"/>
          </a:xfrm>
        </p:grpSpPr>
        <p:pic>
          <p:nvPicPr>
            <p:cNvPr id="2625" name="Image" descr="Image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15900" y="139700"/>
              <a:ext cx="1567921" cy="19867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24" name="Image" descr="Imag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99721" cy="2545588"/>
            </a:xfrm>
            <a:prstGeom prst="rect">
              <a:avLst/>
            </a:prstGeom>
            <a:effectLst/>
          </p:spPr>
        </p:pic>
      </p:grpSp>
      <p:sp>
        <p:nvSpPr>
          <p:cNvPr id="2627" name="Numéro de diapositive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2" name="Présentation de l’échantillon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Présentation de l’échantillon</a:t>
            </a:r>
          </a:p>
        </p:txBody>
      </p:sp>
      <p:sp>
        <p:nvSpPr>
          <p:cNvPr id="2633" name="Rectangle aux angles arrondis"/>
          <p:cNvSpPr/>
          <p:nvPr/>
        </p:nvSpPr>
        <p:spPr>
          <a:xfrm>
            <a:off x="4522840" y="1570568"/>
            <a:ext cx="3213992" cy="913263"/>
          </a:xfrm>
          <a:prstGeom prst="roundRect">
            <a:avLst>
              <a:gd name="adj" fmla="val 40058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34" name="Rectangle aux angles arrondis"/>
          <p:cNvSpPr/>
          <p:nvPr/>
        </p:nvSpPr>
        <p:spPr>
          <a:xfrm>
            <a:off x="415636" y="5518827"/>
            <a:ext cx="3190739" cy="712564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35" name="Rectangle aux angles arrondis"/>
          <p:cNvSpPr/>
          <p:nvPr/>
        </p:nvSpPr>
        <p:spPr>
          <a:xfrm>
            <a:off x="415636" y="4802127"/>
            <a:ext cx="3168696" cy="565489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36" name="Rectangle aux angles arrondis"/>
          <p:cNvSpPr/>
          <p:nvPr/>
        </p:nvSpPr>
        <p:spPr>
          <a:xfrm>
            <a:off x="377623" y="4056643"/>
            <a:ext cx="3168696" cy="569354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37" name="Cercle"/>
          <p:cNvSpPr/>
          <p:nvPr/>
        </p:nvSpPr>
        <p:spPr>
          <a:xfrm>
            <a:off x="3003082" y="4811714"/>
            <a:ext cx="558793" cy="555903"/>
          </a:xfrm>
          <a:prstGeom prst="ellipse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38" name="Ligne"/>
          <p:cNvSpPr/>
          <p:nvPr/>
        </p:nvSpPr>
        <p:spPr>
          <a:xfrm rot="5400000">
            <a:off x="3453050" y="4265657"/>
            <a:ext cx="932832" cy="715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8C9CA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39" name="Ligne"/>
          <p:cNvSpPr/>
          <p:nvPr/>
        </p:nvSpPr>
        <p:spPr>
          <a:xfrm rot="5400000">
            <a:off x="2757334" y="4378602"/>
            <a:ext cx="2322636" cy="71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8C9CA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40" name="5 hommes…"/>
          <p:cNvSpPr txBox="1"/>
          <p:nvPr/>
        </p:nvSpPr>
        <p:spPr>
          <a:xfrm>
            <a:off x="926720" y="4846803"/>
            <a:ext cx="2459988" cy="528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defTabSz="1087636">
              <a:lnSpc>
                <a:spcPts val="1700"/>
              </a:lnSpc>
              <a:spcBef>
                <a:spcPts val="300"/>
              </a:spcBef>
              <a:defRPr sz="1600"/>
            </a:pPr>
            <a:r>
              <a:t>5 hommes </a:t>
            </a:r>
            <a:endParaRPr sz="2400">
              <a:solidFill>
                <a:srgbClr val="4051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ts val="1700"/>
              </a:lnSpc>
              <a:spcBef>
                <a:spcPts val="300"/>
              </a:spcBef>
              <a:defRPr sz="1600"/>
            </a:pPr>
            <a:r>
              <a:t>2 femmes dont 2 HPI</a:t>
            </a:r>
          </a:p>
        </p:txBody>
      </p:sp>
      <p:sp>
        <p:nvSpPr>
          <p:cNvPr id="2641" name="Figure"/>
          <p:cNvSpPr/>
          <p:nvPr/>
        </p:nvSpPr>
        <p:spPr>
          <a:xfrm rot="5400000" flipH="1">
            <a:off x="5712235" y="4529313"/>
            <a:ext cx="2163745" cy="156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937" y="0"/>
                </a:lnTo>
                <a:lnTo>
                  <a:pt x="21600" y="0"/>
                </a:lnTo>
                <a:lnTo>
                  <a:pt x="12663" y="21600"/>
                </a:ln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42" name="Figure"/>
          <p:cNvSpPr/>
          <p:nvPr/>
        </p:nvSpPr>
        <p:spPr>
          <a:xfrm rot="5400000" flipH="1" flipV="1">
            <a:off x="4072290" y="4529313"/>
            <a:ext cx="2163745" cy="156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937" y="0"/>
                </a:lnTo>
                <a:lnTo>
                  <a:pt x="21600" y="0"/>
                </a:lnTo>
                <a:lnTo>
                  <a:pt x="12663" y="21600"/>
                </a:ln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43" name="Figure"/>
          <p:cNvSpPr/>
          <p:nvPr/>
        </p:nvSpPr>
        <p:spPr>
          <a:xfrm>
            <a:off x="5182403" y="2818460"/>
            <a:ext cx="1656259" cy="1689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98" y="12824"/>
                </a:moveTo>
                <a:cubicBezTo>
                  <a:pt x="6470" y="13206"/>
                  <a:pt x="6292" y="13617"/>
                  <a:pt x="5935" y="14027"/>
                </a:cubicBezTo>
                <a:cubicBezTo>
                  <a:pt x="6139" y="14437"/>
                  <a:pt x="7235" y="15038"/>
                  <a:pt x="8279" y="15339"/>
                </a:cubicBezTo>
                <a:cubicBezTo>
                  <a:pt x="9298" y="15038"/>
                  <a:pt x="10393" y="14437"/>
                  <a:pt x="10597" y="14027"/>
                </a:cubicBezTo>
                <a:cubicBezTo>
                  <a:pt x="10240" y="13617"/>
                  <a:pt x="10062" y="13206"/>
                  <a:pt x="9935" y="12824"/>
                </a:cubicBezTo>
                <a:cubicBezTo>
                  <a:pt x="9400" y="13124"/>
                  <a:pt x="8839" y="13261"/>
                  <a:pt x="8253" y="13261"/>
                </a:cubicBezTo>
                <a:cubicBezTo>
                  <a:pt x="7693" y="13261"/>
                  <a:pt x="7133" y="13124"/>
                  <a:pt x="6598" y="12824"/>
                </a:cubicBezTo>
                <a:close/>
                <a:moveTo>
                  <a:pt x="9986" y="4813"/>
                </a:moveTo>
                <a:lnTo>
                  <a:pt x="9553" y="5360"/>
                </a:lnTo>
                <a:cubicBezTo>
                  <a:pt x="9502" y="5469"/>
                  <a:pt x="9374" y="5524"/>
                  <a:pt x="9272" y="5524"/>
                </a:cubicBezTo>
                <a:cubicBezTo>
                  <a:pt x="9247" y="5496"/>
                  <a:pt x="6700" y="5196"/>
                  <a:pt x="4687" y="6399"/>
                </a:cubicBezTo>
                <a:cubicBezTo>
                  <a:pt x="4687" y="6535"/>
                  <a:pt x="4687" y="6727"/>
                  <a:pt x="4687" y="6781"/>
                </a:cubicBezTo>
                <a:cubicBezTo>
                  <a:pt x="4687" y="6891"/>
                  <a:pt x="4636" y="7000"/>
                  <a:pt x="4560" y="7055"/>
                </a:cubicBezTo>
                <a:cubicBezTo>
                  <a:pt x="4458" y="7137"/>
                  <a:pt x="4356" y="7164"/>
                  <a:pt x="4254" y="7137"/>
                </a:cubicBezTo>
                <a:cubicBezTo>
                  <a:pt x="4152" y="7137"/>
                  <a:pt x="3923" y="7465"/>
                  <a:pt x="3974" y="8012"/>
                </a:cubicBezTo>
                <a:cubicBezTo>
                  <a:pt x="3999" y="8422"/>
                  <a:pt x="4152" y="8722"/>
                  <a:pt x="4280" y="8832"/>
                </a:cubicBezTo>
                <a:cubicBezTo>
                  <a:pt x="4305" y="8859"/>
                  <a:pt x="4356" y="8887"/>
                  <a:pt x="4381" y="8859"/>
                </a:cubicBezTo>
                <a:cubicBezTo>
                  <a:pt x="4458" y="8832"/>
                  <a:pt x="4560" y="8805"/>
                  <a:pt x="4662" y="8859"/>
                </a:cubicBezTo>
                <a:cubicBezTo>
                  <a:pt x="4738" y="8914"/>
                  <a:pt x="4815" y="8996"/>
                  <a:pt x="4840" y="9078"/>
                </a:cubicBezTo>
                <a:cubicBezTo>
                  <a:pt x="5146" y="10308"/>
                  <a:pt x="5732" y="11347"/>
                  <a:pt x="6547" y="11949"/>
                </a:cubicBezTo>
                <a:cubicBezTo>
                  <a:pt x="7591" y="12769"/>
                  <a:pt x="8941" y="12769"/>
                  <a:pt x="9986" y="11949"/>
                </a:cubicBezTo>
                <a:cubicBezTo>
                  <a:pt x="10801" y="11347"/>
                  <a:pt x="11387" y="10308"/>
                  <a:pt x="11692" y="9078"/>
                </a:cubicBezTo>
                <a:cubicBezTo>
                  <a:pt x="11692" y="8996"/>
                  <a:pt x="11769" y="8914"/>
                  <a:pt x="11871" y="8859"/>
                </a:cubicBezTo>
                <a:cubicBezTo>
                  <a:pt x="11947" y="8805"/>
                  <a:pt x="12049" y="8805"/>
                  <a:pt x="12125" y="8859"/>
                </a:cubicBezTo>
                <a:cubicBezTo>
                  <a:pt x="12176" y="8887"/>
                  <a:pt x="12202" y="8859"/>
                  <a:pt x="12227" y="8832"/>
                </a:cubicBezTo>
                <a:cubicBezTo>
                  <a:pt x="12380" y="8722"/>
                  <a:pt x="12508" y="8422"/>
                  <a:pt x="12558" y="8012"/>
                </a:cubicBezTo>
                <a:cubicBezTo>
                  <a:pt x="12609" y="7465"/>
                  <a:pt x="12380" y="7137"/>
                  <a:pt x="12304" y="7109"/>
                </a:cubicBezTo>
                <a:cubicBezTo>
                  <a:pt x="12202" y="7137"/>
                  <a:pt x="12075" y="7137"/>
                  <a:pt x="11998" y="7055"/>
                </a:cubicBezTo>
                <a:cubicBezTo>
                  <a:pt x="11922" y="7000"/>
                  <a:pt x="11845" y="6891"/>
                  <a:pt x="11845" y="6781"/>
                </a:cubicBezTo>
                <a:cubicBezTo>
                  <a:pt x="11845" y="6672"/>
                  <a:pt x="11845" y="6426"/>
                  <a:pt x="11845" y="6234"/>
                </a:cubicBezTo>
                <a:cubicBezTo>
                  <a:pt x="11106" y="5879"/>
                  <a:pt x="10419" y="5742"/>
                  <a:pt x="10419" y="5742"/>
                </a:cubicBezTo>
                <a:cubicBezTo>
                  <a:pt x="10291" y="5688"/>
                  <a:pt x="10189" y="5606"/>
                  <a:pt x="10164" y="5496"/>
                </a:cubicBezTo>
                <a:lnTo>
                  <a:pt x="9986" y="4813"/>
                </a:lnTo>
                <a:close/>
                <a:moveTo>
                  <a:pt x="8253" y="2161"/>
                </a:moveTo>
                <a:cubicBezTo>
                  <a:pt x="6801" y="2161"/>
                  <a:pt x="5757" y="2571"/>
                  <a:pt x="5171" y="3364"/>
                </a:cubicBezTo>
                <a:cubicBezTo>
                  <a:pt x="4611" y="4129"/>
                  <a:pt x="4585" y="5086"/>
                  <a:pt x="4636" y="5633"/>
                </a:cubicBezTo>
                <a:cubicBezTo>
                  <a:pt x="6470" y="4676"/>
                  <a:pt x="8534" y="4758"/>
                  <a:pt x="9145" y="4785"/>
                </a:cubicBezTo>
                <a:lnTo>
                  <a:pt x="9858" y="3856"/>
                </a:lnTo>
                <a:cubicBezTo>
                  <a:pt x="9909" y="3746"/>
                  <a:pt x="10037" y="3692"/>
                  <a:pt x="10164" y="3719"/>
                </a:cubicBezTo>
                <a:cubicBezTo>
                  <a:pt x="10291" y="3746"/>
                  <a:pt x="10393" y="3829"/>
                  <a:pt x="10419" y="3965"/>
                </a:cubicBezTo>
                <a:lnTo>
                  <a:pt x="10750" y="5086"/>
                </a:lnTo>
                <a:cubicBezTo>
                  <a:pt x="10979" y="5141"/>
                  <a:pt x="11412" y="5278"/>
                  <a:pt x="11922" y="5496"/>
                </a:cubicBezTo>
                <a:cubicBezTo>
                  <a:pt x="11947" y="4922"/>
                  <a:pt x="11871" y="4047"/>
                  <a:pt x="11361" y="3364"/>
                </a:cubicBezTo>
                <a:cubicBezTo>
                  <a:pt x="10775" y="2571"/>
                  <a:pt x="9731" y="2161"/>
                  <a:pt x="8253" y="2161"/>
                </a:cubicBezTo>
                <a:close/>
                <a:moveTo>
                  <a:pt x="8253" y="1450"/>
                </a:moveTo>
                <a:cubicBezTo>
                  <a:pt x="9935" y="1450"/>
                  <a:pt x="11157" y="1942"/>
                  <a:pt x="11871" y="2926"/>
                </a:cubicBezTo>
                <a:cubicBezTo>
                  <a:pt x="12813" y="4211"/>
                  <a:pt x="12558" y="5906"/>
                  <a:pt x="12482" y="6207"/>
                </a:cubicBezTo>
                <a:cubicBezTo>
                  <a:pt x="12508" y="6289"/>
                  <a:pt x="12508" y="6371"/>
                  <a:pt x="12508" y="6453"/>
                </a:cubicBezTo>
                <a:cubicBezTo>
                  <a:pt x="12966" y="6617"/>
                  <a:pt x="13272" y="7273"/>
                  <a:pt x="13195" y="8094"/>
                </a:cubicBezTo>
                <a:cubicBezTo>
                  <a:pt x="13144" y="8641"/>
                  <a:pt x="12966" y="9105"/>
                  <a:pt x="12660" y="9351"/>
                </a:cubicBezTo>
                <a:cubicBezTo>
                  <a:pt x="12533" y="9488"/>
                  <a:pt x="12380" y="9543"/>
                  <a:pt x="12227" y="9570"/>
                </a:cubicBezTo>
                <a:cubicBezTo>
                  <a:pt x="11922" y="10746"/>
                  <a:pt x="11310" y="11730"/>
                  <a:pt x="10495" y="12414"/>
                </a:cubicBezTo>
                <a:cubicBezTo>
                  <a:pt x="10597" y="12796"/>
                  <a:pt x="10750" y="13206"/>
                  <a:pt x="11106" y="13589"/>
                </a:cubicBezTo>
                <a:cubicBezTo>
                  <a:pt x="11438" y="13671"/>
                  <a:pt x="11794" y="13753"/>
                  <a:pt x="12125" y="13863"/>
                </a:cubicBezTo>
                <a:cubicBezTo>
                  <a:pt x="12380" y="13917"/>
                  <a:pt x="12635" y="13999"/>
                  <a:pt x="12966" y="14109"/>
                </a:cubicBezTo>
                <a:cubicBezTo>
                  <a:pt x="13654" y="14355"/>
                  <a:pt x="14291" y="14655"/>
                  <a:pt x="14877" y="14956"/>
                </a:cubicBezTo>
                <a:cubicBezTo>
                  <a:pt x="15896" y="15503"/>
                  <a:pt x="16558" y="16624"/>
                  <a:pt x="16558" y="17854"/>
                </a:cubicBezTo>
                <a:lnTo>
                  <a:pt x="16558" y="21272"/>
                </a:lnTo>
                <a:cubicBezTo>
                  <a:pt x="16558" y="21463"/>
                  <a:pt x="16405" y="21600"/>
                  <a:pt x="16227" y="21600"/>
                </a:cubicBezTo>
                <a:cubicBezTo>
                  <a:pt x="16048" y="21600"/>
                  <a:pt x="15896" y="21463"/>
                  <a:pt x="15896" y="21272"/>
                </a:cubicBezTo>
                <a:lnTo>
                  <a:pt x="15896" y="17854"/>
                </a:lnTo>
                <a:cubicBezTo>
                  <a:pt x="15896" y="16897"/>
                  <a:pt x="15386" y="16022"/>
                  <a:pt x="14571" y="15585"/>
                </a:cubicBezTo>
                <a:cubicBezTo>
                  <a:pt x="14036" y="15257"/>
                  <a:pt x="13450" y="15011"/>
                  <a:pt x="12762" y="14792"/>
                </a:cubicBezTo>
                <a:cubicBezTo>
                  <a:pt x="12457" y="14683"/>
                  <a:pt x="12202" y="14601"/>
                  <a:pt x="11947" y="14546"/>
                </a:cubicBezTo>
                <a:cubicBezTo>
                  <a:pt x="11692" y="14437"/>
                  <a:pt x="11438" y="14382"/>
                  <a:pt x="11183" y="14327"/>
                </a:cubicBezTo>
                <a:cubicBezTo>
                  <a:pt x="10852" y="15066"/>
                  <a:pt x="9680" y="15585"/>
                  <a:pt x="8890" y="15886"/>
                </a:cubicBezTo>
                <a:lnTo>
                  <a:pt x="9629" y="16651"/>
                </a:lnTo>
                <a:lnTo>
                  <a:pt x="9782" y="16788"/>
                </a:lnTo>
                <a:lnTo>
                  <a:pt x="10954" y="15585"/>
                </a:lnTo>
                <a:cubicBezTo>
                  <a:pt x="11106" y="15476"/>
                  <a:pt x="11310" y="15476"/>
                  <a:pt x="11438" y="15612"/>
                </a:cubicBezTo>
                <a:cubicBezTo>
                  <a:pt x="11565" y="15749"/>
                  <a:pt x="11540" y="15968"/>
                  <a:pt x="11412" y="16105"/>
                </a:cubicBezTo>
                <a:lnTo>
                  <a:pt x="9986" y="17526"/>
                </a:lnTo>
                <a:cubicBezTo>
                  <a:pt x="9935" y="17608"/>
                  <a:pt x="9858" y="17636"/>
                  <a:pt x="9782" y="17636"/>
                </a:cubicBezTo>
                <a:cubicBezTo>
                  <a:pt x="9680" y="17636"/>
                  <a:pt x="9604" y="17608"/>
                  <a:pt x="9553" y="17526"/>
                </a:cubicBezTo>
                <a:lnTo>
                  <a:pt x="9451" y="17444"/>
                </a:lnTo>
                <a:lnTo>
                  <a:pt x="9221" y="17718"/>
                </a:lnTo>
                <a:lnTo>
                  <a:pt x="9807" y="21190"/>
                </a:lnTo>
                <a:cubicBezTo>
                  <a:pt x="9858" y="21381"/>
                  <a:pt x="9731" y="21573"/>
                  <a:pt x="9553" y="21600"/>
                </a:cubicBezTo>
                <a:cubicBezTo>
                  <a:pt x="9527" y="21600"/>
                  <a:pt x="9527" y="21600"/>
                  <a:pt x="9502" y="21600"/>
                </a:cubicBezTo>
                <a:cubicBezTo>
                  <a:pt x="9349" y="21600"/>
                  <a:pt x="9196" y="21491"/>
                  <a:pt x="9171" y="21299"/>
                </a:cubicBezTo>
                <a:lnTo>
                  <a:pt x="8585" y="17690"/>
                </a:lnTo>
                <a:cubicBezTo>
                  <a:pt x="8559" y="17581"/>
                  <a:pt x="8585" y="17472"/>
                  <a:pt x="8636" y="17389"/>
                </a:cubicBezTo>
                <a:lnTo>
                  <a:pt x="8967" y="16925"/>
                </a:lnTo>
                <a:lnTo>
                  <a:pt x="8279" y="16214"/>
                </a:lnTo>
                <a:lnTo>
                  <a:pt x="7566" y="16925"/>
                </a:lnTo>
                <a:lnTo>
                  <a:pt x="7897" y="17389"/>
                </a:lnTo>
                <a:cubicBezTo>
                  <a:pt x="7973" y="17472"/>
                  <a:pt x="7999" y="17581"/>
                  <a:pt x="7973" y="17690"/>
                </a:cubicBezTo>
                <a:lnTo>
                  <a:pt x="7362" y="21299"/>
                </a:lnTo>
                <a:cubicBezTo>
                  <a:pt x="7336" y="21491"/>
                  <a:pt x="7209" y="21600"/>
                  <a:pt x="7056" y="21600"/>
                </a:cubicBezTo>
                <a:cubicBezTo>
                  <a:pt x="7031" y="21600"/>
                  <a:pt x="7005" y="21600"/>
                  <a:pt x="6980" y="21600"/>
                </a:cubicBezTo>
                <a:cubicBezTo>
                  <a:pt x="6801" y="21573"/>
                  <a:pt x="6700" y="21381"/>
                  <a:pt x="6725" y="21190"/>
                </a:cubicBezTo>
                <a:lnTo>
                  <a:pt x="7311" y="17718"/>
                </a:lnTo>
                <a:lnTo>
                  <a:pt x="7082" y="17444"/>
                </a:lnTo>
                <a:lnTo>
                  <a:pt x="6980" y="17526"/>
                </a:lnTo>
                <a:cubicBezTo>
                  <a:pt x="6929" y="17608"/>
                  <a:pt x="6852" y="17636"/>
                  <a:pt x="6776" y="17636"/>
                </a:cubicBezTo>
                <a:cubicBezTo>
                  <a:pt x="6700" y="17636"/>
                  <a:pt x="6623" y="17608"/>
                  <a:pt x="6547" y="17526"/>
                </a:cubicBezTo>
                <a:lnTo>
                  <a:pt x="5120" y="16105"/>
                </a:lnTo>
                <a:cubicBezTo>
                  <a:pt x="4993" y="15968"/>
                  <a:pt x="4993" y="15749"/>
                  <a:pt x="5095" y="15612"/>
                </a:cubicBezTo>
                <a:cubicBezTo>
                  <a:pt x="5222" y="15476"/>
                  <a:pt x="5426" y="15448"/>
                  <a:pt x="5553" y="15585"/>
                </a:cubicBezTo>
                <a:lnTo>
                  <a:pt x="6776" y="16788"/>
                </a:lnTo>
                <a:lnTo>
                  <a:pt x="7642" y="15886"/>
                </a:lnTo>
                <a:cubicBezTo>
                  <a:pt x="6878" y="15612"/>
                  <a:pt x="5706" y="15066"/>
                  <a:pt x="5375" y="14355"/>
                </a:cubicBezTo>
                <a:cubicBezTo>
                  <a:pt x="4891" y="14437"/>
                  <a:pt x="4585" y="14546"/>
                  <a:pt x="4585" y="14546"/>
                </a:cubicBezTo>
                <a:cubicBezTo>
                  <a:pt x="4331" y="14601"/>
                  <a:pt x="4076" y="14683"/>
                  <a:pt x="3745" y="14792"/>
                </a:cubicBezTo>
                <a:cubicBezTo>
                  <a:pt x="3108" y="15011"/>
                  <a:pt x="2496" y="15284"/>
                  <a:pt x="1961" y="15585"/>
                </a:cubicBezTo>
                <a:cubicBezTo>
                  <a:pt x="1146" y="16022"/>
                  <a:pt x="637" y="16897"/>
                  <a:pt x="637" y="17854"/>
                </a:cubicBezTo>
                <a:lnTo>
                  <a:pt x="637" y="21272"/>
                </a:lnTo>
                <a:cubicBezTo>
                  <a:pt x="637" y="21463"/>
                  <a:pt x="509" y="21600"/>
                  <a:pt x="331" y="21600"/>
                </a:cubicBezTo>
                <a:cubicBezTo>
                  <a:pt x="127" y="21600"/>
                  <a:pt x="0" y="21463"/>
                  <a:pt x="0" y="21272"/>
                </a:cubicBezTo>
                <a:lnTo>
                  <a:pt x="0" y="17854"/>
                </a:lnTo>
                <a:cubicBezTo>
                  <a:pt x="0" y="16624"/>
                  <a:pt x="637" y="15530"/>
                  <a:pt x="1656" y="14956"/>
                </a:cubicBezTo>
                <a:cubicBezTo>
                  <a:pt x="2216" y="14655"/>
                  <a:pt x="2879" y="14355"/>
                  <a:pt x="3566" y="14109"/>
                </a:cubicBezTo>
                <a:cubicBezTo>
                  <a:pt x="3872" y="13999"/>
                  <a:pt x="4152" y="13917"/>
                  <a:pt x="4407" y="13835"/>
                </a:cubicBezTo>
                <a:cubicBezTo>
                  <a:pt x="4432" y="13835"/>
                  <a:pt x="4789" y="13753"/>
                  <a:pt x="5400" y="13617"/>
                </a:cubicBezTo>
                <a:cubicBezTo>
                  <a:pt x="5757" y="13234"/>
                  <a:pt x="5935" y="12796"/>
                  <a:pt x="6037" y="12414"/>
                </a:cubicBezTo>
                <a:cubicBezTo>
                  <a:pt x="5248" y="11757"/>
                  <a:pt x="4636" y="10746"/>
                  <a:pt x="4305" y="9570"/>
                </a:cubicBezTo>
                <a:cubicBezTo>
                  <a:pt x="4152" y="9543"/>
                  <a:pt x="3999" y="9461"/>
                  <a:pt x="3872" y="9351"/>
                </a:cubicBezTo>
                <a:cubicBezTo>
                  <a:pt x="3566" y="9105"/>
                  <a:pt x="3388" y="8641"/>
                  <a:pt x="3337" y="8094"/>
                </a:cubicBezTo>
                <a:cubicBezTo>
                  <a:pt x="3261" y="7273"/>
                  <a:pt x="3566" y="6617"/>
                  <a:pt x="4025" y="6453"/>
                </a:cubicBezTo>
                <a:cubicBezTo>
                  <a:pt x="4025" y="6344"/>
                  <a:pt x="4025" y="6262"/>
                  <a:pt x="4025" y="6207"/>
                </a:cubicBezTo>
                <a:cubicBezTo>
                  <a:pt x="3974" y="5879"/>
                  <a:pt x="3719" y="4211"/>
                  <a:pt x="4662" y="2926"/>
                </a:cubicBezTo>
                <a:cubicBezTo>
                  <a:pt x="5375" y="1942"/>
                  <a:pt x="6572" y="1450"/>
                  <a:pt x="8253" y="1450"/>
                </a:cubicBezTo>
                <a:close/>
                <a:moveTo>
                  <a:pt x="13305" y="0"/>
                </a:moveTo>
                <a:cubicBezTo>
                  <a:pt x="14989" y="0"/>
                  <a:pt x="16214" y="492"/>
                  <a:pt x="16929" y="1476"/>
                </a:cubicBezTo>
                <a:cubicBezTo>
                  <a:pt x="17950" y="2871"/>
                  <a:pt x="17593" y="4675"/>
                  <a:pt x="17542" y="4812"/>
                </a:cubicBezTo>
                <a:cubicBezTo>
                  <a:pt x="17542" y="4867"/>
                  <a:pt x="17542" y="4949"/>
                  <a:pt x="17542" y="5004"/>
                </a:cubicBezTo>
                <a:cubicBezTo>
                  <a:pt x="18027" y="5140"/>
                  <a:pt x="18307" y="5824"/>
                  <a:pt x="18231" y="6644"/>
                </a:cubicBezTo>
                <a:cubicBezTo>
                  <a:pt x="18205" y="7191"/>
                  <a:pt x="18001" y="7656"/>
                  <a:pt x="17720" y="7902"/>
                </a:cubicBezTo>
                <a:cubicBezTo>
                  <a:pt x="17593" y="8011"/>
                  <a:pt x="17440" y="8093"/>
                  <a:pt x="17286" y="8121"/>
                </a:cubicBezTo>
                <a:cubicBezTo>
                  <a:pt x="16955" y="9296"/>
                  <a:pt x="16342" y="10281"/>
                  <a:pt x="15551" y="10964"/>
                </a:cubicBezTo>
                <a:cubicBezTo>
                  <a:pt x="15627" y="11347"/>
                  <a:pt x="15806" y="11784"/>
                  <a:pt x="16138" y="12167"/>
                </a:cubicBezTo>
                <a:cubicBezTo>
                  <a:pt x="16495" y="12222"/>
                  <a:pt x="16853" y="12331"/>
                  <a:pt x="17184" y="12413"/>
                </a:cubicBezTo>
                <a:cubicBezTo>
                  <a:pt x="17440" y="12495"/>
                  <a:pt x="17695" y="12577"/>
                  <a:pt x="18027" y="12687"/>
                </a:cubicBezTo>
                <a:cubicBezTo>
                  <a:pt x="18690" y="12933"/>
                  <a:pt x="19354" y="13179"/>
                  <a:pt x="19915" y="13507"/>
                </a:cubicBezTo>
                <a:cubicBezTo>
                  <a:pt x="20962" y="14081"/>
                  <a:pt x="21600" y="15202"/>
                  <a:pt x="21600" y="16405"/>
                </a:cubicBezTo>
                <a:lnTo>
                  <a:pt x="21600" y="21272"/>
                </a:lnTo>
                <a:cubicBezTo>
                  <a:pt x="21600" y="21463"/>
                  <a:pt x="21447" y="21600"/>
                  <a:pt x="21268" y="21600"/>
                </a:cubicBezTo>
                <a:cubicBezTo>
                  <a:pt x="21089" y="21600"/>
                  <a:pt x="20936" y="21463"/>
                  <a:pt x="20936" y="21272"/>
                </a:cubicBezTo>
                <a:lnTo>
                  <a:pt x="20936" y="16405"/>
                </a:lnTo>
                <a:cubicBezTo>
                  <a:pt x="20936" y="15448"/>
                  <a:pt x="20426" y="14573"/>
                  <a:pt x="19635" y="14136"/>
                </a:cubicBezTo>
                <a:cubicBezTo>
                  <a:pt x="19073" y="13835"/>
                  <a:pt x="18486" y="13562"/>
                  <a:pt x="17822" y="13315"/>
                </a:cubicBezTo>
                <a:cubicBezTo>
                  <a:pt x="17516" y="13233"/>
                  <a:pt x="17261" y="13179"/>
                  <a:pt x="17006" y="13097"/>
                </a:cubicBezTo>
                <a:cubicBezTo>
                  <a:pt x="16750" y="13015"/>
                  <a:pt x="16495" y="12960"/>
                  <a:pt x="16240" y="12905"/>
                </a:cubicBezTo>
                <a:cubicBezTo>
                  <a:pt x="16061" y="13261"/>
                  <a:pt x="15678" y="13644"/>
                  <a:pt x="15040" y="14081"/>
                </a:cubicBezTo>
                <a:cubicBezTo>
                  <a:pt x="14989" y="14108"/>
                  <a:pt x="14938" y="14136"/>
                  <a:pt x="14862" y="14136"/>
                </a:cubicBezTo>
                <a:cubicBezTo>
                  <a:pt x="14760" y="14136"/>
                  <a:pt x="14658" y="14081"/>
                  <a:pt x="14581" y="13944"/>
                </a:cubicBezTo>
                <a:cubicBezTo>
                  <a:pt x="14504" y="13808"/>
                  <a:pt x="14530" y="13589"/>
                  <a:pt x="14709" y="13479"/>
                </a:cubicBezTo>
                <a:cubicBezTo>
                  <a:pt x="15347" y="13069"/>
                  <a:pt x="15576" y="12769"/>
                  <a:pt x="15627" y="12605"/>
                </a:cubicBezTo>
                <a:cubicBezTo>
                  <a:pt x="15296" y="12222"/>
                  <a:pt x="15091" y="11784"/>
                  <a:pt x="14964" y="11374"/>
                </a:cubicBezTo>
                <a:cubicBezTo>
                  <a:pt x="14453" y="11675"/>
                  <a:pt x="13892" y="11839"/>
                  <a:pt x="13305" y="11839"/>
                </a:cubicBezTo>
                <a:cubicBezTo>
                  <a:pt x="12998" y="11839"/>
                  <a:pt x="12692" y="11784"/>
                  <a:pt x="12386" y="11702"/>
                </a:cubicBezTo>
                <a:cubicBezTo>
                  <a:pt x="12233" y="11648"/>
                  <a:pt x="12131" y="11456"/>
                  <a:pt x="12182" y="11292"/>
                </a:cubicBezTo>
                <a:cubicBezTo>
                  <a:pt x="12207" y="11101"/>
                  <a:pt x="12386" y="10991"/>
                  <a:pt x="12565" y="11019"/>
                </a:cubicBezTo>
                <a:cubicBezTo>
                  <a:pt x="13407" y="11265"/>
                  <a:pt x="14275" y="11101"/>
                  <a:pt x="15040" y="10527"/>
                </a:cubicBezTo>
                <a:cubicBezTo>
                  <a:pt x="15832" y="9898"/>
                  <a:pt x="16444" y="8859"/>
                  <a:pt x="16725" y="7628"/>
                </a:cubicBezTo>
                <a:cubicBezTo>
                  <a:pt x="16750" y="7546"/>
                  <a:pt x="16827" y="7437"/>
                  <a:pt x="16904" y="7410"/>
                </a:cubicBezTo>
                <a:cubicBezTo>
                  <a:pt x="17006" y="7355"/>
                  <a:pt x="17108" y="7355"/>
                  <a:pt x="17184" y="7410"/>
                </a:cubicBezTo>
                <a:cubicBezTo>
                  <a:pt x="17210" y="7410"/>
                  <a:pt x="17261" y="7410"/>
                  <a:pt x="17312" y="7355"/>
                </a:cubicBezTo>
                <a:cubicBezTo>
                  <a:pt x="17414" y="7246"/>
                  <a:pt x="17567" y="6972"/>
                  <a:pt x="17593" y="6589"/>
                </a:cubicBezTo>
                <a:cubicBezTo>
                  <a:pt x="17644" y="6015"/>
                  <a:pt x="17440" y="5687"/>
                  <a:pt x="17338" y="5660"/>
                </a:cubicBezTo>
                <a:cubicBezTo>
                  <a:pt x="17261" y="5687"/>
                  <a:pt x="17133" y="5687"/>
                  <a:pt x="17057" y="5605"/>
                </a:cubicBezTo>
                <a:cubicBezTo>
                  <a:pt x="16955" y="5550"/>
                  <a:pt x="16878" y="5468"/>
                  <a:pt x="16878" y="5332"/>
                </a:cubicBezTo>
                <a:cubicBezTo>
                  <a:pt x="16878" y="5222"/>
                  <a:pt x="16878" y="4949"/>
                  <a:pt x="16878" y="4758"/>
                </a:cubicBezTo>
                <a:cubicBezTo>
                  <a:pt x="15857" y="4019"/>
                  <a:pt x="14760" y="3718"/>
                  <a:pt x="13330" y="3883"/>
                </a:cubicBezTo>
                <a:cubicBezTo>
                  <a:pt x="13152" y="3883"/>
                  <a:pt x="12998" y="3773"/>
                  <a:pt x="12973" y="3582"/>
                </a:cubicBezTo>
                <a:cubicBezTo>
                  <a:pt x="12973" y="3390"/>
                  <a:pt x="13075" y="3199"/>
                  <a:pt x="13254" y="3199"/>
                </a:cubicBezTo>
                <a:cubicBezTo>
                  <a:pt x="14709" y="3035"/>
                  <a:pt x="15908" y="3281"/>
                  <a:pt x="16980" y="3965"/>
                </a:cubicBezTo>
                <a:cubicBezTo>
                  <a:pt x="17006" y="3390"/>
                  <a:pt x="16904" y="2570"/>
                  <a:pt x="16419" y="1914"/>
                </a:cubicBezTo>
                <a:cubicBezTo>
                  <a:pt x="15832" y="1094"/>
                  <a:pt x="14785" y="711"/>
                  <a:pt x="13305" y="711"/>
                </a:cubicBezTo>
                <a:cubicBezTo>
                  <a:pt x="12335" y="711"/>
                  <a:pt x="11544" y="875"/>
                  <a:pt x="10957" y="1258"/>
                </a:cubicBezTo>
                <a:cubicBezTo>
                  <a:pt x="10803" y="1340"/>
                  <a:pt x="10599" y="1285"/>
                  <a:pt x="10497" y="1094"/>
                </a:cubicBezTo>
                <a:cubicBezTo>
                  <a:pt x="10421" y="930"/>
                  <a:pt x="10472" y="738"/>
                  <a:pt x="10625" y="629"/>
                </a:cubicBezTo>
                <a:cubicBezTo>
                  <a:pt x="11314" y="219"/>
                  <a:pt x="12233" y="0"/>
                  <a:pt x="13305" y="0"/>
                </a:cubicBezTo>
                <a:close/>
              </a:path>
            </a:pathLst>
          </a:custGeom>
          <a:solidFill>
            <a:srgbClr val="1D262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900">
                <a:solidFill>
                  <a:srgbClr val="40515A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44" name="R=7"/>
          <p:cNvSpPr txBox="1"/>
          <p:nvPr/>
        </p:nvSpPr>
        <p:spPr>
          <a:xfrm>
            <a:off x="4700197" y="5015811"/>
            <a:ext cx="72223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R=7</a:t>
            </a:r>
          </a:p>
        </p:txBody>
      </p:sp>
      <p:sp>
        <p:nvSpPr>
          <p:cNvPr id="2645" name="E=11"/>
          <p:cNvSpPr txBox="1"/>
          <p:nvPr/>
        </p:nvSpPr>
        <p:spPr>
          <a:xfrm>
            <a:off x="6411862" y="5069796"/>
            <a:ext cx="89227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E=11</a:t>
            </a:r>
          </a:p>
        </p:txBody>
      </p:sp>
      <p:sp>
        <p:nvSpPr>
          <p:cNvPr id="2646" name="Rectangle"/>
          <p:cNvSpPr/>
          <p:nvPr/>
        </p:nvSpPr>
        <p:spPr>
          <a:xfrm>
            <a:off x="-2" y="6766559"/>
            <a:ext cx="12192001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7" name="Ovale"/>
          <p:cNvSpPr/>
          <p:nvPr/>
        </p:nvSpPr>
        <p:spPr>
          <a:xfrm>
            <a:off x="2993795" y="4059878"/>
            <a:ext cx="558793" cy="566119"/>
          </a:xfrm>
          <a:prstGeom prst="ellipse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48" name="Ovale"/>
          <p:cNvSpPr/>
          <p:nvPr/>
        </p:nvSpPr>
        <p:spPr>
          <a:xfrm>
            <a:off x="3001044" y="5604859"/>
            <a:ext cx="558793" cy="566119"/>
          </a:xfrm>
          <a:prstGeom prst="ellipse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49" name="Rectangle aux angles arrondis"/>
          <p:cNvSpPr/>
          <p:nvPr/>
        </p:nvSpPr>
        <p:spPr>
          <a:xfrm>
            <a:off x="377623" y="3334939"/>
            <a:ext cx="3168696" cy="569354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50" name="Ovale"/>
          <p:cNvSpPr/>
          <p:nvPr/>
        </p:nvSpPr>
        <p:spPr>
          <a:xfrm>
            <a:off x="2967291" y="3338176"/>
            <a:ext cx="558793" cy="566119"/>
          </a:xfrm>
          <a:prstGeom prst="ellipse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51" name="Age moyen: 28,87 ans"/>
          <p:cNvSpPr txBox="1"/>
          <p:nvPr/>
        </p:nvSpPr>
        <p:spPr>
          <a:xfrm>
            <a:off x="721876" y="4248170"/>
            <a:ext cx="2295687" cy="26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>
            <a:lvl1pPr defTabSz="1087636">
              <a:lnSpc>
                <a:spcPts val="1700"/>
              </a:lnSpc>
              <a:spcBef>
                <a:spcPts val="300"/>
              </a:spcBef>
              <a:defRPr sz="1600"/>
            </a:lvl1pPr>
          </a:lstStyle>
          <a:p>
            <a:r>
              <a:t>Age moyen: 28,87 ans</a:t>
            </a:r>
          </a:p>
        </p:txBody>
      </p:sp>
      <p:sp>
        <p:nvSpPr>
          <p:cNvPr id="2652" name="Rectangle aux angles arrondis"/>
          <p:cNvSpPr/>
          <p:nvPr/>
        </p:nvSpPr>
        <p:spPr>
          <a:xfrm>
            <a:off x="8377866" y="5548605"/>
            <a:ext cx="3190740" cy="712564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53" name="Rectangle aux angles arrondis"/>
          <p:cNvSpPr/>
          <p:nvPr/>
        </p:nvSpPr>
        <p:spPr>
          <a:xfrm>
            <a:off x="8377866" y="4831905"/>
            <a:ext cx="3168697" cy="565489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54" name="Rectangle aux angles arrondis"/>
          <p:cNvSpPr/>
          <p:nvPr/>
        </p:nvSpPr>
        <p:spPr>
          <a:xfrm>
            <a:off x="8339852" y="4086421"/>
            <a:ext cx="3168697" cy="569354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55" name="Cercle"/>
          <p:cNvSpPr/>
          <p:nvPr/>
        </p:nvSpPr>
        <p:spPr>
          <a:xfrm>
            <a:off x="8377866" y="4840602"/>
            <a:ext cx="558793" cy="555904"/>
          </a:xfrm>
          <a:prstGeom prst="ellipse">
            <a:avLst/>
          </a:pr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56" name="6 hommes dont 2 HPI…"/>
          <p:cNvSpPr txBox="1"/>
          <p:nvPr/>
        </p:nvSpPr>
        <p:spPr>
          <a:xfrm>
            <a:off x="9136864" y="4869140"/>
            <a:ext cx="2253932" cy="528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defTabSz="1087636">
              <a:lnSpc>
                <a:spcPts val="1700"/>
              </a:lnSpc>
              <a:spcBef>
                <a:spcPts val="300"/>
              </a:spcBef>
              <a:defRPr sz="1600"/>
            </a:pPr>
            <a:r>
              <a:t>6 hommes dont 2 HPI</a:t>
            </a:r>
            <a:endParaRPr sz="2400">
              <a:solidFill>
                <a:srgbClr val="4051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ts val="1700"/>
              </a:lnSpc>
              <a:spcBef>
                <a:spcPts val="300"/>
              </a:spcBef>
              <a:defRPr sz="1600"/>
            </a:pPr>
            <a:r>
              <a:t>5 femmes dont 1 HPI</a:t>
            </a:r>
          </a:p>
        </p:txBody>
      </p:sp>
      <p:sp>
        <p:nvSpPr>
          <p:cNvPr id="2657" name="6 à l’Universités…"/>
          <p:cNvSpPr txBox="1"/>
          <p:nvPr/>
        </p:nvSpPr>
        <p:spPr>
          <a:xfrm>
            <a:off x="9292107" y="5673350"/>
            <a:ext cx="2887541" cy="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defTabSz="1087636">
              <a:lnSpc>
                <a:spcPts val="1700"/>
              </a:lnSpc>
              <a:spcBef>
                <a:spcPts val="300"/>
              </a:spcBef>
              <a:defRPr sz="1600">
                <a:latin typeface="Lato Light"/>
                <a:ea typeface="Lato Light"/>
                <a:cs typeface="Lato Light"/>
                <a:sym typeface="Lato Light"/>
              </a:defRPr>
            </a:pPr>
            <a:r>
              <a:t>6 à l’Universités </a:t>
            </a:r>
            <a:endParaRPr sz="2400">
              <a:solidFill>
                <a:srgbClr val="4051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ts val="1700"/>
              </a:lnSpc>
              <a:spcBef>
                <a:spcPts val="300"/>
              </a:spcBef>
              <a:defRPr sz="1600">
                <a:latin typeface="Lato Light"/>
                <a:ea typeface="Lato Light"/>
                <a:cs typeface="Lato Light"/>
                <a:sym typeface="Lato Light"/>
              </a:defRPr>
            </a:pPr>
            <a:r>
              <a:t>5  en Haute Ecole</a:t>
            </a:r>
          </a:p>
        </p:txBody>
      </p:sp>
      <p:sp>
        <p:nvSpPr>
          <p:cNvPr id="2658" name="Ovale"/>
          <p:cNvSpPr/>
          <p:nvPr/>
        </p:nvSpPr>
        <p:spPr>
          <a:xfrm>
            <a:off x="8377865" y="5608189"/>
            <a:ext cx="558793" cy="566119"/>
          </a:xfrm>
          <a:prstGeom prst="ellipse">
            <a:avLst/>
          </a:pr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59" name="Rectangle aux angles arrondis"/>
          <p:cNvSpPr/>
          <p:nvPr/>
        </p:nvSpPr>
        <p:spPr>
          <a:xfrm>
            <a:off x="8339852" y="3364717"/>
            <a:ext cx="3168697" cy="569354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60" name="Ovale"/>
          <p:cNvSpPr/>
          <p:nvPr/>
        </p:nvSpPr>
        <p:spPr>
          <a:xfrm>
            <a:off x="8339852" y="3356580"/>
            <a:ext cx="558793" cy="566119"/>
          </a:xfrm>
          <a:prstGeom prst="ellipse">
            <a:avLst/>
          </a:pr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61" name="Age moyen: 26,82 ans"/>
          <p:cNvSpPr txBox="1"/>
          <p:nvPr/>
        </p:nvSpPr>
        <p:spPr>
          <a:xfrm>
            <a:off x="8993916" y="4288501"/>
            <a:ext cx="2295686" cy="26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>
            <a:lvl1pPr defTabSz="1087636">
              <a:lnSpc>
                <a:spcPts val="1700"/>
              </a:lnSpc>
              <a:spcBef>
                <a:spcPts val="300"/>
              </a:spcBef>
              <a:defRPr sz="1600"/>
            </a:lvl1pPr>
          </a:lstStyle>
          <a:p>
            <a:r>
              <a:t>   Age moyen: 26,82 ans</a:t>
            </a:r>
          </a:p>
        </p:txBody>
      </p:sp>
      <p:sp>
        <p:nvSpPr>
          <p:cNvPr id="2662" name="Ligne"/>
          <p:cNvSpPr/>
          <p:nvPr/>
        </p:nvSpPr>
        <p:spPr>
          <a:xfrm rot="16200000" flipH="1">
            <a:off x="6853445" y="4459009"/>
            <a:ext cx="2286988" cy="648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8C9CA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63" name="Ligne"/>
          <p:cNvSpPr/>
          <p:nvPr/>
        </p:nvSpPr>
        <p:spPr>
          <a:xfrm rot="16200000" flipH="1">
            <a:off x="7553543" y="4358153"/>
            <a:ext cx="886338" cy="647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8C9CA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64" name="Ovale"/>
          <p:cNvSpPr/>
          <p:nvPr/>
        </p:nvSpPr>
        <p:spPr>
          <a:xfrm>
            <a:off x="8328390" y="4097428"/>
            <a:ext cx="558793" cy="566119"/>
          </a:xfrm>
          <a:prstGeom prst="ellipse">
            <a:avLst/>
          </a:pr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65" name="Nationalités:…"/>
          <p:cNvSpPr txBox="1"/>
          <p:nvPr/>
        </p:nvSpPr>
        <p:spPr>
          <a:xfrm>
            <a:off x="4688668" y="1592290"/>
            <a:ext cx="2944355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/>
            </a:pPr>
            <a:r>
              <a:rPr sz="1800"/>
              <a:t>Nationalités</a:t>
            </a:r>
            <a:r>
              <a:t>: </a:t>
            </a:r>
          </a:p>
          <a:p>
            <a:pPr algn="ctr">
              <a:defRPr sz="1600"/>
            </a:pPr>
            <a:r>
              <a:t>belge : N= 16 </a:t>
            </a:r>
          </a:p>
          <a:p>
            <a:pPr algn="ctr">
              <a:defRPr sz="1600"/>
            </a:pPr>
            <a:r>
              <a:t>française: N=2</a:t>
            </a:r>
          </a:p>
        </p:txBody>
      </p:sp>
      <p:sp>
        <p:nvSpPr>
          <p:cNvPr id="2666" name="Rectangle aux angles arrondis"/>
          <p:cNvSpPr/>
          <p:nvPr/>
        </p:nvSpPr>
        <p:spPr>
          <a:xfrm>
            <a:off x="410849" y="1308656"/>
            <a:ext cx="3859171" cy="1413347"/>
          </a:xfrm>
          <a:prstGeom prst="roundRect">
            <a:avLst>
              <a:gd name="adj" fmla="val 4801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67" name="Diagnostics:…"/>
          <p:cNvSpPr txBox="1"/>
          <p:nvPr/>
        </p:nvSpPr>
        <p:spPr>
          <a:xfrm>
            <a:off x="685849" y="1471640"/>
            <a:ext cx="3309171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Diagnostics:</a:t>
            </a:r>
          </a:p>
          <a:p>
            <a:pPr algn="ctr">
              <a:defRPr sz="1600"/>
            </a:pPr>
            <a:r>
              <a:t>Centre de référence: N=11</a:t>
            </a:r>
          </a:p>
          <a:p>
            <a:pPr algn="ctr">
              <a:defRPr sz="1600"/>
            </a:pPr>
            <a:r>
              <a:t>Praticiens privés: N=5</a:t>
            </a:r>
          </a:p>
          <a:p>
            <a:pPr algn="ctr">
              <a:defRPr sz="1600"/>
            </a:pPr>
            <a:r>
              <a:t>Hôpital: N=2</a:t>
            </a:r>
          </a:p>
        </p:txBody>
      </p:sp>
      <p:sp>
        <p:nvSpPr>
          <p:cNvPr id="2668" name="Rectangle aux angles arrondis"/>
          <p:cNvSpPr/>
          <p:nvPr/>
        </p:nvSpPr>
        <p:spPr>
          <a:xfrm>
            <a:off x="3991902" y="5960150"/>
            <a:ext cx="3859171" cy="577064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69" name="Aucune réorientation"/>
          <p:cNvSpPr txBox="1"/>
          <p:nvPr/>
        </p:nvSpPr>
        <p:spPr>
          <a:xfrm>
            <a:off x="4315285" y="6069611"/>
            <a:ext cx="330917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Aucune réorientation</a:t>
            </a:r>
          </a:p>
        </p:txBody>
      </p:sp>
      <p:sp>
        <p:nvSpPr>
          <p:cNvPr id="2670" name="Rectangle aux angles arrondis"/>
          <p:cNvSpPr/>
          <p:nvPr/>
        </p:nvSpPr>
        <p:spPr>
          <a:xfrm>
            <a:off x="7984669" y="1334541"/>
            <a:ext cx="3859171" cy="1361578"/>
          </a:xfrm>
          <a:prstGeom prst="roundRect">
            <a:avLst>
              <a:gd name="adj" fmla="val 49835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671" name="Lieux d’étude:…"/>
          <p:cNvSpPr txBox="1"/>
          <p:nvPr/>
        </p:nvSpPr>
        <p:spPr>
          <a:xfrm>
            <a:off x="8081981" y="1560938"/>
            <a:ext cx="3782510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Lieux d’étude:</a:t>
            </a:r>
          </a:p>
          <a:p>
            <a:pPr algn="ctr">
              <a:defRPr sz="1600"/>
            </a:pPr>
            <a:r>
              <a:t>Brabant wallon et Bruxelles: N=8</a:t>
            </a:r>
          </a:p>
          <a:p>
            <a:pPr algn="ctr">
              <a:defRPr sz="1600"/>
            </a:pPr>
            <a:r>
              <a:t>Equilibre entre les autres régions</a:t>
            </a:r>
          </a:p>
        </p:txBody>
      </p:sp>
      <p:grpSp>
        <p:nvGrpSpPr>
          <p:cNvPr id="2674" name="Grouper"/>
          <p:cNvGrpSpPr/>
          <p:nvPr/>
        </p:nvGrpSpPr>
        <p:grpSpPr>
          <a:xfrm>
            <a:off x="2980322" y="4804931"/>
            <a:ext cx="604311" cy="575243"/>
            <a:chOff x="0" y="0"/>
            <a:chExt cx="604310" cy="575242"/>
          </a:xfrm>
        </p:grpSpPr>
        <p:sp>
          <p:nvSpPr>
            <p:cNvPr id="2672" name="Ovale"/>
            <p:cNvSpPr/>
            <p:nvPr/>
          </p:nvSpPr>
          <p:spPr>
            <a:xfrm>
              <a:off x="-1" y="-1"/>
              <a:ext cx="604312" cy="575244"/>
            </a:xfrm>
            <a:prstGeom prst="ellipse">
              <a:avLst/>
            </a:pr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3" name="!"/>
            <p:cNvSpPr txBox="1"/>
            <p:nvPr/>
          </p:nvSpPr>
          <p:spPr>
            <a:xfrm>
              <a:off x="88499" y="13300"/>
              <a:ext cx="427312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 b="1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!</a:t>
              </a:r>
            </a:p>
          </p:txBody>
        </p:sp>
      </p:grpSp>
      <p:grpSp>
        <p:nvGrpSpPr>
          <p:cNvPr id="2677" name="Grouper"/>
          <p:cNvGrpSpPr/>
          <p:nvPr/>
        </p:nvGrpSpPr>
        <p:grpSpPr>
          <a:xfrm>
            <a:off x="8355107" y="4844360"/>
            <a:ext cx="604311" cy="575243"/>
            <a:chOff x="0" y="0"/>
            <a:chExt cx="604310" cy="575242"/>
          </a:xfrm>
        </p:grpSpPr>
        <p:sp>
          <p:nvSpPr>
            <p:cNvPr id="2675" name="Ovale"/>
            <p:cNvSpPr/>
            <p:nvPr/>
          </p:nvSpPr>
          <p:spPr>
            <a:xfrm>
              <a:off x="-1" y="-1"/>
              <a:ext cx="604312" cy="575244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6" name="!"/>
            <p:cNvSpPr txBox="1"/>
            <p:nvPr/>
          </p:nvSpPr>
          <p:spPr>
            <a:xfrm>
              <a:off x="88499" y="13300"/>
              <a:ext cx="427312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 b="1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!</a:t>
              </a:r>
            </a:p>
          </p:txBody>
        </p:sp>
      </p:grpSp>
      <p:sp>
        <p:nvSpPr>
          <p:cNvPr id="2678" name="4 à l’Universités…"/>
          <p:cNvSpPr txBox="1"/>
          <p:nvPr/>
        </p:nvSpPr>
        <p:spPr>
          <a:xfrm>
            <a:off x="900273" y="5589902"/>
            <a:ext cx="2887541" cy="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defTabSz="1087636">
              <a:lnSpc>
                <a:spcPts val="1700"/>
              </a:lnSpc>
              <a:spcBef>
                <a:spcPts val="300"/>
              </a:spcBef>
              <a:defRPr sz="1600">
                <a:latin typeface="Lato Light"/>
                <a:ea typeface="Lato Light"/>
                <a:cs typeface="Lato Light"/>
                <a:sym typeface="Lato Light"/>
              </a:defRPr>
            </a:pPr>
            <a:r>
              <a:t>4 à l’Universités </a:t>
            </a:r>
            <a:endParaRPr sz="2400">
              <a:solidFill>
                <a:srgbClr val="4051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ts val="1700"/>
              </a:lnSpc>
              <a:spcBef>
                <a:spcPts val="300"/>
              </a:spcBef>
              <a:defRPr sz="1600">
                <a:latin typeface="Lato Light"/>
                <a:ea typeface="Lato Light"/>
                <a:cs typeface="Lato Light"/>
                <a:sym typeface="Lato Light"/>
              </a:defRPr>
            </a:pPr>
            <a:r>
              <a:t>3 en  Haute Ecole</a:t>
            </a:r>
          </a:p>
        </p:txBody>
      </p:sp>
      <p:sp>
        <p:nvSpPr>
          <p:cNvPr id="2679" name="Ligne"/>
          <p:cNvSpPr/>
          <p:nvPr/>
        </p:nvSpPr>
        <p:spPr>
          <a:xfrm>
            <a:off x="7654464" y="4361951"/>
            <a:ext cx="665900" cy="1"/>
          </a:xfrm>
          <a:prstGeom prst="line">
            <a:avLst/>
          </a:prstGeom>
          <a:ln w="38100">
            <a:solidFill>
              <a:srgbClr val="8C9CA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0" name="Ligne"/>
          <p:cNvSpPr/>
          <p:nvPr/>
        </p:nvSpPr>
        <p:spPr>
          <a:xfrm>
            <a:off x="7653766" y="3630662"/>
            <a:ext cx="665901" cy="1"/>
          </a:xfrm>
          <a:prstGeom prst="line">
            <a:avLst/>
          </a:prstGeom>
          <a:ln w="38100">
            <a:solidFill>
              <a:srgbClr val="8C9CA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1" name="Ligne"/>
          <p:cNvSpPr/>
          <p:nvPr/>
        </p:nvSpPr>
        <p:spPr>
          <a:xfrm>
            <a:off x="3596041" y="3589504"/>
            <a:ext cx="665901" cy="1"/>
          </a:xfrm>
          <a:prstGeom prst="line">
            <a:avLst/>
          </a:prstGeom>
          <a:ln w="38100">
            <a:solidFill>
              <a:srgbClr val="8C9CA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2" name="Ligne"/>
          <p:cNvSpPr/>
          <p:nvPr/>
        </p:nvSpPr>
        <p:spPr>
          <a:xfrm>
            <a:off x="3625086" y="4334717"/>
            <a:ext cx="665901" cy="1"/>
          </a:xfrm>
          <a:prstGeom prst="line">
            <a:avLst/>
          </a:prstGeom>
          <a:ln w="38100">
            <a:solidFill>
              <a:srgbClr val="8C9CA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3" name="Figure"/>
          <p:cNvSpPr/>
          <p:nvPr/>
        </p:nvSpPr>
        <p:spPr>
          <a:xfrm>
            <a:off x="366210" y="326228"/>
            <a:ext cx="574836" cy="509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3" y="11571"/>
                </a:moveTo>
                <a:cubicBezTo>
                  <a:pt x="6848" y="11571"/>
                  <a:pt x="7009" y="11658"/>
                  <a:pt x="7256" y="11831"/>
                </a:cubicBezTo>
                <a:cubicBezTo>
                  <a:pt x="7504" y="12003"/>
                  <a:pt x="7778" y="12196"/>
                  <a:pt x="8078" y="12409"/>
                </a:cubicBezTo>
                <a:cubicBezTo>
                  <a:pt x="8378" y="12622"/>
                  <a:pt x="8779" y="12815"/>
                  <a:pt x="9281" y="12988"/>
                </a:cubicBezTo>
                <a:cubicBezTo>
                  <a:pt x="9784" y="13161"/>
                  <a:pt x="10290" y="13247"/>
                  <a:pt x="10800" y="13247"/>
                </a:cubicBezTo>
                <a:cubicBezTo>
                  <a:pt x="11310" y="13247"/>
                  <a:pt x="11816" y="13161"/>
                  <a:pt x="12319" y="12988"/>
                </a:cubicBezTo>
                <a:cubicBezTo>
                  <a:pt x="12821" y="12815"/>
                  <a:pt x="13223" y="12622"/>
                  <a:pt x="13523" y="12409"/>
                </a:cubicBezTo>
                <a:cubicBezTo>
                  <a:pt x="13823" y="12196"/>
                  <a:pt x="14096" y="12003"/>
                  <a:pt x="14344" y="11831"/>
                </a:cubicBezTo>
                <a:cubicBezTo>
                  <a:pt x="14591" y="11658"/>
                  <a:pt x="14753" y="11571"/>
                  <a:pt x="14827" y="11571"/>
                </a:cubicBezTo>
                <a:cubicBezTo>
                  <a:pt x="15285" y="11571"/>
                  <a:pt x="15703" y="11652"/>
                  <a:pt x="16082" y="11813"/>
                </a:cubicBezTo>
                <a:cubicBezTo>
                  <a:pt x="16461" y="11973"/>
                  <a:pt x="16781" y="12188"/>
                  <a:pt x="17044" y="12457"/>
                </a:cubicBezTo>
                <a:cubicBezTo>
                  <a:pt x="17306" y="12727"/>
                  <a:pt x="17539" y="13052"/>
                  <a:pt x="17741" y="13434"/>
                </a:cubicBezTo>
                <a:cubicBezTo>
                  <a:pt x="17944" y="13815"/>
                  <a:pt x="18105" y="14207"/>
                  <a:pt x="18225" y="14609"/>
                </a:cubicBezTo>
                <a:cubicBezTo>
                  <a:pt x="18345" y="15011"/>
                  <a:pt x="18444" y="15447"/>
                  <a:pt x="18523" y="15917"/>
                </a:cubicBezTo>
                <a:cubicBezTo>
                  <a:pt x="18602" y="16387"/>
                  <a:pt x="18654" y="16825"/>
                  <a:pt x="18681" y="17231"/>
                </a:cubicBezTo>
                <a:cubicBezTo>
                  <a:pt x="18707" y="17636"/>
                  <a:pt x="18720" y="18052"/>
                  <a:pt x="18720" y="18478"/>
                </a:cubicBezTo>
                <a:cubicBezTo>
                  <a:pt x="18720" y="19442"/>
                  <a:pt x="18446" y="20204"/>
                  <a:pt x="17899" y="20762"/>
                </a:cubicBezTo>
                <a:cubicBezTo>
                  <a:pt x="17351" y="21321"/>
                  <a:pt x="16624" y="21600"/>
                  <a:pt x="15716" y="21600"/>
                </a:cubicBezTo>
                <a:lnTo>
                  <a:pt x="5884" y="21600"/>
                </a:lnTo>
                <a:cubicBezTo>
                  <a:pt x="4976" y="21600"/>
                  <a:pt x="4249" y="21321"/>
                  <a:pt x="3701" y="20762"/>
                </a:cubicBezTo>
                <a:cubicBezTo>
                  <a:pt x="3154" y="20204"/>
                  <a:pt x="2880" y="19442"/>
                  <a:pt x="2880" y="18478"/>
                </a:cubicBezTo>
                <a:cubicBezTo>
                  <a:pt x="2880" y="18052"/>
                  <a:pt x="2893" y="17636"/>
                  <a:pt x="2919" y="17231"/>
                </a:cubicBezTo>
                <a:cubicBezTo>
                  <a:pt x="2946" y="16825"/>
                  <a:pt x="2998" y="16387"/>
                  <a:pt x="3077" y="15917"/>
                </a:cubicBezTo>
                <a:cubicBezTo>
                  <a:pt x="3156" y="15447"/>
                  <a:pt x="3255" y="15011"/>
                  <a:pt x="3375" y="14609"/>
                </a:cubicBezTo>
                <a:cubicBezTo>
                  <a:pt x="3495" y="14207"/>
                  <a:pt x="3656" y="13815"/>
                  <a:pt x="3859" y="13434"/>
                </a:cubicBezTo>
                <a:cubicBezTo>
                  <a:pt x="4061" y="13052"/>
                  <a:pt x="4294" y="12727"/>
                  <a:pt x="4556" y="12457"/>
                </a:cubicBezTo>
                <a:cubicBezTo>
                  <a:pt x="4819" y="12188"/>
                  <a:pt x="5139" y="11973"/>
                  <a:pt x="5518" y="11813"/>
                </a:cubicBezTo>
                <a:cubicBezTo>
                  <a:pt x="5897" y="11652"/>
                  <a:pt x="6315" y="11571"/>
                  <a:pt x="6773" y="11571"/>
                </a:cubicBezTo>
                <a:close/>
                <a:moveTo>
                  <a:pt x="20205" y="6171"/>
                </a:moveTo>
                <a:cubicBezTo>
                  <a:pt x="21135" y="6171"/>
                  <a:pt x="21600" y="7590"/>
                  <a:pt x="21600" y="10426"/>
                </a:cubicBezTo>
                <a:cubicBezTo>
                  <a:pt x="21600" y="11053"/>
                  <a:pt x="21390" y="11529"/>
                  <a:pt x="20970" y="11855"/>
                </a:cubicBezTo>
                <a:cubicBezTo>
                  <a:pt x="20550" y="12180"/>
                  <a:pt x="20033" y="12343"/>
                  <a:pt x="19417" y="12343"/>
                </a:cubicBezTo>
                <a:lnTo>
                  <a:pt x="17910" y="12343"/>
                </a:lnTo>
                <a:cubicBezTo>
                  <a:pt x="17138" y="11354"/>
                  <a:pt x="16144" y="10840"/>
                  <a:pt x="14929" y="10800"/>
                </a:cubicBezTo>
                <a:cubicBezTo>
                  <a:pt x="15536" y="9860"/>
                  <a:pt x="15840" y="8831"/>
                  <a:pt x="15840" y="7714"/>
                </a:cubicBezTo>
                <a:cubicBezTo>
                  <a:pt x="15840" y="7481"/>
                  <a:pt x="15821" y="7216"/>
                  <a:pt x="15784" y="6919"/>
                </a:cubicBezTo>
                <a:cubicBezTo>
                  <a:pt x="16279" y="7104"/>
                  <a:pt x="16778" y="7196"/>
                  <a:pt x="17280" y="7196"/>
                </a:cubicBezTo>
                <a:cubicBezTo>
                  <a:pt x="17723" y="7196"/>
                  <a:pt x="18169" y="7110"/>
                  <a:pt x="18619" y="6937"/>
                </a:cubicBezTo>
                <a:cubicBezTo>
                  <a:pt x="19069" y="6764"/>
                  <a:pt x="19434" y="6593"/>
                  <a:pt x="19716" y="6425"/>
                </a:cubicBezTo>
                <a:cubicBezTo>
                  <a:pt x="19997" y="6256"/>
                  <a:pt x="20160" y="6171"/>
                  <a:pt x="20205" y="6171"/>
                </a:cubicBezTo>
                <a:close/>
                <a:moveTo>
                  <a:pt x="1395" y="6171"/>
                </a:moveTo>
                <a:cubicBezTo>
                  <a:pt x="1440" y="6171"/>
                  <a:pt x="1603" y="6256"/>
                  <a:pt x="1884" y="6425"/>
                </a:cubicBezTo>
                <a:cubicBezTo>
                  <a:pt x="2166" y="6593"/>
                  <a:pt x="2531" y="6764"/>
                  <a:pt x="2981" y="6937"/>
                </a:cubicBezTo>
                <a:cubicBezTo>
                  <a:pt x="3431" y="7110"/>
                  <a:pt x="3877" y="7196"/>
                  <a:pt x="4320" y="7196"/>
                </a:cubicBezTo>
                <a:cubicBezTo>
                  <a:pt x="4822" y="7196"/>
                  <a:pt x="5321" y="7104"/>
                  <a:pt x="5816" y="6919"/>
                </a:cubicBezTo>
                <a:cubicBezTo>
                  <a:pt x="5779" y="7216"/>
                  <a:pt x="5760" y="7481"/>
                  <a:pt x="5760" y="7714"/>
                </a:cubicBezTo>
                <a:cubicBezTo>
                  <a:pt x="5760" y="8831"/>
                  <a:pt x="6064" y="9860"/>
                  <a:pt x="6671" y="10800"/>
                </a:cubicBezTo>
                <a:cubicBezTo>
                  <a:pt x="5456" y="10840"/>
                  <a:pt x="4462" y="11354"/>
                  <a:pt x="3690" y="12343"/>
                </a:cubicBezTo>
                <a:lnTo>
                  <a:pt x="2183" y="12343"/>
                </a:lnTo>
                <a:cubicBezTo>
                  <a:pt x="1567" y="12343"/>
                  <a:pt x="1050" y="12180"/>
                  <a:pt x="630" y="11855"/>
                </a:cubicBezTo>
                <a:cubicBezTo>
                  <a:pt x="210" y="11529"/>
                  <a:pt x="0" y="11053"/>
                  <a:pt x="0" y="10426"/>
                </a:cubicBezTo>
                <a:cubicBezTo>
                  <a:pt x="0" y="7590"/>
                  <a:pt x="465" y="6171"/>
                  <a:pt x="1395" y="6171"/>
                </a:cubicBezTo>
                <a:close/>
                <a:moveTo>
                  <a:pt x="10800" y="3086"/>
                </a:moveTo>
                <a:cubicBezTo>
                  <a:pt x="11992" y="3086"/>
                  <a:pt x="13011" y="3538"/>
                  <a:pt x="13854" y="4442"/>
                </a:cubicBezTo>
                <a:cubicBezTo>
                  <a:pt x="14698" y="5346"/>
                  <a:pt x="15120" y="6437"/>
                  <a:pt x="15120" y="7714"/>
                </a:cubicBezTo>
                <a:cubicBezTo>
                  <a:pt x="15120" y="8992"/>
                  <a:pt x="14698" y="10083"/>
                  <a:pt x="13854" y="10987"/>
                </a:cubicBezTo>
                <a:cubicBezTo>
                  <a:pt x="13011" y="11891"/>
                  <a:pt x="11992" y="12343"/>
                  <a:pt x="10800" y="12343"/>
                </a:cubicBezTo>
                <a:cubicBezTo>
                  <a:pt x="9607" y="12343"/>
                  <a:pt x="8589" y="11891"/>
                  <a:pt x="7746" y="10987"/>
                </a:cubicBezTo>
                <a:cubicBezTo>
                  <a:pt x="6902" y="10083"/>
                  <a:pt x="6480" y="8992"/>
                  <a:pt x="6480" y="7714"/>
                </a:cubicBezTo>
                <a:cubicBezTo>
                  <a:pt x="6480" y="6437"/>
                  <a:pt x="6902" y="5346"/>
                  <a:pt x="7746" y="4442"/>
                </a:cubicBezTo>
                <a:cubicBezTo>
                  <a:pt x="8589" y="3538"/>
                  <a:pt x="9607" y="3086"/>
                  <a:pt x="10800" y="3086"/>
                </a:cubicBezTo>
                <a:close/>
                <a:moveTo>
                  <a:pt x="17280" y="0"/>
                </a:moveTo>
                <a:cubicBezTo>
                  <a:pt x="18075" y="0"/>
                  <a:pt x="18754" y="301"/>
                  <a:pt x="19316" y="904"/>
                </a:cubicBezTo>
                <a:cubicBezTo>
                  <a:pt x="19879" y="1507"/>
                  <a:pt x="20160" y="2234"/>
                  <a:pt x="20160" y="3086"/>
                </a:cubicBezTo>
                <a:cubicBezTo>
                  <a:pt x="20160" y="3937"/>
                  <a:pt x="19879" y="4665"/>
                  <a:pt x="19316" y="5267"/>
                </a:cubicBezTo>
                <a:cubicBezTo>
                  <a:pt x="18754" y="5870"/>
                  <a:pt x="18075" y="6171"/>
                  <a:pt x="17280" y="6171"/>
                </a:cubicBezTo>
                <a:cubicBezTo>
                  <a:pt x="16485" y="6171"/>
                  <a:pt x="15806" y="5870"/>
                  <a:pt x="15244" y="5267"/>
                </a:cubicBezTo>
                <a:cubicBezTo>
                  <a:pt x="14681" y="4665"/>
                  <a:pt x="14400" y="3937"/>
                  <a:pt x="14400" y="3086"/>
                </a:cubicBezTo>
                <a:cubicBezTo>
                  <a:pt x="14400" y="2234"/>
                  <a:pt x="14681" y="1507"/>
                  <a:pt x="15244" y="904"/>
                </a:cubicBezTo>
                <a:cubicBezTo>
                  <a:pt x="15806" y="301"/>
                  <a:pt x="16485" y="0"/>
                  <a:pt x="17280" y="0"/>
                </a:cubicBezTo>
                <a:close/>
                <a:moveTo>
                  <a:pt x="4320" y="0"/>
                </a:moveTo>
                <a:cubicBezTo>
                  <a:pt x="5115" y="0"/>
                  <a:pt x="5794" y="301"/>
                  <a:pt x="6356" y="904"/>
                </a:cubicBezTo>
                <a:cubicBezTo>
                  <a:pt x="6919" y="1507"/>
                  <a:pt x="7200" y="2234"/>
                  <a:pt x="7200" y="3086"/>
                </a:cubicBezTo>
                <a:cubicBezTo>
                  <a:pt x="7200" y="3937"/>
                  <a:pt x="6919" y="4665"/>
                  <a:pt x="6356" y="5267"/>
                </a:cubicBezTo>
                <a:cubicBezTo>
                  <a:pt x="5794" y="5870"/>
                  <a:pt x="5115" y="6171"/>
                  <a:pt x="4320" y="6171"/>
                </a:cubicBezTo>
                <a:cubicBezTo>
                  <a:pt x="3525" y="6171"/>
                  <a:pt x="2846" y="5870"/>
                  <a:pt x="2284" y="5267"/>
                </a:cubicBezTo>
                <a:cubicBezTo>
                  <a:pt x="1721" y="4665"/>
                  <a:pt x="1440" y="3937"/>
                  <a:pt x="1440" y="3086"/>
                </a:cubicBezTo>
                <a:cubicBezTo>
                  <a:pt x="1440" y="2234"/>
                  <a:pt x="1721" y="1507"/>
                  <a:pt x="2284" y="904"/>
                </a:cubicBezTo>
                <a:cubicBezTo>
                  <a:pt x="2846" y="301"/>
                  <a:pt x="3525" y="0"/>
                  <a:pt x="432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4" name="4 RD…"/>
          <p:cNvSpPr txBox="1"/>
          <p:nvPr/>
        </p:nvSpPr>
        <p:spPr>
          <a:xfrm>
            <a:off x="1565638" y="3366536"/>
            <a:ext cx="792665" cy="528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defTabSz="1087636">
              <a:lnSpc>
                <a:spcPts val="1700"/>
              </a:lnSpc>
              <a:spcBef>
                <a:spcPts val="300"/>
              </a:spcBef>
              <a:defRPr sz="1600"/>
            </a:pPr>
            <a:r>
              <a:t>4 RD</a:t>
            </a:r>
            <a:endParaRPr sz="2400">
              <a:solidFill>
                <a:srgbClr val="4051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ts val="1700"/>
              </a:lnSpc>
              <a:spcBef>
                <a:spcPts val="300"/>
              </a:spcBef>
              <a:defRPr sz="1600"/>
            </a:pPr>
            <a:r>
              <a:t>3 RP</a:t>
            </a:r>
          </a:p>
        </p:txBody>
      </p:sp>
      <p:sp>
        <p:nvSpPr>
          <p:cNvPr id="2685" name="4 Abandons…"/>
          <p:cNvSpPr txBox="1"/>
          <p:nvPr/>
        </p:nvSpPr>
        <p:spPr>
          <a:xfrm>
            <a:off x="9386348" y="3394445"/>
            <a:ext cx="1173775" cy="528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defTabSz="1087636">
              <a:lnSpc>
                <a:spcPts val="1700"/>
              </a:lnSpc>
              <a:spcBef>
                <a:spcPts val="300"/>
              </a:spcBef>
              <a:defRPr sz="1600"/>
            </a:pPr>
            <a:r>
              <a:t>4 Abandons</a:t>
            </a:r>
            <a:endParaRPr sz="2400">
              <a:solidFill>
                <a:srgbClr val="4051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ts val="1700"/>
              </a:lnSpc>
              <a:spcBef>
                <a:spcPts val="300"/>
              </a:spcBef>
              <a:defRPr sz="1600"/>
            </a:pPr>
            <a:r>
              <a:t>7 Echecs</a:t>
            </a:r>
          </a:p>
        </p:txBody>
      </p:sp>
      <p:sp>
        <p:nvSpPr>
          <p:cNvPr id="2686" name="Numéro de diapositive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4" grpId="1" animBg="1" advAuto="0"/>
      <p:bldP spid="2677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64" y="-443101"/>
            <a:ext cx="12234927" cy="8172644"/>
          </a:xfrm>
          <a:prstGeom prst="rect">
            <a:avLst/>
          </a:prstGeom>
          <a:ln w="12700">
            <a:miter lim="400000"/>
          </a:ln>
        </p:spPr>
      </p:pic>
      <p:sp>
        <p:nvSpPr>
          <p:cNvPr id="2691" name="Résultats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8"/>
          </a:xfrm>
          <a:prstGeom prst="rect">
            <a:avLst/>
          </a:prstGeom>
          <a:solidFill>
            <a:srgbClr val="EA4B50">
              <a:alpha val="55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Résultats</a:t>
            </a:r>
          </a:p>
        </p:txBody>
      </p:sp>
      <p:sp>
        <p:nvSpPr>
          <p:cNvPr id="2692" name="04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solidFill>
            <a:srgbClr val="40515A">
              <a:alpha val="75000"/>
            </a:srgbClr>
          </a:solidFill>
        </p:spPr>
        <p:txBody>
          <a:bodyPr anchor="ctr"/>
          <a:lstStyle>
            <a:lvl1pPr>
              <a:defRPr sz="4800" b="1">
                <a:solidFill>
                  <a:srgbClr val="FFFFFF"/>
                </a:solidFill>
              </a:defRPr>
            </a:lvl1pPr>
          </a:lstStyle>
          <a:p>
            <a:r>
              <a:t>04</a:t>
            </a:r>
          </a:p>
        </p:txBody>
      </p:sp>
      <p:sp>
        <p:nvSpPr>
          <p:cNvPr id="269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795527">
              <a:defRPr sz="3828" spc="174"/>
            </a:lvl1pPr>
          </a:lstStyle>
          <a:p>
            <a:r>
              <a:t> </a:t>
            </a:r>
          </a:p>
        </p:txBody>
      </p:sp>
      <p:sp>
        <p:nvSpPr>
          <p:cNvPr id="2698" name="Ovale"/>
          <p:cNvSpPr/>
          <p:nvPr/>
        </p:nvSpPr>
        <p:spPr>
          <a:xfrm>
            <a:off x="10911016" y="89582"/>
            <a:ext cx="1048265" cy="973099"/>
          </a:xfrm>
          <a:prstGeom prst="ellipse">
            <a:avLst/>
          </a:prstGeom>
          <a:solidFill>
            <a:srgbClr val="FFFFFF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grpSp>
        <p:nvGrpSpPr>
          <p:cNvPr id="2701" name="Grouper"/>
          <p:cNvGrpSpPr/>
          <p:nvPr/>
        </p:nvGrpSpPr>
        <p:grpSpPr>
          <a:xfrm>
            <a:off x="11084010" y="251188"/>
            <a:ext cx="714376" cy="649705"/>
            <a:chOff x="0" y="0"/>
            <a:chExt cx="714375" cy="649703"/>
          </a:xfrm>
        </p:grpSpPr>
        <p:sp>
          <p:nvSpPr>
            <p:cNvPr id="2699" name="Figure"/>
            <p:cNvSpPr/>
            <p:nvPr/>
          </p:nvSpPr>
          <p:spPr>
            <a:xfrm>
              <a:off x="-1" y="-1"/>
              <a:ext cx="714302" cy="64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00" name="image15.png" descr="image15.png"/>
            <p:cNvPicPr>
              <a:picLocks noChangeAspect="1"/>
            </p:cNvPicPr>
            <p:nvPr/>
          </p:nvPicPr>
          <p:blipFill>
            <a:blip r:embed="rId3"/>
            <a:srcRect l="13196" t="11231" r="11361" b="25161"/>
            <a:stretch>
              <a:fillRect/>
            </a:stretch>
          </p:blipFill>
          <p:spPr>
            <a:xfrm>
              <a:off x="0" y="0"/>
              <a:ext cx="714376" cy="64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42"/>
                    <a:pt x="0" y="10807"/>
                  </a:cubicBezTo>
                  <a:cubicBezTo>
                    <a:pt x="0" y="16771"/>
                    <a:pt x="4836" y="21600"/>
                    <a:pt x="10800" y="21600"/>
                  </a:cubicBezTo>
                  <a:cubicBezTo>
                    <a:pt x="16764" y="21600"/>
                    <a:pt x="21600" y="16771"/>
                    <a:pt x="21600" y="10807"/>
                  </a:cubicBezTo>
                  <a:cubicBezTo>
                    <a:pt x="21600" y="4842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702" name="Rectangle"/>
          <p:cNvSpPr/>
          <p:nvPr/>
        </p:nvSpPr>
        <p:spPr>
          <a:xfrm>
            <a:off x="-12700" y="-20519"/>
            <a:ext cx="12217400" cy="1202882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26" name="Grouper"/>
          <p:cNvGrpSpPr/>
          <p:nvPr/>
        </p:nvGrpSpPr>
        <p:grpSpPr>
          <a:xfrm>
            <a:off x="302672" y="1245996"/>
            <a:ext cx="11674201" cy="5523067"/>
            <a:chOff x="0" y="0"/>
            <a:chExt cx="11674200" cy="5523065"/>
          </a:xfrm>
        </p:grpSpPr>
        <p:grpSp>
          <p:nvGrpSpPr>
            <p:cNvPr id="2706" name="Grouper"/>
            <p:cNvGrpSpPr/>
            <p:nvPr/>
          </p:nvGrpSpPr>
          <p:grpSpPr>
            <a:xfrm>
              <a:off x="2266436" y="298"/>
              <a:ext cx="3540911" cy="2731868"/>
              <a:chOff x="0" y="0"/>
              <a:chExt cx="3540909" cy="2731867"/>
            </a:xfrm>
          </p:grpSpPr>
          <p:sp>
            <p:nvSpPr>
              <p:cNvPr id="2703" name="CARACTÉRISTIQUES SOCIODÉMOGRAPHIQUES…"/>
              <p:cNvSpPr txBox="1"/>
              <p:nvPr/>
            </p:nvSpPr>
            <p:spPr>
              <a:xfrm>
                <a:off x="368776" y="23396"/>
                <a:ext cx="3172134" cy="2685075"/>
              </a:xfrm>
              <a:prstGeom prst="rect">
                <a:avLst/>
              </a:prstGeom>
              <a:noFill/>
              <a:ln w="38100" cap="flat">
                <a:solidFill>
                  <a:srgbClr val="40515A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 u="sng"/>
                </a:pPr>
                <a:r>
                  <a:t>CARACTÉRISTIQUES SOCIODÉMOGRAPHIQUES</a:t>
                </a:r>
              </a:p>
              <a:p>
                <a:pPr algn="ctr">
                  <a:defRPr b="1" u="sng"/>
                </a:pPr>
                <a:endParaRPr/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Sexe (Fa)</a:t>
                </a:r>
              </a:p>
              <a:p>
                <a:pPr>
                  <a:defRPr sz="1600"/>
                </a:pPr>
                <a:r>
                  <a:t>Origine sociale (Fb)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Statut socioéconomique (Fc)</a:t>
                </a:r>
              </a:p>
              <a:p>
                <a:pPr>
                  <a:defRPr b="1" u="sng"/>
                </a:pPr>
                <a:r>
                  <a:rPr sz="1600" b="0" u="none"/>
                  <a:t>Capital culturel et linguistique (Fd)</a:t>
                </a:r>
              </a:p>
              <a:p>
                <a:pPr>
                  <a:defRPr sz="1600"/>
                </a:pPr>
                <a:r>
                  <a:t>Origine ethnique (fe)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Age (Ff)</a:t>
                </a:r>
              </a:p>
            </p:txBody>
          </p:sp>
          <p:sp>
            <p:nvSpPr>
              <p:cNvPr id="2704" name="Rectangle"/>
              <p:cNvSpPr/>
              <p:nvPr/>
            </p:nvSpPr>
            <p:spPr>
              <a:xfrm rot="16200000">
                <a:off x="-1181447" y="1208410"/>
                <a:ext cx="2731868" cy="315047"/>
              </a:xfrm>
              <a:prstGeom prst="rect">
                <a:avLst/>
              </a:prstGeom>
              <a:solidFill>
                <a:srgbClr val="4051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05" name="CATEGORIE 1"/>
              <p:cNvSpPr txBox="1"/>
              <p:nvPr/>
            </p:nvSpPr>
            <p:spPr>
              <a:xfrm rot="16200000">
                <a:off x="-1077007" y="1190259"/>
                <a:ext cx="2472362" cy="318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CATEGORIE 1</a:t>
                </a:r>
              </a:p>
            </p:txBody>
          </p:sp>
        </p:grpSp>
        <p:grpSp>
          <p:nvGrpSpPr>
            <p:cNvPr id="2711" name="Grouper"/>
            <p:cNvGrpSpPr/>
            <p:nvPr/>
          </p:nvGrpSpPr>
          <p:grpSpPr>
            <a:xfrm>
              <a:off x="6041669" y="0"/>
              <a:ext cx="3518348" cy="2712879"/>
              <a:chOff x="0" y="0"/>
              <a:chExt cx="3518347" cy="2712878"/>
            </a:xfrm>
          </p:grpSpPr>
          <p:sp>
            <p:nvSpPr>
              <p:cNvPr id="2707" name="Rectangle"/>
              <p:cNvSpPr/>
              <p:nvPr/>
            </p:nvSpPr>
            <p:spPr>
              <a:xfrm>
                <a:off x="0" y="26389"/>
                <a:ext cx="3147583" cy="2684015"/>
              </a:xfrm>
              <a:prstGeom prst="rect">
                <a:avLst/>
              </a:prstGeom>
              <a:noFill/>
              <a:ln w="38100" cap="flat">
                <a:solidFill>
                  <a:srgbClr val="40515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u="sng">
                    <a:solidFill>
                      <a:srgbClr val="941651"/>
                    </a:solidFill>
                  </a:defRPr>
                </a:pPr>
                <a:endParaRPr/>
              </a:p>
            </p:txBody>
          </p:sp>
          <p:sp>
            <p:nvSpPr>
              <p:cNvPr id="2708" name="CARACTÉRISTIQUES PSYCHOLOGIQUES…"/>
              <p:cNvSpPr txBox="1"/>
              <p:nvPr/>
            </p:nvSpPr>
            <p:spPr>
              <a:xfrm>
                <a:off x="36309" y="22349"/>
                <a:ext cx="3074964" cy="2668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 u="sng"/>
                </a:pPr>
                <a:r>
                  <a:t>CARACTÉRISTIQUES PSYCHOLOGIQUES</a:t>
                </a:r>
              </a:p>
              <a:p>
                <a:pPr algn="ctr">
                  <a:defRPr b="1" u="sng"/>
                </a:pPr>
                <a:endParaRPr/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Attribution causale (Fg)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Image de soi (Fh)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Sentiment de compétence (Fi)</a:t>
                </a:r>
              </a:p>
            </p:txBody>
          </p:sp>
          <p:sp>
            <p:nvSpPr>
              <p:cNvPr id="2709" name="Rectangle"/>
              <p:cNvSpPr/>
              <p:nvPr/>
            </p:nvSpPr>
            <p:spPr>
              <a:xfrm rot="5400000">
                <a:off x="1984281" y="1204771"/>
                <a:ext cx="2712879" cy="303336"/>
              </a:xfrm>
              <a:prstGeom prst="rect">
                <a:avLst/>
              </a:prstGeom>
              <a:solidFill>
                <a:srgbClr val="4051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10" name="CATEGORIE 2"/>
              <p:cNvSpPr txBox="1"/>
              <p:nvPr/>
            </p:nvSpPr>
            <p:spPr>
              <a:xfrm rot="5400000">
                <a:off x="2008650" y="1203181"/>
                <a:ext cx="2712880" cy="3065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CATEGORIE 2</a:t>
                </a:r>
              </a:p>
            </p:txBody>
          </p:sp>
        </p:grpSp>
        <p:grpSp>
          <p:nvGrpSpPr>
            <p:cNvPr id="2716" name="Grouper"/>
            <p:cNvGrpSpPr/>
            <p:nvPr/>
          </p:nvGrpSpPr>
          <p:grpSpPr>
            <a:xfrm>
              <a:off x="2255878" y="2755315"/>
              <a:ext cx="3544506" cy="2767751"/>
              <a:chOff x="0" y="0"/>
              <a:chExt cx="3544504" cy="2767750"/>
            </a:xfrm>
          </p:grpSpPr>
          <p:sp>
            <p:nvSpPr>
              <p:cNvPr id="2712" name="Rectangle"/>
              <p:cNvSpPr/>
              <p:nvPr/>
            </p:nvSpPr>
            <p:spPr>
              <a:xfrm>
                <a:off x="364782" y="31219"/>
                <a:ext cx="3179723" cy="2729332"/>
              </a:xfrm>
              <a:prstGeom prst="rect">
                <a:avLst/>
              </a:prstGeom>
              <a:noFill/>
              <a:ln w="38100" cap="flat">
                <a:solidFill>
                  <a:srgbClr val="40515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13" name="PASSÉ SCOLAIRE…"/>
              <p:cNvSpPr txBox="1"/>
              <p:nvPr/>
            </p:nvSpPr>
            <p:spPr>
              <a:xfrm>
                <a:off x="390769" y="61791"/>
                <a:ext cx="2998018" cy="2184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u="sng"/>
                </a:pPr>
                <a:r>
                  <a:t>PASSÉ SCOLAIRE</a:t>
                </a:r>
              </a:p>
              <a:p>
                <a:pPr algn="ctr">
                  <a:defRPr b="1" u="sng"/>
                </a:pPr>
                <a:endParaRPr>
                  <a:solidFill>
                    <a:srgbClr val="FFFFFF"/>
                  </a:solidFill>
                </a:endParaRP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Etablissement (Fj) </a:t>
                </a:r>
              </a:p>
              <a:p>
                <a:pPr>
                  <a:defRPr sz="1600">
                    <a:solidFill>
                      <a:srgbClr val="212121"/>
                    </a:solidFill>
                  </a:defRPr>
                </a:pPr>
                <a:r>
                  <a:t>Filière (Fk)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Retard Scolaire (Fl)</a:t>
                </a:r>
              </a:p>
              <a:p>
                <a:pPr>
                  <a:defRPr sz="1600">
                    <a:solidFill>
                      <a:srgbClr val="212121"/>
                    </a:solidFill>
                  </a:defRPr>
                </a:pPr>
                <a:r>
                  <a:t>Niveau de réussite (Fm)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Acquis de connaissances et compétences (Fm)</a:t>
                </a:r>
              </a:p>
            </p:txBody>
          </p:sp>
          <p:sp>
            <p:nvSpPr>
              <p:cNvPr id="2714" name="Rectangle"/>
              <p:cNvSpPr/>
              <p:nvPr/>
            </p:nvSpPr>
            <p:spPr>
              <a:xfrm rot="16200000">
                <a:off x="-1193703" y="1244707"/>
                <a:ext cx="2743731" cy="302356"/>
              </a:xfrm>
              <a:prstGeom prst="rect">
                <a:avLst/>
              </a:prstGeom>
              <a:solidFill>
                <a:srgbClr val="4051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15" name="CATEGORIE 3"/>
              <p:cNvSpPr txBox="1"/>
              <p:nvPr/>
            </p:nvSpPr>
            <p:spPr>
              <a:xfrm rot="16200000">
                <a:off x="-1226566" y="1226565"/>
                <a:ext cx="2758657" cy="3055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CATEGORIE 3</a:t>
                </a:r>
              </a:p>
            </p:txBody>
          </p:sp>
        </p:grpSp>
        <p:grpSp>
          <p:nvGrpSpPr>
            <p:cNvPr id="2720" name="Grouper"/>
            <p:cNvGrpSpPr/>
            <p:nvPr/>
          </p:nvGrpSpPr>
          <p:grpSpPr>
            <a:xfrm>
              <a:off x="6021539" y="2744368"/>
              <a:ext cx="3525498" cy="2764246"/>
              <a:chOff x="0" y="0"/>
              <a:chExt cx="3525497" cy="2764245"/>
            </a:xfrm>
          </p:grpSpPr>
          <p:sp>
            <p:nvSpPr>
              <p:cNvPr id="2717" name="DIAGNOSTIC ET COMORBIDITÉS…"/>
              <p:cNvSpPr txBox="1"/>
              <p:nvPr/>
            </p:nvSpPr>
            <p:spPr>
              <a:xfrm>
                <a:off x="0" y="41340"/>
                <a:ext cx="3183110" cy="2722905"/>
              </a:xfrm>
              <a:prstGeom prst="rect">
                <a:avLst/>
              </a:prstGeom>
              <a:noFill/>
              <a:ln w="38100" cap="flat">
                <a:solidFill>
                  <a:srgbClr val="40515A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 u="sng"/>
                </a:pPr>
                <a:r>
                  <a:t>DIAGNOSTIC ET COMORBIDITÉS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Diagnostic (Fn)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Trouble d’apprentissage (Fo)</a:t>
                </a:r>
              </a:p>
              <a:p>
                <a:pPr>
                  <a:defRPr sz="1600">
                    <a:solidFill>
                      <a:srgbClr val="000000"/>
                    </a:solidFill>
                  </a:defRPr>
                </a:pPr>
                <a:r>
                  <a:t>Maladie (Fp)</a:t>
                </a:r>
              </a:p>
              <a:p>
                <a:pPr>
                  <a:defRPr sz="1600">
                    <a:solidFill>
                      <a:srgbClr val="000000"/>
                    </a:solidFill>
                  </a:defRPr>
                </a:pPr>
                <a:r>
                  <a:t>Trouble du comportement (Fq)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Trouble en santé mentale (Fr)</a:t>
                </a:r>
              </a:p>
              <a:p>
                <a:pPr>
                  <a:defRPr sz="1600">
                    <a:solidFill>
                      <a:srgbClr val="212121"/>
                    </a:solidFill>
                  </a:defRPr>
                </a:pPr>
                <a:r>
                  <a:t>Trouble du sommeil (Fs)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Sensorialité (Ft)</a:t>
                </a:r>
              </a:p>
              <a:p>
                <a:pPr>
                  <a:defRPr sz="1600">
                    <a:solidFill>
                      <a:srgbClr val="FF2600"/>
                    </a:solidFill>
                  </a:defRPr>
                </a:pPr>
                <a:r>
                  <a:t>Médication (Fu)</a:t>
                </a:r>
              </a:p>
            </p:txBody>
          </p:sp>
          <p:sp>
            <p:nvSpPr>
              <p:cNvPr id="2718" name="Rectangle"/>
              <p:cNvSpPr/>
              <p:nvPr/>
            </p:nvSpPr>
            <p:spPr>
              <a:xfrm rot="5400000">
                <a:off x="2004153" y="1227335"/>
                <a:ext cx="2732465" cy="307007"/>
              </a:xfrm>
              <a:prstGeom prst="rect">
                <a:avLst/>
              </a:prstGeom>
              <a:solidFill>
                <a:srgbClr val="4051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19" name="CATEGORIE 4"/>
              <p:cNvSpPr txBox="1"/>
              <p:nvPr/>
            </p:nvSpPr>
            <p:spPr>
              <a:xfrm rot="5400000">
                <a:off x="1999582" y="1215690"/>
                <a:ext cx="2741606" cy="3102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CATEGORIE 4</a:t>
                </a:r>
              </a:p>
            </p:txBody>
          </p:sp>
        </p:grpSp>
        <p:pic>
          <p:nvPicPr>
            <p:cNvPr id="2721" name="graph cat 4.2.jpg" descr="graph cat 4.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6902" y="4221091"/>
              <a:ext cx="1577299" cy="1021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2" name="graph cat 4.1.jpg" descr="graph cat 4.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6902" y="2877679"/>
              <a:ext cx="1577299" cy="956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3" name="graph cat 3.jpg" descr="graph cat 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405180"/>
              <a:ext cx="1729923" cy="989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4" name="graph cat 2.jpg" descr="graph cat 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96902" y="830545"/>
              <a:ext cx="1577299" cy="1071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5" name="graph cat 1.jpg" descr="graph cat 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820753"/>
              <a:ext cx="1729923" cy="1071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27" name="QR 1 : variables d’entrée différentielles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QR 1 : variables d’entrée différentielles</a:t>
            </a:r>
          </a:p>
        </p:txBody>
      </p:sp>
      <p:grpSp>
        <p:nvGrpSpPr>
          <p:cNvPr id="2730" name="Grouper"/>
          <p:cNvGrpSpPr/>
          <p:nvPr/>
        </p:nvGrpSpPr>
        <p:grpSpPr>
          <a:xfrm>
            <a:off x="223849" y="116733"/>
            <a:ext cx="1020764" cy="928377"/>
            <a:chOff x="0" y="0"/>
            <a:chExt cx="1020762" cy="928375"/>
          </a:xfrm>
        </p:grpSpPr>
        <p:sp>
          <p:nvSpPr>
            <p:cNvPr id="2728" name="Figure"/>
            <p:cNvSpPr/>
            <p:nvPr/>
          </p:nvSpPr>
          <p:spPr>
            <a:xfrm>
              <a:off x="-1" y="-1"/>
              <a:ext cx="1020680" cy="9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29" name="image15.png" descr="image15.png"/>
            <p:cNvPicPr>
              <a:picLocks noChangeAspect="1"/>
            </p:cNvPicPr>
            <p:nvPr/>
          </p:nvPicPr>
          <p:blipFill>
            <a:blip r:embed="rId3"/>
            <a:srcRect l="13196" t="11232" r="11362" b="25165"/>
            <a:stretch>
              <a:fillRect/>
            </a:stretch>
          </p:blipFill>
          <p:spPr>
            <a:xfrm>
              <a:off x="0" y="0"/>
              <a:ext cx="1020763" cy="9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9"/>
                    <a:pt x="0" y="10805"/>
                  </a:cubicBezTo>
                  <a:cubicBezTo>
                    <a:pt x="0" y="16770"/>
                    <a:pt x="4836" y="21600"/>
                    <a:pt x="10800" y="21600"/>
                  </a:cubicBezTo>
                  <a:cubicBezTo>
                    <a:pt x="16764" y="21600"/>
                    <a:pt x="21600" y="16770"/>
                    <a:pt x="21600" y="10805"/>
                  </a:cubicBezTo>
                  <a:cubicBezTo>
                    <a:pt x="21600" y="4839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73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11445419" y="6472210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1.995281 1.000665" pathEditMode="relative">
                                      <p:cBhvr>
                                        <p:cTn id="6" dur="2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726"/>
                                        </p:tgtEl>
                                      </p:cBhvr>
                                      <p:by x="494204" y="494204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5281 1.000665 L 0.002008 0.000282" pathEditMode="relative">
                                      <p:cBhvr>
                                        <p:cTn id="13" dur="1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726"/>
                                        </p:tgtEl>
                                      </p:cBhvr>
                                      <p:by x="20462" y="2046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08 0.000282 L -2.019591 1.019974" pathEditMode="relative">
                                      <p:cBhvr>
                                        <p:cTn id="20" dur="2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726"/>
                                        </p:tgtEl>
                                      </p:cBhvr>
                                      <p:by x="488493" y="48849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9591 1.019974 L 0.001362 0.000925" pathEditMode="relative">
                                      <p:cBhvr>
                                        <p:cTn id="27" dur="1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726"/>
                                        </p:tgtEl>
                                      </p:cBhvr>
                                      <p:by x="20242" y="2024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62 0.000925 L 2.000333 -0.810783" pathEditMode="relative">
                                      <p:cBhvr>
                                        <p:cTn id="34" dur="2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726"/>
                                        </p:tgtEl>
                                      </p:cBhvr>
                                      <p:by x="494000" y="4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00333 -0.810783 L 0.004117 0.000295" pathEditMode="relative">
                                      <p:cBhvr>
                                        <p:cTn id="41" dur="1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726"/>
                                        </p:tgtEl>
                                      </p:cBhvr>
                                      <p:by x="20242" y="2024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17 0.000295 L -2.009980 -0.427386" pathEditMode="relative">
                                      <p:cBhvr>
                                        <p:cTn id="48" dur="2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accel="50000" decel="5000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726"/>
                                        </p:tgtEl>
                                      </p:cBhvr>
                                      <p:by x="494000" y="4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9980 -0.427386 L -2.023278 -1.416798" pathEditMode="relative">
                                      <p:cBhvr>
                                        <p:cTn id="55" dur="1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3278 -1.416798 L 0.013816 -0.000363" pathEditMode="relative">
                                      <p:cBhvr>
                                        <p:cTn id="59" dur="10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accel="50000" decel="5000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2726"/>
                                        </p:tgtEl>
                                      </p:cBhvr>
                                      <p:by x="20242" y="2024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2" animBg="1" advAuto="0"/>
      <p:bldP spid="2726" grpId="4" animBg="1" advAuto="0"/>
      <p:bldP spid="2726" grpId="6" animBg="1" advAuto="0"/>
      <p:bldP spid="2726" grpId="8" animBg="1" advAuto="0"/>
      <p:bldP spid="2726" grpId="10" animBg="1" advAuto="0"/>
      <p:bldP spid="2726" grpId="12" animBg="1" advAuto="0"/>
      <p:bldP spid="2726" grpId="14" animBg="1" advAuto="0"/>
      <p:bldP spid="2726" grpId="1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Variables procédures différentiel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795527">
              <a:defRPr sz="3828" spc="174"/>
            </a:lvl1pPr>
          </a:lstStyle>
          <a:p>
            <a:r>
              <a:t>Variables procédures différentielles</a:t>
            </a:r>
          </a:p>
        </p:txBody>
      </p:sp>
      <p:sp>
        <p:nvSpPr>
          <p:cNvPr id="2736" name="Rectangle"/>
          <p:cNvSpPr/>
          <p:nvPr/>
        </p:nvSpPr>
        <p:spPr>
          <a:xfrm>
            <a:off x="0" y="6510018"/>
            <a:ext cx="12192000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7" name="Ovale"/>
          <p:cNvSpPr/>
          <p:nvPr/>
        </p:nvSpPr>
        <p:spPr>
          <a:xfrm>
            <a:off x="10911016" y="89583"/>
            <a:ext cx="1048265" cy="97309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grpSp>
        <p:nvGrpSpPr>
          <p:cNvPr id="2740" name="Grouper"/>
          <p:cNvGrpSpPr/>
          <p:nvPr/>
        </p:nvGrpSpPr>
        <p:grpSpPr>
          <a:xfrm>
            <a:off x="11084011" y="251188"/>
            <a:ext cx="714376" cy="649705"/>
            <a:chOff x="0" y="0"/>
            <a:chExt cx="714375" cy="649703"/>
          </a:xfrm>
        </p:grpSpPr>
        <p:sp>
          <p:nvSpPr>
            <p:cNvPr id="2738" name="Figure"/>
            <p:cNvSpPr/>
            <p:nvPr/>
          </p:nvSpPr>
          <p:spPr>
            <a:xfrm>
              <a:off x="-1" y="-1"/>
              <a:ext cx="714302" cy="64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39" name="image15.png" descr="image15.png"/>
            <p:cNvPicPr>
              <a:picLocks noChangeAspect="1"/>
            </p:cNvPicPr>
            <p:nvPr/>
          </p:nvPicPr>
          <p:blipFill>
            <a:blip r:embed="rId3"/>
            <a:srcRect l="13196" t="11231" r="11361" b="25161"/>
            <a:stretch>
              <a:fillRect/>
            </a:stretch>
          </p:blipFill>
          <p:spPr>
            <a:xfrm>
              <a:off x="0" y="0"/>
              <a:ext cx="714376" cy="64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42"/>
                    <a:pt x="0" y="10807"/>
                  </a:cubicBezTo>
                  <a:cubicBezTo>
                    <a:pt x="0" y="16771"/>
                    <a:pt x="4836" y="21600"/>
                    <a:pt x="10800" y="21600"/>
                  </a:cubicBezTo>
                  <a:cubicBezTo>
                    <a:pt x="16764" y="21600"/>
                    <a:pt x="21600" y="16771"/>
                    <a:pt x="21600" y="10807"/>
                  </a:cubicBezTo>
                  <a:cubicBezTo>
                    <a:pt x="21600" y="4842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741" name="Rectangle"/>
          <p:cNvSpPr/>
          <p:nvPr/>
        </p:nvSpPr>
        <p:spPr>
          <a:xfrm>
            <a:off x="-12700" y="-20519"/>
            <a:ext cx="12217400" cy="1202882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2" name="QR 2 : variables de processus différentielles"/>
          <p:cNvSpPr txBox="1"/>
          <p:nvPr/>
        </p:nvSpPr>
        <p:spPr>
          <a:xfrm>
            <a:off x="1020714" y="244372"/>
            <a:ext cx="105156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QR 2 : variables de processus différentielles</a:t>
            </a:r>
          </a:p>
        </p:txBody>
      </p:sp>
      <p:grpSp>
        <p:nvGrpSpPr>
          <p:cNvPr id="2745" name="Grouper"/>
          <p:cNvGrpSpPr/>
          <p:nvPr/>
        </p:nvGrpSpPr>
        <p:grpSpPr>
          <a:xfrm>
            <a:off x="177440" y="111943"/>
            <a:ext cx="1020763" cy="928377"/>
            <a:chOff x="0" y="0"/>
            <a:chExt cx="1020762" cy="928375"/>
          </a:xfrm>
        </p:grpSpPr>
        <p:sp>
          <p:nvSpPr>
            <p:cNvPr id="2743" name="Figure"/>
            <p:cNvSpPr/>
            <p:nvPr/>
          </p:nvSpPr>
          <p:spPr>
            <a:xfrm>
              <a:off x="-1" y="-1"/>
              <a:ext cx="1020680" cy="9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44" name="image15.png" descr="image15.png"/>
            <p:cNvPicPr>
              <a:picLocks noChangeAspect="1"/>
            </p:cNvPicPr>
            <p:nvPr/>
          </p:nvPicPr>
          <p:blipFill>
            <a:blip r:embed="rId3"/>
            <a:srcRect l="13196" t="11232" r="11362" b="25165"/>
            <a:stretch>
              <a:fillRect/>
            </a:stretch>
          </p:blipFill>
          <p:spPr>
            <a:xfrm>
              <a:off x="0" y="0"/>
              <a:ext cx="1020763" cy="9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9"/>
                    <a:pt x="0" y="10805"/>
                  </a:cubicBezTo>
                  <a:cubicBezTo>
                    <a:pt x="0" y="16770"/>
                    <a:pt x="4836" y="21600"/>
                    <a:pt x="10800" y="21600"/>
                  </a:cubicBezTo>
                  <a:cubicBezTo>
                    <a:pt x="16764" y="21600"/>
                    <a:pt x="21600" y="16770"/>
                    <a:pt x="21600" y="10805"/>
                  </a:cubicBezTo>
                  <a:cubicBezTo>
                    <a:pt x="21600" y="4839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758" name="Grouper"/>
          <p:cNvGrpSpPr/>
          <p:nvPr/>
        </p:nvGrpSpPr>
        <p:grpSpPr>
          <a:xfrm>
            <a:off x="740570" y="1443146"/>
            <a:ext cx="10563559" cy="4945715"/>
            <a:chOff x="0" y="0"/>
            <a:chExt cx="10563557" cy="4945714"/>
          </a:xfrm>
        </p:grpSpPr>
        <p:grpSp>
          <p:nvGrpSpPr>
            <p:cNvPr id="2748" name="Grouper"/>
            <p:cNvGrpSpPr/>
            <p:nvPr/>
          </p:nvGrpSpPr>
          <p:grpSpPr>
            <a:xfrm>
              <a:off x="3371155" y="14131"/>
              <a:ext cx="3895508" cy="2352880"/>
              <a:chOff x="0" y="0"/>
              <a:chExt cx="3895507" cy="2352879"/>
            </a:xfrm>
          </p:grpSpPr>
          <p:sp>
            <p:nvSpPr>
              <p:cNvPr id="2746" name="Rectangle"/>
              <p:cNvSpPr/>
              <p:nvPr/>
            </p:nvSpPr>
            <p:spPr>
              <a:xfrm>
                <a:off x="-1" y="0"/>
                <a:ext cx="3895509" cy="2352880"/>
              </a:xfrm>
              <a:prstGeom prst="rect">
                <a:avLst/>
              </a:prstGeom>
              <a:noFill/>
              <a:ln w="28575" cap="flat">
                <a:solidFill>
                  <a:srgbClr val="40515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47" name="Rectangle"/>
              <p:cNvSpPr txBox="1"/>
              <p:nvPr/>
            </p:nvSpPr>
            <p:spPr>
              <a:xfrm>
                <a:off x="-1" y="968624"/>
                <a:ext cx="3895509" cy="4156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2749" name="Rectangle"/>
            <p:cNvSpPr/>
            <p:nvPr/>
          </p:nvSpPr>
          <p:spPr>
            <a:xfrm>
              <a:off x="3375713" y="2451891"/>
              <a:ext cx="3892961" cy="2343382"/>
            </a:xfrm>
            <a:prstGeom prst="rect">
              <a:avLst/>
            </a:prstGeom>
            <a:noFill/>
            <a:ln w="28575" cap="flat">
              <a:solidFill>
                <a:srgbClr val="405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0" name="CONDITIONS DE VIE…"/>
            <p:cNvSpPr txBox="1"/>
            <p:nvPr/>
          </p:nvSpPr>
          <p:spPr>
            <a:xfrm>
              <a:off x="3480261" y="353394"/>
              <a:ext cx="3677296" cy="162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u="sng"/>
              </a:pPr>
              <a:r>
                <a:t>CONDITIONS DE VIE</a:t>
              </a:r>
            </a:p>
            <a:p>
              <a:pPr>
                <a:defRPr sz="1700"/>
              </a:pPr>
              <a:r>
                <a:t>Activité rémunérée (F1)</a:t>
              </a:r>
            </a:p>
            <a:p>
              <a:pPr>
                <a:defRPr sz="1700">
                  <a:solidFill>
                    <a:srgbClr val="FF2600"/>
                  </a:solidFill>
                </a:defRPr>
              </a:pPr>
              <a:r>
                <a:t>Proximité géographique (F2)</a:t>
              </a:r>
            </a:p>
            <a:p>
              <a:pPr>
                <a:defRPr sz="1700"/>
              </a:pPr>
              <a:r>
                <a:t>Vie famille (soutien ou responsabilité (F3)</a:t>
              </a:r>
            </a:p>
            <a:p>
              <a:pPr>
                <a:defRPr sz="1700">
                  <a:solidFill>
                    <a:srgbClr val="FF2600"/>
                  </a:solidFill>
                </a:defRPr>
              </a:pPr>
              <a:r>
                <a:t>Autonomie de fonctionnement (F4)</a:t>
              </a:r>
            </a:p>
          </p:txBody>
        </p:sp>
        <p:sp>
          <p:nvSpPr>
            <p:cNvPr id="2751" name="Rectangle"/>
            <p:cNvSpPr/>
            <p:nvPr/>
          </p:nvSpPr>
          <p:spPr>
            <a:xfrm rot="16200000">
              <a:off x="1926498" y="989790"/>
              <a:ext cx="2357874" cy="414261"/>
            </a:xfrm>
            <a:prstGeom prst="rect">
              <a:avLst/>
            </a:prstGeom>
            <a:solidFill>
              <a:srgbClr val="40515A"/>
            </a:solidFill>
            <a:ln w="28575" cap="flat">
              <a:solidFill>
                <a:srgbClr val="405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2" name="CATEGORIE 5"/>
            <p:cNvSpPr txBox="1"/>
            <p:nvPr/>
          </p:nvSpPr>
          <p:spPr>
            <a:xfrm rot="16200000">
              <a:off x="1893750" y="1036158"/>
              <a:ext cx="2423370" cy="351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CATEGORIE 5</a:t>
              </a:r>
            </a:p>
          </p:txBody>
        </p:sp>
        <p:pic>
          <p:nvPicPr>
            <p:cNvPr id="2753" name="cat6.jpg" descr="cat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8185" y="3160816"/>
              <a:ext cx="1925373" cy="1283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4" name="cta.5.jpg" descr="cta.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25674"/>
              <a:ext cx="1844318" cy="1283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5" name="Rectangle"/>
            <p:cNvSpPr/>
            <p:nvPr/>
          </p:nvSpPr>
          <p:spPr>
            <a:xfrm rot="16200000">
              <a:off x="6366749" y="3416451"/>
              <a:ext cx="2322152" cy="414261"/>
            </a:xfrm>
            <a:prstGeom prst="rect">
              <a:avLst/>
            </a:prstGeom>
            <a:solidFill>
              <a:srgbClr val="40515A"/>
            </a:solidFill>
            <a:ln w="28575" cap="flat">
              <a:solidFill>
                <a:srgbClr val="405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6" name="CATEGORIE 6"/>
            <p:cNvSpPr txBox="1"/>
            <p:nvPr/>
          </p:nvSpPr>
          <p:spPr>
            <a:xfrm rot="16200000">
              <a:off x="6351384" y="3433641"/>
              <a:ext cx="2352881" cy="351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CATEGORIE 6</a:t>
              </a:r>
            </a:p>
          </p:txBody>
        </p:sp>
        <p:sp>
          <p:nvSpPr>
            <p:cNvPr id="2757" name="REPRÉSENTATIONS &amp; CONCEPTIONS…"/>
            <p:cNvSpPr txBox="1"/>
            <p:nvPr/>
          </p:nvSpPr>
          <p:spPr>
            <a:xfrm>
              <a:off x="3359728" y="2272618"/>
              <a:ext cx="3918362" cy="2673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700" b="1" u="sng"/>
              </a:pPr>
              <a:r>
                <a:t>REPRÉSENTATIONS &amp; CONCEPTIONS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700"/>
              </a:pPr>
              <a:r>
                <a:rPr>
                  <a:solidFill>
                    <a:srgbClr val="FFFFFF"/>
                  </a:solidFill>
                </a:rPr>
                <a:t>  </a:t>
              </a:r>
              <a:r>
                <a:t>Approches et conception  (F5)</a:t>
              </a:r>
            </a:p>
            <a:p>
              <a:pPr>
                <a:defRPr sz="1700">
                  <a:solidFill>
                    <a:srgbClr val="FF2600"/>
                  </a:solidFill>
                </a:defRPr>
              </a:pPr>
              <a:r>
                <a:t>  Croyance épistémique (F6)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700"/>
              </a:pPr>
              <a:r>
                <a:rPr>
                  <a:solidFill>
                    <a:srgbClr val="FFFFFF"/>
                  </a:solidFill>
                </a:rPr>
                <a:t>  </a:t>
              </a:r>
              <a:r>
                <a:t>Croyance motivationnelle: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700"/>
              </a:pPr>
              <a:r>
                <a:rPr>
                  <a:solidFill>
                    <a:srgbClr val="FFFFFF"/>
                  </a:solidFill>
                </a:rPr>
                <a:t>       </a:t>
              </a:r>
              <a:r>
                <a:t>Certitude du choix d’étude (F7)</a:t>
              </a:r>
              <a:endParaRPr sz="1400">
                <a:solidFill>
                  <a:srgbClr val="EA4B50"/>
                </a:solidFill>
              </a:endParaRPr>
            </a:p>
            <a:p>
              <a:pPr>
                <a:defRPr sz="1700">
                  <a:solidFill>
                    <a:srgbClr val="FF2600"/>
                  </a:solidFill>
                </a:defRPr>
              </a:pPr>
              <a:r>
                <a:rPr sz="1400">
                  <a:solidFill>
                    <a:srgbClr val="EA4B50"/>
                  </a:solidFill>
                </a:rPr>
                <a:t>        </a:t>
              </a:r>
              <a:r>
                <a:t>Valeur accordée à la tâche (F8)</a:t>
              </a:r>
            </a:p>
            <a:p>
              <a:pPr>
                <a:defRPr sz="1700">
                  <a:solidFill>
                    <a:srgbClr val="FF2600"/>
                  </a:solidFill>
                </a:defRPr>
              </a:pPr>
              <a:r>
                <a:t>       Perception de réussite (F9)</a:t>
              </a:r>
            </a:p>
          </p:txBody>
        </p:sp>
      </p:grpSp>
      <p:sp>
        <p:nvSpPr>
          <p:cNvPr id="2759" name="Numéro de diapositive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1.448013 0.792242" pathEditMode="relative">
                                      <p:cBhvr>
                                        <p:cTn id="6" dur="2000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758"/>
                                        </p:tgtEl>
                                      </p:cBhvr>
                                      <p:by x="406402" y="40640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8013 0.792242 L 0.001514 0.001445" pathEditMode="relative">
                                      <p:cBhvr>
                                        <p:cTn id="13" dur="1000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758"/>
                                        </p:tgtEl>
                                      </p:cBhvr>
                                      <p:by x="24606" y="2460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14 0.001445 L -1.421842 -0.788775" pathEditMode="relative">
                                      <p:cBhvr>
                                        <p:cTn id="20" dur="2000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758"/>
                                        </p:tgtEl>
                                      </p:cBhvr>
                                      <p:by x="406402" y="40640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1842 -0.788775 L -0.000767 0.002386" pathEditMode="relative">
                                      <p:cBhvr>
                                        <p:cTn id="27" dur="1000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758"/>
                                        </p:tgtEl>
                                      </p:cBhvr>
                                      <p:by x="24606" y="2460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8" grpId="2" animBg="1" advAuto="0"/>
      <p:bldP spid="2758" grpId="4" animBg="1" advAuto="0"/>
      <p:bldP spid="2758" grpId="6" animBg="1" advAuto="0"/>
      <p:bldP spid="2758" grpId="8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Variables procédures différentiel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795527">
              <a:defRPr sz="3828" spc="174"/>
            </a:lvl1pPr>
          </a:lstStyle>
          <a:p>
            <a:r>
              <a:t>Variables procédures différentielles</a:t>
            </a:r>
          </a:p>
        </p:txBody>
      </p:sp>
      <p:sp>
        <p:nvSpPr>
          <p:cNvPr id="2764" name="Ovale"/>
          <p:cNvSpPr/>
          <p:nvPr/>
        </p:nvSpPr>
        <p:spPr>
          <a:xfrm>
            <a:off x="10911016" y="89583"/>
            <a:ext cx="1048265" cy="97309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grpSp>
        <p:nvGrpSpPr>
          <p:cNvPr id="2767" name="Grouper"/>
          <p:cNvGrpSpPr/>
          <p:nvPr/>
        </p:nvGrpSpPr>
        <p:grpSpPr>
          <a:xfrm>
            <a:off x="11084011" y="251188"/>
            <a:ext cx="714376" cy="649705"/>
            <a:chOff x="0" y="0"/>
            <a:chExt cx="714375" cy="649703"/>
          </a:xfrm>
        </p:grpSpPr>
        <p:sp>
          <p:nvSpPr>
            <p:cNvPr id="2765" name="Figure"/>
            <p:cNvSpPr/>
            <p:nvPr/>
          </p:nvSpPr>
          <p:spPr>
            <a:xfrm>
              <a:off x="-1" y="-1"/>
              <a:ext cx="714302" cy="64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66" name="image15.png" descr="image15.png"/>
            <p:cNvPicPr>
              <a:picLocks noChangeAspect="1"/>
            </p:cNvPicPr>
            <p:nvPr/>
          </p:nvPicPr>
          <p:blipFill>
            <a:blip r:embed="rId3"/>
            <a:srcRect l="13196" t="11231" r="11361" b="25161"/>
            <a:stretch>
              <a:fillRect/>
            </a:stretch>
          </p:blipFill>
          <p:spPr>
            <a:xfrm>
              <a:off x="0" y="0"/>
              <a:ext cx="714376" cy="64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42"/>
                    <a:pt x="0" y="10807"/>
                  </a:cubicBezTo>
                  <a:cubicBezTo>
                    <a:pt x="0" y="16771"/>
                    <a:pt x="4836" y="21600"/>
                    <a:pt x="10800" y="21600"/>
                  </a:cubicBezTo>
                  <a:cubicBezTo>
                    <a:pt x="16764" y="21600"/>
                    <a:pt x="21600" y="16771"/>
                    <a:pt x="21600" y="10807"/>
                  </a:cubicBezTo>
                  <a:cubicBezTo>
                    <a:pt x="21600" y="4842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768" name="Rectangle"/>
          <p:cNvSpPr/>
          <p:nvPr/>
        </p:nvSpPr>
        <p:spPr>
          <a:xfrm>
            <a:off x="-12700" y="-20519"/>
            <a:ext cx="12217400" cy="1202882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9" name="QR 2 : variables de processus différentielles"/>
          <p:cNvSpPr txBox="1"/>
          <p:nvPr/>
        </p:nvSpPr>
        <p:spPr>
          <a:xfrm>
            <a:off x="1057217" y="244372"/>
            <a:ext cx="105156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QR 2 : variables de processus différentielles</a:t>
            </a:r>
          </a:p>
        </p:txBody>
      </p:sp>
      <p:grpSp>
        <p:nvGrpSpPr>
          <p:cNvPr id="2772" name="Grouper"/>
          <p:cNvGrpSpPr/>
          <p:nvPr/>
        </p:nvGrpSpPr>
        <p:grpSpPr>
          <a:xfrm>
            <a:off x="177440" y="111943"/>
            <a:ext cx="1020763" cy="928377"/>
            <a:chOff x="0" y="0"/>
            <a:chExt cx="1020762" cy="928375"/>
          </a:xfrm>
        </p:grpSpPr>
        <p:sp>
          <p:nvSpPr>
            <p:cNvPr id="2770" name="Figure"/>
            <p:cNvSpPr/>
            <p:nvPr/>
          </p:nvSpPr>
          <p:spPr>
            <a:xfrm>
              <a:off x="-1" y="-1"/>
              <a:ext cx="1020680" cy="9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71" name="image15.png" descr="image15.png"/>
            <p:cNvPicPr>
              <a:picLocks noChangeAspect="1"/>
            </p:cNvPicPr>
            <p:nvPr/>
          </p:nvPicPr>
          <p:blipFill>
            <a:blip r:embed="rId3"/>
            <a:srcRect l="13196" t="11232" r="11362" b="25165"/>
            <a:stretch>
              <a:fillRect/>
            </a:stretch>
          </p:blipFill>
          <p:spPr>
            <a:xfrm>
              <a:off x="0" y="0"/>
              <a:ext cx="1020763" cy="9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9"/>
                    <a:pt x="0" y="10805"/>
                  </a:cubicBezTo>
                  <a:cubicBezTo>
                    <a:pt x="0" y="16770"/>
                    <a:pt x="4836" y="21600"/>
                    <a:pt x="10800" y="21600"/>
                  </a:cubicBezTo>
                  <a:cubicBezTo>
                    <a:pt x="16764" y="21600"/>
                    <a:pt x="21600" y="16770"/>
                    <a:pt x="21600" y="10805"/>
                  </a:cubicBezTo>
                  <a:cubicBezTo>
                    <a:pt x="21600" y="4839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789" name="Grouper"/>
          <p:cNvGrpSpPr/>
          <p:nvPr/>
        </p:nvGrpSpPr>
        <p:grpSpPr>
          <a:xfrm>
            <a:off x="201188" y="1933790"/>
            <a:ext cx="11789624" cy="3786992"/>
            <a:chOff x="0" y="0"/>
            <a:chExt cx="11789622" cy="3786990"/>
          </a:xfrm>
        </p:grpSpPr>
        <p:sp>
          <p:nvSpPr>
            <p:cNvPr id="2773" name="Rectangle"/>
            <p:cNvSpPr/>
            <p:nvPr/>
          </p:nvSpPr>
          <p:spPr>
            <a:xfrm>
              <a:off x="6033195" y="1918258"/>
              <a:ext cx="3360984" cy="1849491"/>
            </a:xfrm>
            <a:prstGeom prst="rect">
              <a:avLst/>
            </a:prstGeom>
            <a:noFill/>
            <a:ln w="28575" cap="flat">
              <a:solidFill>
                <a:srgbClr val="405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4" name="CONDITIONS D’ÉTUDE…"/>
            <p:cNvSpPr txBox="1"/>
            <p:nvPr/>
          </p:nvSpPr>
          <p:spPr>
            <a:xfrm>
              <a:off x="6030894" y="2067520"/>
              <a:ext cx="3399084" cy="149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u="sng"/>
              </a:pPr>
              <a:r>
                <a:t>CONDITIONS D’ÉTUDE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/>
              </a:pPr>
              <a:r>
                <a:t>Politique institutionnelle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/>
              </a:pPr>
              <a:r>
                <a:rPr>
                  <a:solidFill>
                    <a:srgbClr val="FFFFFF"/>
                  </a:solidFill>
                </a:rPr>
                <a:t>     </a:t>
              </a:r>
              <a:r>
                <a:rPr b="1">
                  <a:solidFill>
                    <a:srgbClr val="FF2600"/>
                  </a:solidFill>
                </a:rPr>
                <a:t>Effet site (F16)</a:t>
              </a:r>
            </a:p>
            <a:p>
              <a:pPr>
                <a:defRPr sz="1400"/>
              </a:pPr>
              <a:r>
                <a:rPr>
                  <a:solidFill>
                    <a:srgbClr val="FFFFFF"/>
                  </a:solidFill>
                </a:rPr>
                <a:t>     </a:t>
              </a:r>
              <a:r>
                <a:t>Effet organisation pédagogique (F17)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/>
              </a:pPr>
              <a:r>
                <a:t>Accompagnement et suivi:</a:t>
              </a:r>
              <a:endParaRPr>
                <a:solidFill>
                  <a:srgbClr val="FFFFFF"/>
                </a:solidFill>
              </a:endParaRPr>
            </a:p>
            <a:p>
              <a:pPr lvl="1" indent="228600">
                <a:defRPr sz="1400"/>
              </a:pPr>
              <a:r>
                <a:t>Interne à l’établissement (F18)</a:t>
              </a:r>
              <a:endParaRPr>
                <a:solidFill>
                  <a:srgbClr val="FFFFFF"/>
                </a:solidFill>
              </a:endParaRPr>
            </a:p>
            <a:p>
              <a:pPr lvl="1" indent="228600">
                <a:defRPr sz="1400"/>
              </a:pPr>
              <a:r>
                <a:t>Externe à l’établissement (F19)</a:t>
              </a:r>
            </a:p>
          </p:txBody>
        </p:sp>
        <p:grpSp>
          <p:nvGrpSpPr>
            <p:cNvPr id="2777" name="Grouper"/>
            <p:cNvGrpSpPr/>
            <p:nvPr/>
          </p:nvGrpSpPr>
          <p:grpSpPr>
            <a:xfrm>
              <a:off x="2599355" y="955273"/>
              <a:ext cx="3379859" cy="1825727"/>
              <a:chOff x="0" y="0"/>
              <a:chExt cx="3379858" cy="1825725"/>
            </a:xfrm>
          </p:grpSpPr>
          <p:sp>
            <p:nvSpPr>
              <p:cNvPr id="2775" name="Rectangle"/>
              <p:cNvSpPr/>
              <p:nvPr/>
            </p:nvSpPr>
            <p:spPr>
              <a:xfrm>
                <a:off x="-1" y="0"/>
                <a:ext cx="3379860" cy="1825726"/>
              </a:xfrm>
              <a:prstGeom prst="rect">
                <a:avLst/>
              </a:prstGeom>
              <a:noFill/>
              <a:ln w="28575" cap="flat">
                <a:solidFill>
                  <a:srgbClr val="40515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76" name="MÉTIER D’ÉTUDIANT…"/>
              <p:cNvSpPr txBox="1"/>
              <p:nvPr/>
            </p:nvSpPr>
            <p:spPr>
              <a:xfrm>
                <a:off x="-1" y="194042"/>
                <a:ext cx="3379860" cy="1437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b="1" u="sng"/>
                </a:pPr>
                <a:r>
                  <a:t>MÉTIER D’ÉTUDIANT</a:t>
                </a:r>
                <a:endParaRPr>
                  <a:solidFill>
                    <a:srgbClr val="FFFFFF"/>
                  </a:solidFill>
                </a:endParaRPr>
              </a:p>
              <a:p>
                <a:pPr algn="ctr">
                  <a:defRPr b="1" u="sng">
                    <a:solidFill>
                      <a:srgbClr val="C00000"/>
                    </a:solidFill>
                  </a:defRPr>
                </a:pPr>
                <a:endParaRPr>
                  <a:solidFill>
                    <a:srgbClr val="FFFFFF"/>
                  </a:solidFill>
                </a:endParaRPr>
              </a:p>
              <a:p>
                <a:pPr>
                  <a:defRPr sz="1400" b="1">
                    <a:solidFill>
                      <a:srgbClr val="EA4B50"/>
                    </a:solidFill>
                  </a:defRPr>
                </a:pPr>
                <a:r>
                  <a:rPr b="0">
                    <a:solidFill>
                      <a:srgbClr val="C00000"/>
                    </a:solidFill>
                  </a:rPr>
                  <a:t>  </a:t>
                </a:r>
                <a:r>
                  <a:t>Intégration sociale (F10)</a:t>
                </a:r>
              </a:p>
              <a:p>
                <a:pPr>
                  <a:defRPr sz="1400">
                    <a:solidFill>
                      <a:srgbClr val="424242"/>
                    </a:solidFill>
                  </a:defRPr>
                </a:pPr>
                <a:r>
                  <a:t>  Intégration académique (F11)</a:t>
                </a:r>
              </a:p>
              <a:p>
                <a:pPr>
                  <a:defRPr sz="1400" b="1">
                    <a:solidFill>
                      <a:srgbClr val="EA4B5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  </a:t>
                </a:r>
                <a:r>
                  <a:t>Affiliation (F12)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defRPr sz="1400" b="1">
                    <a:solidFill>
                      <a:srgbClr val="EA4B5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  </a:t>
                </a:r>
                <a:r>
                  <a:t>Pratique d’étude et stratégies (F13) </a:t>
                </a:r>
              </a:p>
            </p:txBody>
          </p:sp>
        </p:grpSp>
        <p:sp>
          <p:nvSpPr>
            <p:cNvPr id="2778" name="Rectangle"/>
            <p:cNvSpPr/>
            <p:nvPr/>
          </p:nvSpPr>
          <p:spPr>
            <a:xfrm>
              <a:off x="6043038" y="29219"/>
              <a:ext cx="3361366" cy="1823635"/>
            </a:xfrm>
            <a:prstGeom prst="rect">
              <a:avLst/>
            </a:prstGeom>
            <a:noFill/>
            <a:ln w="28575" cap="flat">
              <a:solidFill>
                <a:srgbClr val="405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779" name="EXPÉRIENCES PÉDAGOGIQUES…"/>
            <p:cNvSpPr txBox="1"/>
            <p:nvPr/>
          </p:nvSpPr>
          <p:spPr>
            <a:xfrm>
              <a:off x="6045386" y="81713"/>
              <a:ext cx="3333618" cy="1604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u="sng"/>
              </a:pPr>
              <a:r>
                <a:t>EXPÉRIENCES PÉDAGOGIQUES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u="sng">
                  <a:solidFill>
                    <a:srgbClr val="C00000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  <a:p>
              <a:pPr>
                <a:defRPr sz="1400" b="1">
                  <a:solidFill>
                    <a:srgbClr val="EA4B50"/>
                  </a:solidFill>
                </a:defRPr>
              </a:pPr>
              <a:r>
                <a:rPr b="0">
                  <a:solidFill>
                    <a:srgbClr val="C00000"/>
                  </a:solidFill>
                </a:rPr>
                <a:t>  </a:t>
              </a:r>
              <a:r>
                <a:t>Expériences pédagogiques positives (F14)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 b="1">
                  <a:solidFill>
                    <a:srgbClr val="EA4B5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  </a:t>
              </a:r>
              <a:r>
                <a:t>Expériences pédagogiques négatives (F15)</a:t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2780" name="cat.9.jpg" descr="cat.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1235" y="2435477"/>
              <a:ext cx="1228388" cy="815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1" name="cat.8.jpg" descr="cat.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68101" y="384846"/>
              <a:ext cx="1214656" cy="815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2" name="cat.7.jpg" descr="cat.7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65911"/>
              <a:ext cx="1344927" cy="928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83" name="Rectangle"/>
            <p:cNvSpPr/>
            <p:nvPr/>
          </p:nvSpPr>
          <p:spPr>
            <a:xfrm rot="16200000">
              <a:off x="1432719" y="1658807"/>
              <a:ext cx="1824474" cy="414261"/>
            </a:xfrm>
            <a:prstGeom prst="rect">
              <a:avLst/>
            </a:prstGeom>
            <a:solidFill>
              <a:srgbClr val="40515A"/>
            </a:solidFill>
            <a:ln w="28575" cap="flat">
              <a:solidFill>
                <a:srgbClr val="405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4" name="CATEGORIE 7"/>
            <p:cNvSpPr txBox="1"/>
            <p:nvPr/>
          </p:nvSpPr>
          <p:spPr>
            <a:xfrm rot="16200000">
              <a:off x="1227589" y="1728914"/>
              <a:ext cx="2260134" cy="351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CATEGORIE 7</a:t>
              </a:r>
            </a:p>
          </p:txBody>
        </p:sp>
        <p:sp>
          <p:nvSpPr>
            <p:cNvPr id="2785" name="Rectangle"/>
            <p:cNvSpPr/>
            <p:nvPr/>
          </p:nvSpPr>
          <p:spPr>
            <a:xfrm rot="5400009">
              <a:off x="8744280" y="2648573"/>
              <a:ext cx="1862574" cy="414261"/>
            </a:xfrm>
            <a:prstGeom prst="rect">
              <a:avLst/>
            </a:prstGeom>
            <a:solidFill>
              <a:srgbClr val="40515A"/>
            </a:solidFill>
            <a:ln w="28575" cap="flat">
              <a:solidFill>
                <a:srgbClr val="405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6" name="CATEGORIE 9"/>
            <p:cNvSpPr txBox="1"/>
            <p:nvPr/>
          </p:nvSpPr>
          <p:spPr>
            <a:xfrm rot="5400009">
              <a:off x="8753854" y="2667468"/>
              <a:ext cx="1843426" cy="351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CATEGORIE 9</a:t>
              </a:r>
            </a:p>
          </p:txBody>
        </p:sp>
        <p:sp>
          <p:nvSpPr>
            <p:cNvPr id="2787" name="Rectangle"/>
            <p:cNvSpPr/>
            <p:nvPr/>
          </p:nvSpPr>
          <p:spPr>
            <a:xfrm rot="5400009">
              <a:off x="8763324" y="730401"/>
              <a:ext cx="1824477" cy="417037"/>
            </a:xfrm>
            <a:prstGeom prst="rect">
              <a:avLst/>
            </a:prstGeom>
            <a:solidFill>
              <a:srgbClr val="40515A"/>
            </a:solidFill>
            <a:ln w="28575" cap="flat">
              <a:solidFill>
                <a:srgbClr val="405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8" name="CATEGORIE 8"/>
            <p:cNvSpPr txBox="1"/>
            <p:nvPr/>
          </p:nvSpPr>
          <p:spPr>
            <a:xfrm rot="5400009">
              <a:off x="8747230" y="752801"/>
              <a:ext cx="1856674" cy="351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CATEGORIE 8</a:t>
              </a:r>
            </a:p>
          </p:txBody>
        </p:sp>
      </p:grpSp>
      <p:sp>
        <p:nvSpPr>
          <p:cNvPr id="2790" name="Numéro de diapositive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2.217620 0.124058" pathEditMode="relative">
                                      <p:cBhvr>
                                        <p:cTn id="6" dur="2000" fill="hold"/>
                                        <p:tgtEl>
                                          <p:spTgt spid="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789"/>
                                        </p:tgtEl>
                                      </p:cBhvr>
                                      <p:by x="517095" y="517095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7620 0.124058 L -0.000772 -0.000188" pathEditMode="relative">
                                      <p:cBhvr>
                                        <p:cTn id="13" dur="1000" fill="hold"/>
                                        <p:tgtEl>
                                          <p:spTgt spid="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789"/>
                                        </p:tgtEl>
                                      </p:cBhvr>
                                      <p:by x="19338" y="1933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72 -0.000188 L -2.482755 0.944051" pathEditMode="relative">
                                      <p:cBhvr>
                                        <p:cTn id="20" dur="2000" fill="hold"/>
                                        <p:tgtEl>
                                          <p:spTgt spid="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789"/>
                                        </p:tgtEl>
                                      </p:cBhvr>
                                      <p:by x="580271" y="58027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2755 0.944051 L 0.000039 0.000191" pathEditMode="relative">
                                      <p:cBhvr>
                                        <p:cTn id="27" dur="1000" fill="hold"/>
                                        <p:tgtEl>
                                          <p:spTgt spid="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789"/>
                                        </p:tgtEl>
                                      </p:cBhvr>
                                      <p:by x="17233" y="1723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39 0.000191 L -2.661193 -0.849666" pathEditMode="relative">
                                      <p:cBhvr>
                                        <p:cTn id="34" dur="2000" fill="hold"/>
                                        <p:tgtEl>
                                          <p:spTgt spid="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789"/>
                                        </p:tgtEl>
                                      </p:cBhvr>
                                      <p:by x="622940" y="62294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1193 -0.849666 L -0.000516 0.000276" pathEditMode="relative">
                                      <p:cBhvr>
                                        <p:cTn id="41" dur="1000" fill="hold"/>
                                        <p:tgtEl>
                                          <p:spTgt spid="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789"/>
                                        </p:tgtEl>
                                      </p:cBhvr>
                                      <p:by x="16052" y="1605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9" grpId="2" animBg="1" advAuto="0"/>
      <p:bldP spid="2789" grpId="4" animBg="1" advAuto="0"/>
      <p:bldP spid="2789" grpId="6" animBg="1" advAuto="0"/>
      <p:bldP spid="2789" grpId="8" animBg="1" advAuto="0"/>
      <p:bldP spid="2789" grpId="10" animBg="1" advAuto="0"/>
      <p:bldP spid="2789" grpId="1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459290-BA52-4BC8-A7DB-95384044E058}"/>
              </a:ext>
            </a:extLst>
          </p:cNvPr>
          <p:cNvSpPr txBox="1"/>
          <p:nvPr/>
        </p:nvSpPr>
        <p:spPr>
          <a:xfrm>
            <a:off x="2567608" y="2276873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400" b="1" dirty="0">
                <a:solidFill>
                  <a:srgbClr val="A80039"/>
                </a:solidFill>
                <a:latin typeface="+mn-lt"/>
              </a:rPr>
              <a:t>Journée de la recherche </a:t>
            </a:r>
            <a:r>
              <a:rPr lang="fr-BE" sz="3400" b="1" dirty="0" err="1">
                <a:solidFill>
                  <a:srgbClr val="A80039"/>
                </a:solidFill>
                <a:latin typeface="+mn-lt"/>
              </a:rPr>
              <a:t>UMons</a:t>
            </a:r>
            <a:endParaRPr lang="fr-BE" sz="3400" b="1" dirty="0">
              <a:solidFill>
                <a:srgbClr val="A80039"/>
              </a:solidFill>
              <a:latin typeface="+mn-lt"/>
            </a:endParaRPr>
          </a:p>
          <a:p>
            <a:pPr algn="ctr"/>
            <a:r>
              <a:rPr lang="fr-BE" sz="2400" b="1" dirty="0">
                <a:solidFill>
                  <a:srgbClr val="A80039"/>
                </a:solidFill>
                <a:latin typeface="+mn-lt"/>
              </a:rPr>
              <a:t>Mardi 17 mai 2022</a:t>
            </a:r>
            <a:br>
              <a:rPr lang="fr-BE" sz="3200" dirty="0"/>
            </a:br>
            <a:br>
              <a:rPr lang="fr-BE" sz="3200" dirty="0"/>
            </a:br>
            <a:r>
              <a:rPr lang="fr-BE" sz="2400" b="1" dirty="0">
                <a:solidFill>
                  <a:srgbClr val="808080"/>
                </a:solidFill>
                <a:latin typeface="+mn-lt"/>
              </a:rPr>
              <a:t>Conseillers pédagogiques : « Agents de changement » en tension entre logique de professionnalisation et logique de reddition de compte dans le cadre de la réforme de la gouvernance en Fédération Wallonie-Bruxelles ? </a:t>
            </a:r>
          </a:p>
          <a:p>
            <a:pPr algn="ctr"/>
            <a:endParaRPr lang="fr-BE" sz="2400" b="1" dirty="0">
              <a:solidFill>
                <a:srgbClr val="808080"/>
              </a:solidFill>
              <a:latin typeface="+mn-lt"/>
            </a:endParaRPr>
          </a:p>
          <a:p>
            <a:pPr algn="ctr"/>
            <a:endParaRPr lang="fr-BE" sz="2400" b="1" dirty="0">
              <a:solidFill>
                <a:srgbClr val="808080"/>
              </a:solidFill>
              <a:latin typeface="+mn-lt"/>
            </a:endParaRPr>
          </a:p>
          <a:p>
            <a:pPr algn="ctr"/>
            <a:endParaRPr lang="fr-BE" sz="2400" b="1" dirty="0">
              <a:solidFill>
                <a:srgbClr val="808080"/>
              </a:solidFill>
              <a:latin typeface="+mn-lt"/>
            </a:endParaRPr>
          </a:p>
          <a:p>
            <a:pPr algn="ctr"/>
            <a:r>
              <a:rPr lang="fr-BE" b="1" dirty="0">
                <a:solidFill>
                  <a:srgbClr val="A80039"/>
                </a:solidFill>
                <a:latin typeface="+mn-lt"/>
              </a:rPr>
              <a:t>Sandrine Lothaire, Fabienne Renard et Duvivier Valérie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032322-0743-10BE-EB2C-F1D78F64F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990345"/>
            <a:ext cx="1080120" cy="15027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5527">
              <a:defRPr sz="3828"/>
            </a:pPr>
            <a:endParaRPr/>
          </a:p>
        </p:txBody>
      </p:sp>
      <p:sp>
        <p:nvSpPr>
          <p:cNvPr id="2795" name="Rectangle"/>
          <p:cNvSpPr/>
          <p:nvPr/>
        </p:nvSpPr>
        <p:spPr>
          <a:xfrm>
            <a:off x="-12700" y="-20519"/>
            <a:ext cx="12217400" cy="1202882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6" name="QR 3 : leviers à la réussite"/>
          <p:cNvSpPr txBox="1"/>
          <p:nvPr/>
        </p:nvSpPr>
        <p:spPr>
          <a:xfrm>
            <a:off x="1057217" y="244372"/>
            <a:ext cx="105156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QR 3 : leviers à la réussite</a:t>
            </a:r>
          </a:p>
        </p:txBody>
      </p:sp>
      <p:grpSp>
        <p:nvGrpSpPr>
          <p:cNvPr id="2799" name="Grouper"/>
          <p:cNvGrpSpPr/>
          <p:nvPr/>
        </p:nvGrpSpPr>
        <p:grpSpPr>
          <a:xfrm>
            <a:off x="177440" y="111943"/>
            <a:ext cx="1020763" cy="928377"/>
            <a:chOff x="0" y="0"/>
            <a:chExt cx="1020762" cy="928375"/>
          </a:xfrm>
        </p:grpSpPr>
        <p:sp>
          <p:nvSpPr>
            <p:cNvPr id="2797" name="Figure"/>
            <p:cNvSpPr/>
            <p:nvPr/>
          </p:nvSpPr>
          <p:spPr>
            <a:xfrm>
              <a:off x="-1" y="-1"/>
              <a:ext cx="1020680" cy="9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98" name="image15.png" descr="image15.png"/>
            <p:cNvPicPr>
              <a:picLocks noChangeAspect="1"/>
            </p:cNvPicPr>
            <p:nvPr/>
          </p:nvPicPr>
          <p:blipFill>
            <a:blip r:embed="rId3"/>
            <a:srcRect l="13196" t="11232" r="11362" b="25165"/>
            <a:stretch>
              <a:fillRect/>
            </a:stretch>
          </p:blipFill>
          <p:spPr>
            <a:xfrm>
              <a:off x="0" y="0"/>
              <a:ext cx="1020763" cy="9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9"/>
                    <a:pt x="0" y="10805"/>
                  </a:cubicBezTo>
                  <a:cubicBezTo>
                    <a:pt x="0" y="16770"/>
                    <a:pt x="4836" y="21600"/>
                    <a:pt x="10800" y="21600"/>
                  </a:cubicBezTo>
                  <a:cubicBezTo>
                    <a:pt x="16764" y="21600"/>
                    <a:pt x="21600" y="16770"/>
                    <a:pt x="21600" y="10805"/>
                  </a:cubicBezTo>
                  <a:cubicBezTo>
                    <a:pt x="21600" y="4839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800" name="Image" descr="Image"/>
          <p:cNvPicPr>
            <a:picLocks noChangeAspect="1"/>
          </p:cNvPicPr>
          <p:nvPr/>
        </p:nvPicPr>
        <p:blipFill>
          <a:blip r:embed="rId4"/>
          <a:srcRect l="270" t="20082" r="270"/>
          <a:stretch>
            <a:fillRect/>
          </a:stretch>
        </p:blipFill>
        <p:spPr>
          <a:xfrm>
            <a:off x="439680" y="1496761"/>
            <a:ext cx="11344212" cy="5127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större - a multipurpose PowerPoint template"/>
          <p:cNvSpPr txBox="1"/>
          <p:nvPr/>
        </p:nvSpPr>
        <p:spPr>
          <a:xfrm>
            <a:off x="4038600" y="6404292"/>
            <a:ext cx="41148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B8D8E"/>
                </a:solidFill>
              </a:defRPr>
            </a:lvl1pPr>
          </a:lstStyle>
          <a:p>
            <a:r>
              <a:t>större - a multipurpose PowerPoint template</a:t>
            </a:r>
          </a:p>
        </p:txBody>
      </p:sp>
      <p:sp>
        <p:nvSpPr>
          <p:cNvPr id="2805" name="your date here"/>
          <p:cNvSpPr txBox="1"/>
          <p:nvPr/>
        </p:nvSpPr>
        <p:spPr>
          <a:xfrm>
            <a:off x="838200" y="6404292"/>
            <a:ext cx="27432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B8D8E"/>
                </a:solidFill>
              </a:defRPr>
            </a:lvl1pPr>
          </a:lstStyle>
          <a:p>
            <a:r>
              <a:t>your date here</a:t>
            </a:r>
          </a:p>
        </p:txBody>
      </p:sp>
      <p:sp>
        <p:nvSpPr>
          <p:cNvPr id="280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2807" name="image22.jpg" descr="image22.jpg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221" r="22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808" name="Modifier : 2 clics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9" name="Modifier : 2 clic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0" name="Conclusions et perspectives"/>
          <p:cNvSpPr txBox="1"/>
          <p:nvPr/>
        </p:nvSpPr>
        <p:spPr>
          <a:xfrm>
            <a:off x="7213600" y="2560638"/>
            <a:ext cx="4572000" cy="2852738"/>
          </a:xfrm>
          <a:prstGeom prst="rect">
            <a:avLst/>
          </a:prstGeom>
          <a:solidFill>
            <a:srgbClr val="EA4B50">
              <a:alpha val="5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algn="ctr" defTabSz="886968">
              <a:lnSpc>
                <a:spcPct val="90000"/>
              </a:lnSpc>
              <a:defRPr sz="5820" b="1">
                <a:solidFill>
                  <a:srgbClr val="FFFFFF"/>
                </a:solidFill>
              </a:defRPr>
            </a:lvl1pPr>
          </a:lstStyle>
          <a:p>
            <a:r>
              <a:t>Conclusions et perspectives</a:t>
            </a:r>
          </a:p>
        </p:txBody>
      </p:sp>
      <p:sp>
        <p:nvSpPr>
          <p:cNvPr id="2811" name="05"/>
          <p:cNvSpPr txBox="1"/>
          <p:nvPr/>
        </p:nvSpPr>
        <p:spPr>
          <a:xfrm>
            <a:off x="7213600" y="5413375"/>
            <a:ext cx="4572000" cy="942975"/>
          </a:xfrm>
          <a:prstGeom prst="rect">
            <a:avLst/>
          </a:prstGeom>
          <a:solidFill>
            <a:srgbClr val="40515A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4800" b="1">
                <a:solidFill>
                  <a:srgbClr val="FFFFFF"/>
                </a:solidFill>
              </a:defRPr>
            </a:lvl1pPr>
          </a:lstStyle>
          <a:p>
            <a: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6" name="Apports de la recherche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Apports de la recherche</a:t>
            </a:r>
          </a:p>
        </p:txBody>
      </p:sp>
      <p:pic>
        <p:nvPicPr>
          <p:cNvPr id="2817" name="Saut, cheval. Sauter, obstacle, concurrence, cheval." descr="Saut, cheval. Sauter, obstacle, concurrence, cheval."/>
          <p:cNvPicPr>
            <a:picLocks noChangeAspect="1"/>
          </p:cNvPicPr>
          <p:nvPr/>
        </p:nvPicPr>
        <p:blipFill>
          <a:blip r:embed="rId3"/>
          <a:srcRect t="24618" b="26990"/>
          <a:stretch>
            <a:fillRect/>
          </a:stretch>
        </p:blipFill>
        <p:spPr>
          <a:xfrm>
            <a:off x="7858693" y="3215000"/>
            <a:ext cx="1582254" cy="829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8" name="https://tse2.mm.bing.net/th?id=OIP.U-EG-UFLDx-HOsBdOtEFIgAAAA&amp;pid=Api&amp;P=0&amp;w=300&amp;h=300" descr="https://tse2.mm.bing.net/th?id=OIP.U-EG-UFLDx-HOsBdOtEFIgAAAA&amp;pid=Api&amp;P=0&amp;w=300&amp;h=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786" y="3215000"/>
            <a:ext cx="783968" cy="796195"/>
          </a:xfrm>
          <a:prstGeom prst="rect">
            <a:avLst/>
          </a:prstGeom>
          <a:ln w="12700">
            <a:miter lim="400000"/>
          </a:ln>
        </p:spPr>
      </p:pic>
      <p:sp>
        <p:nvSpPr>
          <p:cNvPr id="2819" name="Rectangle"/>
          <p:cNvSpPr/>
          <p:nvPr/>
        </p:nvSpPr>
        <p:spPr>
          <a:xfrm>
            <a:off x="0" y="6747549"/>
            <a:ext cx="12192000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0" name="Figure"/>
          <p:cNvSpPr/>
          <p:nvPr/>
        </p:nvSpPr>
        <p:spPr>
          <a:xfrm>
            <a:off x="389429" y="367307"/>
            <a:ext cx="453886" cy="41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96" extrusionOk="0">
                <a:moveTo>
                  <a:pt x="20804" y="0"/>
                </a:moveTo>
                <a:cubicBezTo>
                  <a:pt x="20940" y="4"/>
                  <a:pt x="21074" y="52"/>
                  <a:pt x="21206" y="145"/>
                </a:cubicBezTo>
                <a:cubicBezTo>
                  <a:pt x="21471" y="337"/>
                  <a:pt x="21579" y="594"/>
                  <a:pt x="21531" y="915"/>
                </a:cubicBezTo>
                <a:lnTo>
                  <a:pt x="18454" y="19416"/>
                </a:lnTo>
                <a:cubicBezTo>
                  <a:pt x="18414" y="19649"/>
                  <a:pt x="18285" y="19829"/>
                  <a:pt x="18069" y="19958"/>
                </a:cubicBezTo>
                <a:cubicBezTo>
                  <a:pt x="17957" y="20022"/>
                  <a:pt x="17833" y="20054"/>
                  <a:pt x="17697" y="20054"/>
                </a:cubicBezTo>
                <a:cubicBezTo>
                  <a:pt x="17608" y="20054"/>
                  <a:pt x="17512" y="20034"/>
                  <a:pt x="17408" y="19994"/>
                </a:cubicBezTo>
                <a:lnTo>
                  <a:pt x="11073" y="17404"/>
                </a:lnTo>
                <a:lnTo>
                  <a:pt x="7492" y="21343"/>
                </a:lnTo>
                <a:cubicBezTo>
                  <a:pt x="7347" y="21512"/>
                  <a:pt x="7159" y="21596"/>
                  <a:pt x="6927" y="21596"/>
                </a:cubicBezTo>
                <a:cubicBezTo>
                  <a:pt x="6814" y="21596"/>
                  <a:pt x="6722" y="21580"/>
                  <a:pt x="6650" y="21548"/>
                </a:cubicBezTo>
                <a:cubicBezTo>
                  <a:pt x="6498" y="21492"/>
                  <a:pt x="6378" y="21397"/>
                  <a:pt x="6290" y="21265"/>
                </a:cubicBezTo>
                <a:cubicBezTo>
                  <a:pt x="6201" y="21132"/>
                  <a:pt x="6157" y="20986"/>
                  <a:pt x="6157" y="20825"/>
                </a:cubicBezTo>
                <a:lnTo>
                  <a:pt x="6157" y="15381"/>
                </a:lnTo>
                <a:lnTo>
                  <a:pt x="484" y="13056"/>
                </a:lnTo>
                <a:cubicBezTo>
                  <a:pt x="187" y="12944"/>
                  <a:pt x="27" y="12723"/>
                  <a:pt x="3" y="12394"/>
                </a:cubicBezTo>
                <a:cubicBezTo>
                  <a:pt x="-21" y="12081"/>
                  <a:pt x="107" y="11844"/>
                  <a:pt x="388" y="11683"/>
                </a:cubicBezTo>
                <a:lnTo>
                  <a:pt x="20389" y="120"/>
                </a:lnTo>
                <a:cubicBezTo>
                  <a:pt x="20529" y="36"/>
                  <a:pt x="20667" y="-4"/>
                  <a:pt x="20804" y="0"/>
                </a:cubicBezTo>
                <a:close/>
                <a:moveTo>
                  <a:pt x="19752" y="2264"/>
                </a:moveTo>
                <a:lnTo>
                  <a:pt x="2515" y="12225"/>
                </a:lnTo>
                <a:lnTo>
                  <a:pt x="6554" y="13875"/>
                </a:lnTo>
                <a:lnTo>
                  <a:pt x="16927" y="6179"/>
                </a:lnTo>
                <a:lnTo>
                  <a:pt x="11182" y="15778"/>
                </a:lnTo>
                <a:lnTo>
                  <a:pt x="17096" y="18199"/>
                </a:lnTo>
                <a:lnTo>
                  <a:pt x="19752" y="2264"/>
                </a:lnTo>
                <a:close/>
              </a:path>
            </a:pathLst>
          </a:custGeom>
          <a:solidFill>
            <a:srgbClr val="05AAB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23" name="Grouper"/>
          <p:cNvGrpSpPr/>
          <p:nvPr/>
        </p:nvGrpSpPr>
        <p:grpSpPr>
          <a:xfrm>
            <a:off x="1687131" y="2142339"/>
            <a:ext cx="9315141" cy="739546"/>
            <a:chOff x="0" y="0"/>
            <a:chExt cx="9315139" cy="739545"/>
          </a:xfrm>
        </p:grpSpPr>
        <p:sp>
          <p:nvSpPr>
            <p:cNvPr id="2821" name="Rectangle aux angles arrondis"/>
            <p:cNvSpPr/>
            <p:nvPr/>
          </p:nvSpPr>
          <p:spPr>
            <a:xfrm>
              <a:off x="0" y="0"/>
              <a:ext cx="9156743" cy="739546"/>
            </a:xfrm>
            <a:prstGeom prst="roundRect">
              <a:avLst>
                <a:gd name="adj" fmla="val 50000"/>
              </a:avLst>
            </a:pr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2" name="Résultats qui tendent à être similaires à d’Anderson et al. (2017)"/>
            <p:cNvSpPr/>
            <p:nvPr/>
          </p:nvSpPr>
          <p:spPr>
            <a:xfrm>
              <a:off x="375003" y="369772"/>
              <a:ext cx="89401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Résultats qui tendent à être similaires à d’Anderson et al. (2017)</a:t>
              </a:r>
            </a:p>
          </p:txBody>
        </p:sp>
      </p:grpSp>
      <p:sp>
        <p:nvSpPr>
          <p:cNvPr id="2824" name="Ligne"/>
          <p:cNvSpPr/>
          <p:nvPr/>
        </p:nvSpPr>
        <p:spPr>
          <a:xfrm rot="5400000">
            <a:off x="3465590" y="2983738"/>
            <a:ext cx="531060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05AAB3"/>
            </a:solidFill>
            <a:prstDash val="dash"/>
            <a:miter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25" name="Ligne"/>
          <p:cNvSpPr/>
          <p:nvPr/>
        </p:nvSpPr>
        <p:spPr>
          <a:xfrm rot="5400000">
            <a:off x="8364068" y="3042092"/>
            <a:ext cx="58429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05AAB3"/>
            </a:solidFill>
            <a:prstDash val="dash"/>
            <a:miter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26" name="Stress, d’angoisse et de dépression…"/>
          <p:cNvSpPr txBox="1"/>
          <p:nvPr/>
        </p:nvSpPr>
        <p:spPr>
          <a:xfrm>
            <a:off x="6437024" y="4106752"/>
            <a:ext cx="5211022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899" indent="-342899">
              <a:buSzPct val="100000"/>
              <a:buAutoNum type="arabicPeriod"/>
              <a:defRPr sz="2100" b="1">
                <a:solidFill>
                  <a:srgbClr val="009193"/>
                </a:solidFill>
              </a:defRPr>
            </a:pPr>
            <a:r>
              <a:t>Stress, d’angoisse et de dépression </a:t>
            </a:r>
          </a:p>
          <a:p>
            <a:pPr marL="342900" indent="-342900">
              <a:buSzPct val="100000"/>
              <a:buAutoNum type="arabicPeriod"/>
              <a:defRPr sz="1700"/>
            </a:pPr>
            <a:r>
              <a:t>Gestion fragile du </a:t>
            </a:r>
            <a:r>
              <a:rPr b="1">
                <a:solidFill>
                  <a:srgbClr val="009193"/>
                </a:solidFill>
              </a:rPr>
              <a:t>quotidien</a:t>
            </a:r>
          </a:p>
          <a:p>
            <a:pPr marL="342900" indent="-342900">
              <a:buSzPct val="100000"/>
              <a:buAutoNum type="arabicPeriod"/>
              <a:defRPr sz="1700"/>
            </a:pPr>
            <a:r>
              <a:rPr b="1">
                <a:solidFill>
                  <a:srgbClr val="009193"/>
                </a:solidFill>
              </a:rPr>
              <a:t>Organisation structurelle et temporelle</a:t>
            </a:r>
            <a:r>
              <a:rPr b="1"/>
              <a:t> </a:t>
            </a:r>
            <a:r>
              <a:t>amenant par suite la procrastination</a:t>
            </a:r>
          </a:p>
          <a:p>
            <a:pPr marL="342900" indent="-342900">
              <a:buSzPct val="100000"/>
              <a:buAutoNum type="arabicPeriod"/>
              <a:defRPr sz="1700"/>
            </a:pPr>
            <a:r>
              <a:t>Compréhension des </a:t>
            </a:r>
            <a:r>
              <a:rPr b="1">
                <a:solidFill>
                  <a:srgbClr val="009193"/>
                </a:solidFill>
              </a:rPr>
              <a:t>concepts peu concrets</a:t>
            </a:r>
          </a:p>
          <a:p>
            <a:pPr marL="342900" indent="-342900">
              <a:buSzPct val="100000"/>
              <a:buAutoNum type="arabicPeriod"/>
              <a:defRPr sz="1700"/>
            </a:pPr>
            <a:r>
              <a:t>Présence invalidante de </a:t>
            </a:r>
            <a:r>
              <a:rPr b="1">
                <a:solidFill>
                  <a:srgbClr val="009193"/>
                </a:solidFill>
              </a:rPr>
              <a:t>sensibilités sensorielles</a:t>
            </a:r>
          </a:p>
          <a:p>
            <a:pPr marL="342900" indent="-342900">
              <a:buSzPct val="100000"/>
              <a:buAutoNum type="arabicPeriod"/>
              <a:defRPr sz="1700"/>
            </a:pPr>
            <a:r>
              <a:rPr b="1">
                <a:solidFill>
                  <a:srgbClr val="009193"/>
                </a:solidFill>
              </a:rPr>
              <a:t>Compétences interpersonnelles</a:t>
            </a:r>
            <a:r>
              <a:t> labiles qui s’expriment surtout lors de travaux de groupes </a:t>
            </a:r>
          </a:p>
          <a:p>
            <a:pPr marL="342900" indent="-342900">
              <a:buSzPct val="100000"/>
              <a:buAutoNum type="arabicPeriod"/>
              <a:defRPr sz="1700" b="1">
                <a:solidFill>
                  <a:srgbClr val="009193"/>
                </a:solidFill>
              </a:defRPr>
            </a:pPr>
            <a:r>
              <a:t>Des difficultés administratives</a:t>
            </a:r>
          </a:p>
        </p:txBody>
      </p:sp>
      <p:grpSp>
        <p:nvGrpSpPr>
          <p:cNvPr id="2829" name="Grouper"/>
          <p:cNvGrpSpPr/>
          <p:nvPr/>
        </p:nvGrpSpPr>
        <p:grpSpPr>
          <a:xfrm>
            <a:off x="1687132" y="1251505"/>
            <a:ext cx="9156743" cy="739547"/>
            <a:chOff x="0" y="0"/>
            <a:chExt cx="9156742" cy="739545"/>
          </a:xfrm>
        </p:grpSpPr>
        <p:sp>
          <p:nvSpPr>
            <p:cNvPr id="2827" name="Rectangle aux angles arrondis"/>
            <p:cNvSpPr/>
            <p:nvPr/>
          </p:nvSpPr>
          <p:spPr>
            <a:xfrm>
              <a:off x="0" y="0"/>
              <a:ext cx="9156743" cy="739546"/>
            </a:xfrm>
            <a:prstGeom prst="roundRect">
              <a:avLst>
                <a:gd name="adj" fmla="val 50000"/>
              </a:avLst>
            </a:pr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28" name="Profils différents entre le étudiants en réussite ou en échec"/>
            <p:cNvSpPr txBox="1"/>
            <p:nvPr/>
          </p:nvSpPr>
          <p:spPr>
            <a:xfrm>
              <a:off x="108303" y="171652"/>
              <a:ext cx="8940137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Profils différents entre le étudiants en réussite ou en échec</a:t>
              </a:r>
            </a:p>
          </p:txBody>
        </p:sp>
      </p:grpSp>
      <p:pic>
        <p:nvPicPr>
          <p:cNvPr id="2830" name="Stickers Prises et Interrupteurs - Sticker mural icône ampoule ..." descr="Stickers Prises et Interrupteurs - Sticker mural icône ampoule ..."/>
          <p:cNvPicPr>
            <a:picLocks noChangeAspect="1"/>
          </p:cNvPicPr>
          <p:nvPr/>
        </p:nvPicPr>
        <p:blipFill>
          <a:blip r:embed="rId5"/>
          <a:srcRect r="9" b="9"/>
          <a:stretch>
            <a:fillRect/>
          </a:stretch>
        </p:blipFill>
        <p:spPr>
          <a:xfrm>
            <a:off x="1690923" y="2140438"/>
            <a:ext cx="743348" cy="743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6" y="0"/>
                </a:moveTo>
                <a:cubicBezTo>
                  <a:pt x="4841" y="0"/>
                  <a:pt x="0" y="4841"/>
                  <a:pt x="0" y="10806"/>
                </a:cubicBezTo>
                <a:cubicBezTo>
                  <a:pt x="0" y="16771"/>
                  <a:pt x="4841" y="21600"/>
                  <a:pt x="10806" y="21600"/>
                </a:cubicBezTo>
                <a:cubicBezTo>
                  <a:pt x="16771" y="21600"/>
                  <a:pt x="21600" y="16771"/>
                  <a:pt x="21600" y="10806"/>
                </a:cubicBezTo>
                <a:cubicBezTo>
                  <a:pt x="21600" y="4841"/>
                  <a:pt x="16771" y="0"/>
                  <a:pt x="1080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31" name="Stickers Prises et Interrupteurs - Sticker mural icône ampoule ..." descr="Stickers Prises et Interrupteurs - Sticker mural icône ampoule ..."/>
          <p:cNvPicPr>
            <a:picLocks noChangeAspect="1"/>
          </p:cNvPicPr>
          <p:nvPr/>
        </p:nvPicPr>
        <p:blipFill>
          <a:blip r:embed="rId5"/>
          <a:srcRect r="9" b="9"/>
          <a:stretch>
            <a:fillRect/>
          </a:stretch>
        </p:blipFill>
        <p:spPr>
          <a:xfrm>
            <a:off x="1690923" y="1247705"/>
            <a:ext cx="743348" cy="743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6" y="0"/>
                </a:moveTo>
                <a:cubicBezTo>
                  <a:pt x="4841" y="0"/>
                  <a:pt x="0" y="4841"/>
                  <a:pt x="0" y="10806"/>
                </a:cubicBezTo>
                <a:cubicBezTo>
                  <a:pt x="0" y="16771"/>
                  <a:pt x="4841" y="21600"/>
                  <a:pt x="10806" y="21600"/>
                </a:cubicBezTo>
                <a:cubicBezTo>
                  <a:pt x="16771" y="21600"/>
                  <a:pt x="21600" y="16771"/>
                  <a:pt x="21600" y="10806"/>
                </a:cubicBezTo>
                <a:cubicBezTo>
                  <a:pt x="21600" y="4841"/>
                  <a:pt x="16771" y="0"/>
                  <a:pt x="10806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32" name="Soutien en santé mentale…"/>
          <p:cNvSpPr txBox="1"/>
          <p:nvPr/>
        </p:nvSpPr>
        <p:spPr>
          <a:xfrm>
            <a:off x="1721425" y="4571688"/>
            <a:ext cx="4006689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60421" indent="-160421">
              <a:buSzPct val="60000"/>
              <a:buBlip>
                <a:blip r:embed="rId6"/>
              </a:buBlip>
              <a:defRPr sz="1700"/>
            </a:pPr>
            <a:r>
              <a:t> Soutien en santé mentale</a:t>
            </a:r>
          </a:p>
          <a:p>
            <a:pPr marL="160421" indent="-160421">
              <a:buSzPct val="60000"/>
              <a:buBlip>
                <a:blip r:embed="rId6"/>
              </a:buBlip>
              <a:defRPr sz="1700"/>
            </a:pPr>
            <a:r>
              <a:t> Importance de la présence familiale</a:t>
            </a:r>
          </a:p>
          <a:p>
            <a:pPr marL="160421" indent="-160421">
              <a:buSzPct val="60000"/>
              <a:buBlip>
                <a:blip r:embed="rId6"/>
              </a:buBlip>
              <a:defRPr sz="1700"/>
            </a:pPr>
            <a:r>
              <a:t> Importance des supports de cours</a:t>
            </a:r>
          </a:p>
          <a:p>
            <a:pPr marL="160421" indent="-160421">
              <a:buSzPct val="60000"/>
              <a:buBlip>
                <a:blip r:embed="rId6"/>
              </a:buBlip>
              <a:defRPr sz="1700"/>
            </a:pPr>
            <a:r>
              <a:t> Aménagements raisonnables pour la prise de notes et les examens</a:t>
            </a:r>
          </a:p>
        </p:txBody>
      </p:sp>
      <p:sp>
        <p:nvSpPr>
          <p:cNvPr id="2833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11445419" y="6472210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8" name="Apports de la recherche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Apports de la recherche</a:t>
            </a:r>
          </a:p>
        </p:txBody>
      </p:sp>
      <p:sp>
        <p:nvSpPr>
          <p:cNvPr id="2839" name="Rectangle"/>
          <p:cNvSpPr/>
          <p:nvPr/>
        </p:nvSpPr>
        <p:spPr>
          <a:xfrm>
            <a:off x="0" y="6730261"/>
            <a:ext cx="12192000" cy="5830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43" name="Grouper"/>
          <p:cNvGrpSpPr/>
          <p:nvPr/>
        </p:nvGrpSpPr>
        <p:grpSpPr>
          <a:xfrm>
            <a:off x="5108121" y="3317767"/>
            <a:ext cx="2017356" cy="2135690"/>
            <a:chOff x="0" y="0"/>
            <a:chExt cx="2017354" cy="2135689"/>
          </a:xfrm>
        </p:grpSpPr>
        <p:sp>
          <p:nvSpPr>
            <p:cNvPr id="2840" name="Figure"/>
            <p:cNvSpPr/>
            <p:nvPr/>
          </p:nvSpPr>
          <p:spPr>
            <a:xfrm>
              <a:off x="56506" y="163047"/>
              <a:ext cx="1914533" cy="178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extrusionOk="0">
                  <a:moveTo>
                    <a:pt x="15756" y="16836"/>
                  </a:moveTo>
                  <a:cubicBezTo>
                    <a:pt x="15221" y="17868"/>
                    <a:pt x="13903" y="18712"/>
                    <a:pt x="12830" y="18712"/>
                  </a:cubicBezTo>
                  <a:lnTo>
                    <a:pt x="8500" y="18712"/>
                  </a:lnTo>
                  <a:cubicBezTo>
                    <a:pt x="7427" y="18712"/>
                    <a:pt x="6109" y="17868"/>
                    <a:pt x="5574" y="16836"/>
                  </a:cubicBezTo>
                  <a:lnTo>
                    <a:pt x="3409" y="12678"/>
                  </a:lnTo>
                  <a:cubicBezTo>
                    <a:pt x="2870" y="11646"/>
                    <a:pt x="2870" y="9958"/>
                    <a:pt x="3409" y="8926"/>
                  </a:cubicBezTo>
                  <a:lnTo>
                    <a:pt x="5574" y="4768"/>
                  </a:lnTo>
                  <a:cubicBezTo>
                    <a:pt x="6109" y="3736"/>
                    <a:pt x="7427" y="2892"/>
                    <a:pt x="8500" y="2892"/>
                  </a:cubicBezTo>
                  <a:lnTo>
                    <a:pt x="12830" y="2892"/>
                  </a:lnTo>
                  <a:cubicBezTo>
                    <a:pt x="13903" y="2892"/>
                    <a:pt x="15221" y="3736"/>
                    <a:pt x="15756" y="4768"/>
                  </a:cubicBezTo>
                  <a:lnTo>
                    <a:pt x="17921" y="8926"/>
                  </a:lnTo>
                  <a:cubicBezTo>
                    <a:pt x="18460" y="9958"/>
                    <a:pt x="18460" y="11646"/>
                    <a:pt x="17921" y="12678"/>
                  </a:cubicBezTo>
                  <a:lnTo>
                    <a:pt x="15756" y="16836"/>
                  </a:lnTo>
                  <a:close/>
                  <a:moveTo>
                    <a:pt x="17262" y="1880"/>
                  </a:moveTo>
                  <a:cubicBezTo>
                    <a:pt x="16724" y="844"/>
                    <a:pt x="15406" y="0"/>
                    <a:pt x="14333" y="0"/>
                  </a:cubicBezTo>
                  <a:lnTo>
                    <a:pt x="6997" y="0"/>
                  </a:lnTo>
                  <a:cubicBezTo>
                    <a:pt x="5924" y="0"/>
                    <a:pt x="4606" y="844"/>
                    <a:pt x="4068" y="1880"/>
                  </a:cubicBezTo>
                  <a:lnTo>
                    <a:pt x="403" y="8926"/>
                  </a:lnTo>
                  <a:cubicBezTo>
                    <a:pt x="-135" y="9958"/>
                    <a:pt x="-135" y="11646"/>
                    <a:pt x="403" y="12678"/>
                  </a:cubicBezTo>
                  <a:lnTo>
                    <a:pt x="4068" y="19724"/>
                  </a:lnTo>
                  <a:cubicBezTo>
                    <a:pt x="4606" y="20756"/>
                    <a:pt x="5924" y="21600"/>
                    <a:pt x="6997" y="21600"/>
                  </a:cubicBezTo>
                  <a:lnTo>
                    <a:pt x="14333" y="21600"/>
                  </a:lnTo>
                  <a:cubicBezTo>
                    <a:pt x="15406" y="21600"/>
                    <a:pt x="16724" y="20756"/>
                    <a:pt x="17262" y="19724"/>
                  </a:cubicBezTo>
                  <a:lnTo>
                    <a:pt x="20927" y="12678"/>
                  </a:lnTo>
                  <a:cubicBezTo>
                    <a:pt x="21465" y="11646"/>
                    <a:pt x="21465" y="9958"/>
                    <a:pt x="20927" y="8926"/>
                  </a:cubicBezTo>
                  <a:lnTo>
                    <a:pt x="17262" y="188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solidFill>
                <a:srgbClr val="80808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41" name="Figure"/>
            <p:cNvSpPr/>
            <p:nvPr/>
          </p:nvSpPr>
          <p:spPr>
            <a:xfrm>
              <a:off x="44420" y="34726"/>
              <a:ext cx="1639159" cy="204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1" h="20526" extrusionOk="0">
                  <a:moveTo>
                    <a:pt x="20341" y="17685"/>
                  </a:moveTo>
                  <a:cubicBezTo>
                    <a:pt x="15536" y="21600"/>
                    <a:pt x="7920" y="21451"/>
                    <a:pt x="3330" y="17352"/>
                  </a:cubicBezTo>
                  <a:cubicBezTo>
                    <a:pt x="-1259" y="13253"/>
                    <a:pt x="-1084" y="6756"/>
                    <a:pt x="3721" y="2841"/>
                  </a:cubicBezTo>
                  <a:cubicBezTo>
                    <a:pt x="5959" y="1018"/>
                    <a:pt x="8936" y="0"/>
                    <a:pt x="12031" y="0"/>
                  </a:cubicBezTo>
                  <a:lnTo>
                    <a:pt x="12031" y="10263"/>
                  </a:lnTo>
                  <a:close/>
                </a:path>
              </a:pathLst>
            </a:cu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42" name="Figure"/>
            <p:cNvSpPr/>
            <p:nvPr/>
          </p:nvSpPr>
          <p:spPr>
            <a:xfrm>
              <a:off x="-1" y="0"/>
              <a:ext cx="2017356" cy="213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93" y="4092"/>
                  </a:moveTo>
                  <a:lnTo>
                    <a:pt x="12855" y="4092"/>
                  </a:lnTo>
                  <a:cubicBezTo>
                    <a:pt x="13886" y="4092"/>
                    <a:pt x="15153" y="4799"/>
                    <a:pt x="15667" y="5664"/>
                  </a:cubicBezTo>
                  <a:lnTo>
                    <a:pt x="17748" y="9147"/>
                  </a:lnTo>
                  <a:cubicBezTo>
                    <a:pt x="18265" y="10012"/>
                    <a:pt x="18265" y="11427"/>
                    <a:pt x="17748" y="12291"/>
                  </a:cubicBezTo>
                  <a:lnTo>
                    <a:pt x="15667" y="15775"/>
                  </a:lnTo>
                  <a:cubicBezTo>
                    <a:pt x="15153" y="16640"/>
                    <a:pt x="13886" y="17347"/>
                    <a:pt x="12855" y="17347"/>
                  </a:cubicBezTo>
                  <a:lnTo>
                    <a:pt x="8693" y="17347"/>
                  </a:lnTo>
                  <a:cubicBezTo>
                    <a:pt x="7662" y="17347"/>
                    <a:pt x="6395" y="16640"/>
                    <a:pt x="5881" y="15775"/>
                  </a:cubicBezTo>
                  <a:lnTo>
                    <a:pt x="3801" y="12291"/>
                  </a:lnTo>
                  <a:cubicBezTo>
                    <a:pt x="3283" y="11427"/>
                    <a:pt x="3283" y="10012"/>
                    <a:pt x="3801" y="9147"/>
                  </a:cubicBezTo>
                  <a:lnTo>
                    <a:pt x="5881" y="5664"/>
                  </a:lnTo>
                  <a:cubicBezTo>
                    <a:pt x="6395" y="4799"/>
                    <a:pt x="7662" y="4092"/>
                    <a:pt x="8693" y="4092"/>
                  </a:cubicBezTo>
                  <a:close/>
                  <a:moveTo>
                    <a:pt x="7249" y="1669"/>
                  </a:moveTo>
                  <a:cubicBezTo>
                    <a:pt x="6218" y="1669"/>
                    <a:pt x="4951" y="2377"/>
                    <a:pt x="4434" y="3245"/>
                  </a:cubicBezTo>
                  <a:lnTo>
                    <a:pt x="913" y="9147"/>
                  </a:lnTo>
                  <a:cubicBezTo>
                    <a:pt x="395" y="10012"/>
                    <a:pt x="395" y="11427"/>
                    <a:pt x="913" y="12291"/>
                  </a:cubicBezTo>
                  <a:lnTo>
                    <a:pt x="4434" y="18194"/>
                  </a:lnTo>
                  <a:cubicBezTo>
                    <a:pt x="4951" y="19059"/>
                    <a:pt x="6218" y="19766"/>
                    <a:pt x="7249" y="19766"/>
                  </a:cubicBezTo>
                  <a:lnTo>
                    <a:pt x="14299" y="19766"/>
                  </a:lnTo>
                  <a:cubicBezTo>
                    <a:pt x="15330" y="19766"/>
                    <a:pt x="16597" y="19059"/>
                    <a:pt x="17114" y="18194"/>
                  </a:cubicBezTo>
                  <a:lnTo>
                    <a:pt x="20636" y="12291"/>
                  </a:lnTo>
                  <a:cubicBezTo>
                    <a:pt x="21153" y="11427"/>
                    <a:pt x="21153" y="10012"/>
                    <a:pt x="20636" y="9147"/>
                  </a:cubicBezTo>
                  <a:lnTo>
                    <a:pt x="17114" y="3245"/>
                  </a:lnTo>
                  <a:cubicBezTo>
                    <a:pt x="16597" y="2377"/>
                    <a:pt x="15330" y="1669"/>
                    <a:pt x="14299" y="1669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sp>
        <p:nvSpPr>
          <p:cNvPr id="2844" name="64%"/>
          <p:cNvSpPr txBox="1"/>
          <p:nvPr/>
        </p:nvSpPr>
        <p:spPr>
          <a:xfrm>
            <a:off x="5683450" y="4125718"/>
            <a:ext cx="86669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3000" b="1">
                <a:solidFill>
                  <a:srgbClr val="FF26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64%</a:t>
            </a:r>
          </a:p>
        </p:txBody>
      </p:sp>
      <p:sp>
        <p:nvSpPr>
          <p:cNvPr id="2845" name="Ligne"/>
          <p:cNvSpPr/>
          <p:nvPr/>
        </p:nvSpPr>
        <p:spPr>
          <a:xfrm flipH="1">
            <a:off x="7209264" y="3119529"/>
            <a:ext cx="4064813" cy="1291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6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424242"/>
            </a:solidFill>
            <a:prstDash val="dash"/>
            <a:miter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46" name="Ligne"/>
          <p:cNvSpPr/>
          <p:nvPr/>
        </p:nvSpPr>
        <p:spPr>
          <a:xfrm>
            <a:off x="876068" y="3110513"/>
            <a:ext cx="4148266" cy="1291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09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424242"/>
            </a:solidFill>
            <a:prstDash val="dash"/>
            <a:miter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47" name="Facteurs différentiels…"/>
          <p:cNvSpPr txBox="1"/>
          <p:nvPr/>
        </p:nvSpPr>
        <p:spPr>
          <a:xfrm>
            <a:off x="4913188" y="5350785"/>
            <a:ext cx="240722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FF26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Facteurs différentiels</a:t>
            </a:r>
          </a:p>
          <a:p>
            <a:pPr algn="ctr">
              <a:defRPr b="1">
                <a:solidFill>
                  <a:srgbClr val="FF26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agissant</a:t>
            </a:r>
          </a:p>
          <a:p>
            <a:pPr algn="ctr">
              <a:defRPr b="1">
                <a:solidFill>
                  <a:srgbClr val="FF26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identiquement</a:t>
            </a:r>
          </a:p>
          <a:p>
            <a:pPr algn="ctr">
              <a:defRPr b="1">
                <a:solidFill>
                  <a:srgbClr val="FF26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 aux théories TV</a:t>
            </a:r>
          </a:p>
        </p:txBody>
      </p:sp>
      <p:grpSp>
        <p:nvGrpSpPr>
          <p:cNvPr id="2850" name="Grouper"/>
          <p:cNvGrpSpPr/>
          <p:nvPr/>
        </p:nvGrpSpPr>
        <p:grpSpPr>
          <a:xfrm>
            <a:off x="1568541" y="5350785"/>
            <a:ext cx="2063256" cy="410457"/>
            <a:chOff x="0" y="0"/>
            <a:chExt cx="2063255" cy="410456"/>
          </a:xfrm>
        </p:grpSpPr>
        <p:sp>
          <p:nvSpPr>
            <p:cNvPr id="2848" name="Rectangle aux angles arrondis"/>
            <p:cNvSpPr/>
            <p:nvPr/>
          </p:nvSpPr>
          <p:spPr>
            <a:xfrm>
              <a:off x="0" y="0"/>
              <a:ext cx="2063256" cy="410457"/>
            </a:xfrm>
            <a:prstGeom prst="roundRect">
              <a:avLst>
                <a:gd name="adj" fmla="val 50000"/>
              </a:avLst>
            </a:prstGeom>
            <a:solidFill>
              <a:srgbClr val="5FAC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49" name="Passé scolaire"/>
            <p:cNvSpPr txBox="1"/>
            <p:nvPr/>
          </p:nvSpPr>
          <p:spPr>
            <a:xfrm>
              <a:off x="60108" y="38857"/>
              <a:ext cx="1943039" cy="332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600" b="1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Passé scolaire</a:t>
              </a:r>
            </a:p>
          </p:txBody>
        </p:sp>
      </p:grpSp>
      <p:grpSp>
        <p:nvGrpSpPr>
          <p:cNvPr id="2853" name="Grouper"/>
          <p:cNvGrpSpPr/>
          <p:nvPr/>
        </p:nvGrpSpPr>
        <p:grpSpPr>
          <a:xfrm>
            <a:off x="938738" y="5875079"/>
            <a:ext cx="3295534" cy="410457"/>
            <a:chOff x="0" y="0"/>
            <a:chExt cx="3295532" cy="410456"/>
          </a:xfrm>
        </p:grpSpPr>
        <p:sp>
          <p:nvSpPr>
            <p:cNvPr id="2851" name="Rectangle aux angles arrondis"/>
            <p:cNvSpPr/>
            <p:nvPr/>
          </p:nvSpPr>
          <p:spPr>
            <a:xfrm>
              <a:off x="0" y="0"/>
              <a:ext cx="3295533" cy="410457"/>
            </a:xfrm>
            <a:prstGeom prst="roundRect">
              <a:avLst>
                <a:gd name="adj" fmla="val 50000"/>
              </a:avLst>
            </a:prstGeom>
            <a:solidFill>
              <a:srgbClr val="5FAC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52" name="Caractéristiques psychologiques"/>
            <p:cNvSpPr/>
            <p:nvPr/>
          </p:nvSpPr>
          <p:spPr>
            <a:xfrm>
              <a:off x="60108" y="205228"/>
              <a:ext cx="317531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500" b="1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Caractéristiques psychologiques</a:t>
              </a:r>
            </a:p>
          </p:txBody>
        </p:sp>
      </p:grpSp>
      <p:grpSp>
        <p:nvGrpSpPr>
          <p:cNvPr id="2856" name="Grouper"/>
          <p:cNvGrpSpPr/>
          <p:nvPr/>
        </p:nvGrpSpPr>
        <p:grpSpPr>
          <a:xfrm>
            <a:off x="8487035" y="5350785"/>
            <a:ext cx="2063256" cy="410457"/>
            <a:chOff x="0" y="0"/>
            <a:chExt cx="2063255" cy="410456"/>
          </a:xfrm>
        </p:grpSpPr>
        <p:sp>
          <p:nvSpPr>
            <p:cNvPr id="2854" name="Rectangle aux angles arrondis"/>
            <p:cNvSpPr/>
            <p:nvPr/>
          </p:nvSpPr>
          <p:spPr>
            <a:xfrm>
              <a:off x="0" y="0"/>
              <a:ext cx="2063256" cy="410457"/>
            </a:xfrm>
            <a:prstGeom prst="roundRect">
              <a:avLst>
                <a:gd name="adj" fmla="val 50000"/>
              </a:avLst>
            </a:pr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55" name="Métier d’étudiant"/>
            <p:cNvSpPr txBox="1"/>
            <p:nvPr/>
          </p:nvSpPr>
          <p:spPr>
            <a:xfrm>
              <a:off x="60108" y="38857"/>
              <a:ext cx="1943039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Métier d’étudiant</a:t>
              </a:r>
            </a:p>
          </p:txBody>
        </p:sp>
      </p:grpSp>
      <p:grpSp>
        <p:nvGrpSpPr>
          <p:cNvPr id="2859" name="Grouper"/>
          <p:cNvGrpSpPr/>
          <p:nvPr/>
        </p:nvGrpSpPr>
        <p:grpSpPr>
          <a:xfrm>
            <a:off x="7999326" y="5894886"/>
            <a:ext cx="3038673" cy="410457"/>
            <a:chOff x="0" y="0"/>
            <a:chExt cx="3038672" cy="410456"/>
          </a:xfrm>
        </p:grpSpPr>
        <p:sp>
          <p:nvSpPr>
            <p:cNvPr id="2857" name="Rectangle aux angles arrondis"/>
            <p:cNvSpPr/>
            <p:nvPr/>
          </p:nvSpPr>
          <p:spPr>
            <a:xfrm>
              <a:off x="0" y="0"/>
              <a:ext cx="3038673" cy="410457"/>
            </a:xfrm>
            <a:prstGeom prst="roundRect">
              <a:avLst>
                <a:gd name="adj" fmla="val 50000"/>
              </a:avLst>
            </a:pr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58" name="Expériences pédagogiques"/>
            <p:cNvSpPr txBox="1"/>
            <p:nvPr/>
          </p:nvSpPr>
          <p:spPr>
            <a:xfrm>
              <a:off x="60108" y="38857"/>
              <a:ext cx="2918456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Expériences pédagogiques</a:t>
              </a:r>
            </a:p>
          </p:txBody>
        </p:sp>
      </p:grpSp>
      <p:grpSp>
        <p:nvGrpSpPr>
          <p:cNvPr id="2862" name="Grouper"/>
          <p:cNvGrpSpPr/>
          <p:nvPr/>
        </p:nvGrpSpPr>
        <p:grpSpPr>
          <a:xfrm>
            <a:off x="1574958" y="1279135"/>
            <a:ext cx="9412545" cy="613248"/>
            <a:chOff x="0" y="0"/>
            <a:chExt cx="9412544" cy="613246"/>
          </a:xfrm>
        </p:grpSpPr>
        <p:sp>
          <p:nvSpPr>
            <p:cNvPr id="2860" name="Rectangle aux angles arrondis"/>
            <p:cNvSpPr/>
            <p:nvPr/>
          </p:nvSpPr>
          <p:spPr>
            <a:xfrm>
              <a:off x="0" y="0"/>
              <a:ext cx="9412545" cy="613247"/>
            </a:xfrm>
            <a:prstGeom prst="roundRect">
              <a:avLst>
                <a:gd name="adj" fmla="val 50000"/>
              </a:avLst>
            </a:pr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61" name="Phénomène plurifactoriel"/>
            <p:cNvSpPr txBox="1"/>
            <p:nvPr/>
          </p:nvSpPr>
          <p:spPr>
            <a:xfrm>
              <a:off x="89807" y="115877"/>
              <a:ext cx="9232931" cy="381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Phénomène plurifactoriel</a:t>
              </a:r>
            </a:p>
          </p:txBody>
        </p:sp>
      </p:grpSp>
      <p:pic>
        <p:nvPicPr>
          <p:cNvPr id="2863" name="Stickers Prises et Interrupteurs - Sticker mural icône ampoule ..." descr="Stickers Prises et Interrupteurs - Sticker mural icône ampoule ..."/>
          <p:cNvPicPr>
            <a:picLocks noChangeAspect="1"/>
          </p:cNvPicPr>
          <p:nvPr/>
        </p:nvPicPr>
        <p:blipFill>
          <a:blip r:embed="rId3"/>
          <a:srcRect r="9" b="9"/>
          <a:stretch>
            <a:fillRect/>
          </a:stretch>
        </p:blipFill>
        <p:spPr>
          <a:xfrm>
            <a:off x="1563023" y="1214085"/>
            <a:ext cx="743347" cy="743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6" y="0"/>
                </a:moveTo>
                <a:cubicBezTo>
                  <a:pt x="4841" y="0"/>
                  <a:pt x="0" y="4841"/>
                  <a:pt x="0" y="10806"/>
                </a:cubicBezTo>
                <a:cubicBezTo>
                  <a:pt x="0" y="16771"/>
                  <a:pt x="4841" y="21600"/>
                  <a:pt x="10806" y="21600"/>
                </a:cubicBezTo>
                <a:cubicBezTo>
                  <a:pt x="16771" y="21600"/>
                  <a:pt x="21600" y="16771"/>
                  <a:pt x="21600" y="10806"/>
                </a:cubicBezTo>
                <a:cubicBezTo>
                  <a:pt x="21600" y="4841"/>
                  <a:pt x="16771" y="0"/>
                  <a:pt x="10806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64" name="Figure"/>
          <p:cNvSpPr/>
          <p:nvPr/>
        </p:nvSpPr>
        <p:spPr>
          <a:xfrm>
            <a:off x="389429" y="367307"/>
            <a:ext cx="453886" cy="41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96" extrusionOk="0">
                <a:moveTo>
                  <a:pt x="20804" y="0"/>
                </a:moveTo>
                <a:cubicBezTo>
                  <a:pt x="20940" y="4"/>
                  <a:pt x="21074" y="52"/>
                  <a:pt x="21206" y="145"/>
                </a:cubicBezTo>
                <a:cubicBezTo>
                  <a:pt x="21471" y="337"/>
                  <a:pt x="21579" y="594"/>
                  <a:pt x="21531" y="915"/>
                </a:cubicBezTo>
                <a:lnTo>
                  <a:pt x="18454" y="19416"/>
                </a:lnTo>
                <a:cubicBezTo>
                  <a:pt x="18414" y="19649"/>
                  <a:pt x="18285" y="19829"/>
                  <a:pt x="18069" y="19958"/>
                </a:cubicBezTo>
                <a:cubicBezTo>
                  <a:pt x="17957" y="20022"/>
                  <a:pt x="17833" y="20054"/>
                  <a:pt x="17697" y="20054"/>
                </a:cubicBezTo>
                <a:cubicBezTo>
                  <a:pt x="17608" y="20054"/>
                  <a:pt x="17512" y="20034"/>
                  <a:pt x="17408" y="19994"/>
                </a:cubicBezTo>
                <a:lnTo>
                  <a:pt x="11073" y="17404"/>
                </a:lnTo>
                <a:lnTo>
                  <a:pt x="7492" y="21343"/>
                </a:lnTo>
                <a:cubicBezTo>
                  <a:pt x="7347" y="21512"/>
                  <a:pt x="7159" y="21596"/>
                  <a:pt x="6927" y="21596"/>
                </a:cubicBezTo>
                <a:cubicBezTo>
                  <a:pt x="6814" y="21596"/>
                  <a:pt x="6722" y="21580"/>
                  <a:pt x="6650" y="21548"/>
                </a:cubicBezTo>
                <a:cubicBezTo>
                  <a:pt x="6498" y="21492"/>
                  <a:pt x="6378" y="21397"/>
                  <a:pt x="6290" y="21265"/>
                </a:cubicBezTo>
                <a:cubicBezTo>
                  <a:pt x="6201" y="21132"/>
                  <a:pt x="6157" y="20986"/>
                  <a:pt x="6157" y="20825"/>
                </a:cubicBezTo>
                <a:lnTo>
                  <a:pt x="6157" y="15381"/>
                </a:lnTo>
                <a:lnTo>
                  <a:pt x="484" y="13056"/>
                </a:lnTo>
                <a:cubicBezTo>
                  <a:pt x="187" y="12944"/>
                  <a:pt x="27" y="12723"/>
                  <a:pt x="3" y="12394"/>
                </a:cubicBezTo>
                <a:cubicBezTo>
                  <a:pt x="-21" y="12081"/>
                  <a:pt x="107" y="11844"/>
                  <a:pt x="388" y="11683"/>
                </a:cubicBezTo>
                <a:lnTo>
                  <a:pt x="20389" y="120"/>
                </a:lnTo>
                <a:cubicBezTo>
                  <a:pt x="20529" y="36"/>
                  <a:pt x="20667" y="-4"/>
                  <a:pt x="20804" y="0"/>
                </a:cubicBezTo>
                <a:close/>
                <a:moveTo>
                  <a:pt x="19752" y="2264"/>
                </a:moveTo>
                <a:lnTo>
                  <a:pt x="2515" y="12225"/>
                </a:lnTo>
                <a:lnTo>
                  <a:pt x="6554" y="13875"/>
                </a:lnTo>
                <a:lnTo>
                  <a:pt x="16927" y="6179"/>
                </a:lnTo>
                <a:lnTo>
                  <a:pt x="11182" y="15778"/>
                </a:lnTo>
                <a:lnTo>
                  <a:pt x="17096" y="18199"/>
                </a:lnTo>
                <a:lnTo>
                  <a:pt x="19752" y="2264"/>
                </a:lnTo>
                <a:close/>
              </a:path>
            </a:pathLst>
          </a:custGeom>
          <a:solidFill>
            <a:srgbClr val="05AAB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68" name="Grouper"/>
          <p:cNvGrpSpPr/>
          <p:nvPr/>
        </p:nvGrpSpPr>
        <p:grpSpPr>
          <a:xfrm>
            <a:off x="1691258" y="1936940"/>
            <a:ext cx="2317439" cy="2394377"/>
            <a:chOff x="0" y="0"/>
            <a:chExt cx="2317437" cy="2394375"/>
          </a:xfrm>
        </p:grpSpPr>
        <p:sp>
          <p:nvSpPr>
            <p:cNvPr id="2865" name="Figure"/>
            <p:cNvSpPr/>
            <p:nvPr/>
          </p:nvSpPr>
          <p:spPr>
            <a:xfrm>
              <a:off x="64911" y="182797"/>
              <a:ext cx="2199321" cy="200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extrusionOk="0">
                  <a:moveTo>
                    <a:pt x="15756" y="16836"/>
                  </a:moveTo>
                  <a:cubicBezTo>
                    <a:pt x="15221" y="17868"/>
                    <a:pt x="13903" y="18712"/>
                    <a:pt x="12830" y="18712"/>
                  </a:cubicBezTo>
                  <a:lnTo>
                    <a:pt x="8500" y="18712"/>
                  </a:lnTo>
                  <a:cubicBezTo>
                    <a:pt x="7427" y="18712"/>
                    <a:pt x="6109" y="17868"/>
                    <a:pt x="5574" y="16836"/>
                  </a:cubicBezTo>
                  <a:lnTo>
                    <a:pt x="3409" y="12678"/>
                  </a:lnTo>
                  <a:cubicBezTo>
                    <a:pt x="2870" y="11646"/>
                    <a:pt x="2870" y="9958"/>
                    <a:pt x="3409" y="8926"/>
                  </a:cubicBezTo>
                  <a:lnTo>
                    <a:pt x="5574" y="4768"/>
                  </a:lnTo>
                  <a:cubicBezTo>
                    <a:pt x="6109" y="3736"/>
                    <a:pt x="7427" y="2892"/>
                    <a:pt x="8500" y="2892"/>
                  </a:cubicBezTo>
                  <a:lnTo>
                    <a:pt x="12830" y="2892"/>
                  </a:lnTo>
                  <a:cubicBezTo>
                    <a:pt x="13903" y="2892"/>
                    <a:pt x="15221" y="3736"/>
                    <a:pt x="15756" y="4768"/>
                  </a:cubicBezTo>
                  <a:lnTo>
                    <a:pt x="17921" y="8926"/>
                  </a:lnTo>
                  <a:cubicBezTo>
                    <a:pt x="18460" y="9958"/>
                    <a:pt x="18460" y="11646"/>
                    <a:pt x="17921" y="12678"/>
                  </a:cubicBezTo>
                  <a:lnTo>
                    <a:pt x="15756" y="16836"/>
                  </a:lnTo>
                  <a:close/>
                  <a:moveTo>
                    <a:pt x="17262" y="1880"/>
                  </a:moveTo>
                  <a:cubicBezTo>
                    <a:pt x="16724" y="844"/>
                    <a:pt x="15406" y="0"/>
                    <a:pt x="14333" y="0"/>
                  </a:cubicBezTo>
                  <a:lnTo>
                    <a:pt x="6997" y="0"/>
                  </a:lnTo>
                  <a:cubicBezTo>
                    <a:pt x="5924" y="0"/>
                    <a:pt x="4606" y="844"/>
                    <a:pt x="4068" y="1880"/>
                  </a:cubicBezTo>
                  <a:lnTo>
                    <a:pt x="403" y="8926"/>
                  </a:lnTo>
                  <a:cubicBezTo>
                    <a:pt x="-135" y="9958"/>
                    <a:pt x="-135" y="11646"/>
                    <a:pt x="403" y="12678"/>
                  </a:cubicBezTo>
                  <a:lnTo>
                    <a:pt x="4068" y="19724"/>
                  </a:lnTo>
                  <a:cubicBezTo>
                    <a:pt x="4606" y="20756"/>
                    <a:pt x="5924" y="21600"/>
                    <a:pt x="6997" y="21600"/>
                  </a:cubicBezTo>
                  <a:lnTo>
                    <a:pt x="14333" y="21600"/>
                  </a:lnTo>
                  <a:cubicBezTo>
                    <a:pt x="15406" y="21600"/>
                    <a:pt x="16724" y="20756"/>
                    <a:pt x="17262" y="19724"/>
                  </a:cubicBezTo>
                  <a:lnTo>
                    <a:pt x="20927" y="12678"/>
                  </a:lnTo>
                  <a:cubicBezTo>
                    <a:pt x="21465" y="11646"/>
                    <a:pt x="21465" y="9958"/>
                    <a:pt x="20927" y="8926"/>
                  </a:cubicBezTo>
                  <a:lnTo>
                    <a:pt x="17262" y="188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solidFill>
                <a:srgbClr val="80808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66" name="Figure"/>
            <p:cNvSpPr/>
            <p:nvPr/>
          </p:nvSpPr>
          <p:spPr>
            <a:xfrm>
              <a:off x="151454" y="461524"/>
              <a:ext cx="2127082" cy="186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0069" extrusionOk="0">
                  <a:moveTo>
                    <a:pt x="17903" y="0"/>
                  </a:moveTo>
                  <a:lnTo>
                    <a:pt x="17903" y="0"/>
                  </a:lnTo>
                  <a:cubicBezTo>
                    <a:pt x="21600" y="5276"/>
                    <a:pt x="20907" y="13028"/>
                    <a:pt x="16355" y="17314"/>
                  </a:cubicBezTo>
                  <a:cubicBezTo>
                    <a:pt x="11804" y="21600"/>
                    <a:pt x="5116" y="20797"/>
                    <a:pt x="1419" y="15521"/>
                  </a:cubicBezTo>
                  <a:cubicBezTo>
                    <a:pt x="851" y="14710"/>
                    <a:pt x="374" y="13818"/>
                    <a:pt x="0" y="12868"/>
                  </a:cubicBezTo>
                  <a:lnTo>
                    <a:pt x="9661" y="7760"/>
                  </a:lnTo>
                  <a:close/>
                </a:path>
              </a:pathLst>
            </a:cu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67" name="Figure"/>
            <p:cNvSpPr/>
            <p:nvPr/>
          </p:nvSpPr>
          <p:spPr>
            <a:xfrm>
              <a:off x="-1" y="-1"/>
              <a:ext cx="2317439" cy="239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93" y="4092"/>
                  </a:moveTo>
                  <a:lnTo>
                    <a:pt x="12855" y="4092"/>
                  </a:lnTo>
                  <a:cubicBezTo>
                    <a:pt x="13886" y="4092"/>
                    <a:pt x="15153" y="4799"/>
                    <a:pt x="15667" y="5664"/>
                  </a:cubicBezTo>
                  <a:lnTo>
                    <a:pt x="17748" y="9147"/>
                  </a:lnTo>
                  <a:cubicBezTo>
                    <a:pt x="18265" y="10012"/>
                    <a:pt x="18265" y="11427"/>
                    <a:pt x="17748" y="12291"/>
                  </a:cubicBezTo>
                  <a:lnTo>
                    <a:pt x="15667" y="15775"/>
                  </a:lnTo>
                  <a:cubicBezTo>
                    <a:pt x="15153" y="16640"/>
                    <a:pt x="13886" y="17347"/>
                    <a:pt x="12855" y="17347"/>
                  </a:cubicBezTo>
                  <a:lnTo>
                    <a:pt x="8693" y="17347"/>
                  </a:lnTo>
                  <a:cubicBezTo>
                    <a:pt x="7662" y="17347"/>
                    <a:pt x="6395" y="16640"/>
                    <a:pt x="5881" y="15775"/>
                  </a:cubicBezTo>
                  <a:lnTo>
                    <a:pt x="3801" y="12291"/>
                  </a:lnTo>
                  <a:cubicBezTo>
                    <a:pt x="3283" y="11427"/>
                    <a:pt x="3283" y="10012"/>
                    <a:pt x="3801" y="9147"/>
                  </a:cubicBezTo>
                  <a:lnTo>
                    <a:pt x="5881" y="5664"/>
                  </a:lnTo>
                  <a:cubicBezTo>
                    <a:pt x="6395" y="4799"/>
                    <a:pt x="7662" y="4092"/>
                    <a:pt x="8693" y="4092"/>
                  </a:cubicBezTo>
                  <a:close/>
                  <a:moveTo>
                    <a:pt x="7249" y="1669"/>
                  </a:moveTo>
                  <a:cubicBezTo>
                    <a:pt x="6218" y="1669"/>
                    <a:pt x="4951" y="2377"/>
                    <a:pt x="4434" y="3245"/>
                  </a:cubicBezTo>
                  <a:lnTo>
                    <a:pt x="913" y="9147"/>
                  </a:lnTo>
                  <a:cubicBezTo>
                    <a:pt x="395" y="10012"/>
                    <a:pt x="395" y="11427"/>
                    <a:pt x="913" y="12291"/>
                  </a:cubicBezTo>
                  <a:lnTo>
                    <a:pt x="4434" y="18194"/>
                  </a:lnTo>
                  <a:cubicBezTo>
                    <a:pt x="4951" y="19059"/>
                    <a:pt x="6218" y="19766"/>
                    <a:pt x="7249" y="19766"/>
                  </a:cubicBezTo>
                  <a:lnTo>
                    <a:pt x="14299" y="19766"/>
                  </a:lnTo>
                  <a:cubicBezTo>
                    <a:pt x="15330" y="19766"/>
                    <a:pt x="16597" y="19059"/>
                    <a:pt x="17114" y="18194"/>
                  </a:cubicBezTo>
                  <a:lnTo>
                    <a:pt x="20636" y="12291"/>
                  </a:lnTo>
                  <a:cubicBezTo>
                    <a:pt x="21153" y="11427"/>
                    <a:pt x="21153" y="10012"/>
                    <a:pt x="20636" y="9147"/>
                  </a:cubicBezTo>
                  <a:lnTo>
                    <a:pt x="17114" y="3245"/>
                  </a:lnTo>
                  <a:cubicBezTo>
                    <a:pt x="16597" y="2377"/>
                    <a:pt x="15330" y="1669"/>
                    <a:pt x="14299" y="1669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sp>
        <p:nvSpPr>
          <p:cNvPr id="2869" name="variables…"/>
          <p:cNvSpPr txBox="1"/>
          <p:nvPr/>
        </p:nvSpPr>
        <p:spPr>
          <a:xfrm>
            <a:off x="1698788" y="2678562"/>
            <a:ext cx="230238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000" b="1">
                <a:solidFill>
                  <a:srgbClr val="4F8F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variables </a:t>
            </a:r>
          </a:p>
          <a:p>
            <a:pPr algn="ctr">
              <a:defRPr sz="2000" b="1">
                <a:solidFill>
                  <a:srgbClr val="4F8F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d’entrée</a:t>
            </a:r>
          </a:p>
        </p:txBody>
      </p:sp>
      <p:grpSp>
        <p:nvGrpSpPr>
          <p:cNvPr id="2873" name="Grouper"/>
          <p:cNvGrpSpPr/>
          <p:nvPr/>
        </p:nvGrpSpPr>
        <p:grpSpPr>
          <a:xfrm>
            <a:off x="8359943" y="1983063"/>
            <a:ext cx="2317439" cy="2394376"/>
            <a:chOff x="0" y="0"/>
            <a:chExt cx="2317437" cy="2394375"/>
          </a:xfrm>
        </p:grpSpPr>
        <p:sp>
          <p:nvSpPr>
            <p:cNvPr id="2870" name="Figure"/>
            <p:cNvSpPr/>
            <p:nvPr/>
          </p:nvSpPr>
          <p:spPr>
            <a:xfrm>
              <a:off x="64911" y="182797"/>
              <a:ext cx="2199321" cy="200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extrusionOk="0">
                  <a:moveTo>
                    <a:pt x="15756" y="16836"/>
                  </a:moveTo>
                  <a:cubicBezTo>
                    <a:pt x="15221" y="17868"/>
                    <a:pt x="13903" y="18712"/>
                    <a:pt x="12830" y="18712"/>
                  </a:cubicBezTo>
                  <a:lnTo>
                    <a:pt x="8500" y="18712"/>
                  </a:lnTo>
                  <a:cubicBezTo>
                    <a:pt x="7427" y="18712"/>
                    <a:pt x="6109" y="17868"/>
                    <a:pt x="5574" y="16836"/>
                  </a:cubicBezTo>
                  <a:lnTo>
                    <a:pt x="3409" y="12678"/>
                  </a:lnTo>
                  <a:cubicBezTo>
                    <a:pt x="2870" y="11646"/>
                    <a:pt x="2870" y="9958"/>
                    <a:pt x="3409" y="8926"/>
                  </a:cubicBezTo>
                  <a:lnTo>
                    <a:pt x="5574" y="4768"/>
                  </a:lnTo>
                  <a:cubicBezTo>
                    <a:pt x="6109" y="3736"/>
                    <a:pt x="7427" y="2892"/>
                    <a:pt x="8500" y="2892"/>
                  </a:cubicBezTo>
                  <a:lnTo>
                    <a:pt x="12830" y="2892"/>
                  </a:lnTo>
                  <a:cubicBezTo>
                    <a:pt x="13903" y="2892"/>
                    <a:pt x="15221" y="3736"/>
                    <a:pt x="15756" y="4768"/>
                  </a:cubicBezTo>
                  <a:lnTo>
                    <a:pt x="17921" y="8926"/>
                  </a:lnTo>
                  <a:cubicBezTo>
                    <a:pt x="18460" y="9958"/>
                    <a:pt x="18460" y="11646"/>
                    <a:pt x="17921" y="12678"/>
                  </a:cubicBezTo>
                  <a:lnTo>
                    <a:pt x="15756" y="16836"/>
                  </a:lnTo>
                  <a:close/>
                  <a:moveTo>
                    <a:pt x="17262" y="1880"/>
                  </a:moveTo>
                  <a:cubicBezTo>
                    <a:pt x="16724" y="844"/>
                    <a:pt x="15406" y="0"/>
                    <a:pt x="14333" y="0"/>
                  </a:cubicBezTo>
                  <a:lnTo>
                    <a:pt x="6997" y="0"/>
                  </a:lnTo>
                  <a:cubicBezTo>
                    <a:pt x="5924" y="0"/>
                    <a:pt x="4606" y="844"/>
                    <a:pt x="4068" y="1880"/>
                  </a:cubicBezTo>
                  <a:lnTo>
                    <a:pt x="403" y="8926"/>
                  </a:lnTo>
                  <a:cubicBezTo>
                    <a:pt x="-135" y="9958"/>
                    <a:pt x="-135" y="11646"/>
                    <a:pt x="403" y="12678"/>
                  </a:cubicBezTo>
                  <a:lnTo>
                    <a:pt x="4068" y="19724"/>
                  </a:lnTo>
                  <a:cubicBezTo>
                    <a:pt x="4606" y="20756"/>
                    <a:pt x="5924" y="21600"/>
                    <a:pt x="6997" y="21600"/>
                  </a:cubicBezTo>
                  <a:lnTo>
                    <a:pt x="14333" y="21600"/>
                  </a:lnTo>
                  <a:cubicBezTo>
                    <a:pt x="15406" y="21600"/>
                    <a:pt x="16724" y="20756"/>
                    <a:pt x="17262" y="19724"/>
                  </a:cubicBezTo>
                  <a:lnTo>
                    <a:pt x="20927" y="12678"/>
                  </a:lnTo>
                  <a:cubicBezTo>
                    <a:pt x="21465" y="11646"/>
                    <a:pt x="21465" y="9958"/>
                    <a:pt x="20927" y="8926"/>
                  </a:cubicBezTo>
                  <a:lnTo>
                    <a:pt x="17262" y="188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solidFill>
                <a:srgbClr val="80808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71" name="Figure"/>
            <p:cNvSpPr/>
            <p:nvPr/>
          </p:nvSpPr>
          <p:spPr>
            <a:xfrm>
              <a:off x="314269" y="461524"/>
              <a:ext cx="1964268" cy="186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0124" extrusionOk="0">
                  <a:moveTo>
                    <a:pt x="17616" y="0"/>
                  </a:moveTo>
                  <a:lnTo>
                    <a:pt x="17616" y="0"/>
                  </a:lnTo>
                  <a:cubicBezTo>
                    <a:pt x="21600" y="5291"/>
                    <a:pt x="20854" y="13064"/>
                    <a:pt x="15949" y="17362"/>
                  </a:cubicBezTo>
                  <a:cubicBezTo>
                    <a:pt x="11113" y="21600"/>
                    <a:pt x="4023" y="20884"/>
                    <a:pt x="0" y="15751"/>
                  </a:cubicBezTo>
                  <a:lnTo>
                    <a:pt x="8736" y="7782"/>
                  </a:lnTo>
                  <a:close/>
                </a:path>
              </a:pathLst>
            </a:cu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872" name="Figure"/>
            <p:cNvSpPr/>
            <p:nvPr/>
          </p:nvSpPr>
          <p:spPr>
            <a:xfrm>
              <a:off x="-1" y="-1"/>
              <a:ext cx="2317439" cy="239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93" y="4092"/>
                  </a:moveTo>
                  <a:lnTo>
                    <a:pt x="12855" y="4092"/>
                  </a:lnTo>
                  <a:cubicBezTo>
                    <a:pt x="13886" y="4092"/>
                    <a:pt x="15153" y="4799"/>
                    <a:pt x="15667" y="5664"/>
                  </a:cubicBezTo>
                  <a:lnTo>
                    <a:pt x="17748" y="9147"/>
                  </a:lnTo>
                  <a:cubicBezTo>
                    <a:pt x="18265" y="10012"/>
                    <a:pt x="18265" y="11427"/>
                    <a:pt x="17748" y="12291"/>
                  </a:cubicBezTo>
                  <a:lnTo>
                    <a:pt x="15667" y="15775"/>
                  </a:lnTo>
                  <a:cubicBezTo>
                    <a:pt x="15153" y="16640"/>
                    <a:pt x="13886" y="17347"/>
                    <a:pt x="12855" y="17347"/>
                  </a:cubicBezTo>
                  <a:lnTo>
                    <a:pt x="8693" y="17347"/>
                  </a:lnTo>
                  <a:cubicBezTo>
                    <a:pt x="7662" y="17347"/>
                    <a:pt x="6395" y="16640"/>
                    <a:pt x="5881" y="15775"/>
                  </a:cubicBezTo>
                  <a:lnTo>
                    <a:pt x="3801" y="12291"/>
                  </a:lnTo>
                  <a:cubicBezTo>
                    <a:pt x="3283" y="11427"/>
                    <a:pt x="3283" y="10012"/>
                    <a:pt x="3801" y="9147"/>
                  </a:cubicBezTo>
                  <a:lnTo>
                    <a:pt x="5881" y="5664"/>
                  </a:lnTo>
                  <a:cubicBezTo>
                    <a:pt x="6395" y="4799"/>
                    <a:pt x="7662" y="4092"/>
                    <a:pt x="8693" y="4092"/>
                  </a:cubicBezTo>
                  <a:close/>
                  <a:moveTo>
                    <a:pt x="7249" y="1669"/>
                  </a:moveTo>
                  <a:cubicBezTo>
                    <a:pt x="6218" y="1669"/>
                    <a:pt x="4951" y="2377"/>
                    <a:pt x="4434" y="3245"/>
                  </a:cubicBezTo>
                  <a:lnTo>
                    <a:pt x="913" y="9147"/>
                  </a:lnTo>
                  <a:cubicBezTo>
                    <a:pt x="395" y="10012"/>
                    <a:pt x="395" y="11427"/>
                    <a:pt x="913" y="12291"/>
                  </a:cubicBezTo>
                  <a:lnTo>
                    <a:pt x="4434" y="18194"/>
                  </a:lnTo>
                  <a:cubicBezTo>
                    <a:pt x="4951" y="19059"/>
                    <a:pt x="6218" y="19766"/>
                    <a:pt x="7249" y="19766"/>
                  </a:cubicBezTo>
                  <a:lnTo>
                    <a:pt x="14299" y="19766"/>
                  </a:lnTo>
                  <a:cubicBezTo>
                    <a:pt x="15330" y="19766"/>
                    <a:pt x="16597" y="19059"/>
                    <a:pt x="17114" y="18194"/>
                  </a:cubicBezTo>
                  <a:lnTo>
                    <a:pt x="20636" y="12291"/>
                  </a:lnTo>
                  <a:cubicBezTo>
                    <a:pt x="21153" y="11427"/>
                    <a:pt x="21153" y="10012"/>
                    <a:pt x="20636" y="9147"/>
                  </a:cubicBezTo>
                  <a:lnTo>
                    <a:pt x="17114" y="3245"/>
                  </a:lnTo>
                  <a:cubicBezTo>
                    <a:pt x="16597" y="2377"/>
                    <a:pt x="15330" y="1669"/>
                    <a:pt x="14299" y="1669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sp>
        <p:nvSpPr>
          <p:cNvPr id="2874" name="variables…"/>
          <p:cNvSpPr txBox="1"/>
          <p:nvPr/>
        </p:nvSpPr>
        <p:spPr>
          <a:xfrm>
            <a:off x="7840879" y="2631208"/>
            <a:ext cx="335556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000" b="1">
                <a:solidFill>
                  <a:srgbClr val="FF93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variables</a:t>
            </a:r>
          </a:p>
          <a:p>
            <a:pPr algn="ctr">
              <a:defRPr sz="2000" b="1">
                <a:solidFill>
                  <a:srgbClr val="FF93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de</a:t>
            </a:r>
          </a:p>
          <a:p>
            <a:pPr algn="ctr">
              <a:defRPr sz="2000" b="1">
                <a:solidFill>
                  <a:srgbClr val="FF93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processus</a:t>
            </a:r>
          </a:p>
        </p:txBody>
      </p:sp>
      <p:sp>
        <p:nvSpPr>
          <p:cNvPr id="2875" name="Ligne"/>
          <p:cNvSpPr/>
          <p:nvPr/>
        </p:nvSpPr>
        <p:spPr>
          <a:xfrm flipH="1" flipV="1">
            <a:off x="4125970" y="3052468"/>
            <a:ext cx="4107322" cy="1"/>
          </a:xfrm>
          <a:prstGeom prst="line">
            <a:avLst/>
          </a:prstGeom>
          <a:ln w="38100">
            <a:solidFill>
              <a:srgbClr val="EA4B50"/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6" name="Numéro de diapositive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3" grpId="2" animBg="1" advAuto="0"/>
      <p:bldP spid="2844" grpId="3" animBg="1" advAuto="0"/>
      <p:bldP spid="2845" grpId="4" animBg="1" advAuto="0"/>
      <p:bldP spid="2846" grpId="1" animBg="1" advAuto="0"/>
      <p:bldP spid="2847" grpId="5" animBg="1" advAuto="0"/>
      <p:bldP spid="2850" grpId="7" animBg="1" advAuto="0"/>
      <p:bldP spid="2853" grpId="6" animBg="1" advAuto="0"/>
      <p:bldP spid="2856" grpId="8" animBg="1" advAuto="0"/>
      <p:bldP spid="2859" grpId="9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5527">
              <a:defRPr sz="3828"/>
            </a:pPr>
            <a:endParaRPr/>
          </a:p>
        </p:txBody>
      </p:sp>
      <p:sp>
        <p:nvSpPr>
          <p:cNvPr id="2881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2" name="Perspectives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Perspectives</a:t>
            </a:r>
          </a:p>
        </p:txBody>
      </p:sp>
      <p:sp>
        <p:nvSpPr>
          <p:cNvPr id="2883" name="Figure"/>
          <p:cNvSpPr/>
          <p:nvPr/>
        </p:nvSpPr>
        <p:spPr>
          <a:xfrm>
            <a:off x="389429" y="367307"/>
            <a:ext cx="453886" cy="41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96" extrusionOk="0">
                <a:moveTo>
                  <a:pt x="20804" y="0"/>
                </a:moveTo>
                <a:cubicBezTo>
                  <a:pt x="20940" y="4"/>
                  <a:pt x="21074" y="52"/>
                  <a:pt x="21206" y="145"/>
                </a:cubicBezTo>
                <a:cubicBezTo>
                  <a:pt x="21471" y="337"/>
                  <a:pt x="21579" y="594"/>
                  <a:pt x="21531" y="915"/>
                </a:cubicBezTo>
                <a:lnTo>
                  <a:pt x="18454" y="19416"/>
                </a:lnTo>
                <a:cubicBezTo>
                  <a:pt x="18414" y="19649"/>
                  <a:pt x="18285" y="19829"/>
                  <a:pt x="18069" y="19958"/>
                </a:cubicBezTo>
                <a:cubicBezTo>
                  <a:pt x="17957" y="20022"/>
                  <a:pt x="17833" y="20054"/>
                  <a:pt x="17697" y="20054"/>
                </a:cubicBezTo>
                <a:cubicBezTo>
                  <a:pt x="17608" y="20054"/>
                  <a:pt x="17512" y="20034"/>
                  <a:pt x="17408" y="19994"/>
                </a:cubicBezTo>
                <a:lnTo>
                  <a:pt x="11073" y="17404"/>
                </a:lnTo>
                <a:lnTo>
                  <a:pt x="7492" y="21343"/>
                </a:lnTo>
                <a:cubicBezTo>
                  <a:pt x="7347" y="21512"/>
                  <a:pt x="7159" y="21596"/>
                  <a:pt x="6927" y="21596"/>
                </a:cubicBezTo>
                <a:cubicBezTo>
                  <a:pt x="6814" y="21596"/>
                  <a:pt x="6722" y="21580"/>
                  <a:pt x="6650" y="21548"/>
                </a:cubicBezTo>
                <a:cubicBezTo>
                  <a:pt x="6498" y="21492"/>
                  <a:pt x="6378" y="21397"/>
                  <a:pt x="6290" y="21265"/>
                </a:cubicBezTo>
                <a:cubicBezTo>
                  <a:pt x="6201" y="21132"/>
                  <a:pt x="6157" y="20986"/>
                  <a:pt x="6157" y="20825"/>
                </a:cubicBezTo>
                <a:lnTo>
                  <a:pt x="6157" y="15381"/>
                </a:lnTo>
                <a:lnTo>
                  <a:pt x="484" y="13056"/>
                </a:lnTo>
                <a:cubicBezTo>
                  <a:pt x="187" y="12944"/>
                  <a:pt x="27" y="12723"/>
                  <a:pt x="3" y="12394"/>
                </a:cubicBezTo>
                <a:cubicBezTo>
                  <a:pt x="-21" y="12081"/>
                  <a:pt x="107" y="11844"/>
                  <a:pt x="388" y="11683"/>
                </a:cubicBezTo>
                <a:lnTo>
                  <a:pt x="20389" y="120"/>
                </a:lnTo>
                <a:cubicBezTo>
                  <a:pt x="20529" y="36"/>
                  <a:pt x="20667" y="-4"/>
                  <a:pt x="20804" y="0"/>
                </a:cubicBezTo>
                <a:close/>
                <a:moveTo>
                  <a:pt x="19752" y="2264"/>
                </a:moveTo>
                <a:lnTo>
                  <a:pt x="2515" y="12225"/>
                </a:lnTo>
                <a:lnTo>
                  <a:pt x="6554" y="13875"/>
                </a:lnTo>
                <a:lnTo>
                  <a:pt x="16927" y="6179"/>
                </a:lnTo>
                <a:lnTo>
                  <a:pt x="11182" y="15778"/>
                </a:lnTo>
                <a:lnTo>
                  <a:pt x="17096" y="18199"/>
                </a:lnTo>
                <a:lnTo>
                  <a:pt x="19752" y="2264"/>
                </a:lnTo>
                <a:close/>
              </a:path>
            </a:pathLst>
          </a:custGeom>
          <a:solidFill>
            <a:srgbClr val="05AAB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4" name="- Sous-estimée (Hudson et al. 2018) ?…"/>
          <p:cNvSpPr txBox="1"/>
          <p:nvPr/>
        </p:nvSpPr>
        <p:spPr>
          <a:xfrm>
            <a:off x="670101" y="1948740"/>
            <a:ext cx="187211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700" b="1"/>
            </a:pPr>
            <a:r>
              <a:t>- Sous-estimée (Hudson et al. 2018) ?</a:t>
            </a:r>
            <a:endParaRPr b="0"/>
          </a:p>
          <a:p>
            <a:pPr>
              <a:lnSpc>
                <a:spcPct val="90000"/>
              </a:lnSpc>
              <a:spcBef>
                <a:spcPts val="1000"/>
              </a:spcBef>
              <a:defRPr sz="1700" b="1"/>
            </a:pPr>
            <a:r>
              <a:rPr b="0"/>
              <a:t>-</a:t>
            </a:r>
            <a:r>
              <a:rPr sz="1600"/>
              <a:t> A</a:t>
            </a:r>
            <a:r>
              <a:t>ugmente</a:t>
            </a:r>
            <a:r>
              <a:rPr b="0"/>
              <a:t> en cas d’études post-secondaires ? </a:t>
            </a:r>
          </a:p>
        </p:txBody>
      </p:sp>
      <p:sp>
        <p:nvSpPr>
          <p:cNvPr id="2885" name="- Parent…"/>
          <p:cNvSpPr txBox="1"/>
          <p:nvPr/>
        </p:nvSpPr>
        <p:spPr>
          <a:xfrm>
            <a:off x="1033336" y="4410213"/>
            <a:ext cx="2393685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700"/>
            </a:pPr>
            <a:r>
              <a:t> - Parent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700"/>
            </a:pPr>
            <a:r>
              <a:t> - Professionnel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700"/>
            </a:pPr>
            <a:r>
              <a:t> - Autres</a:t>
            </a:r>
          </a:p>
        </p:txBody>
      </p:sp>
      <p:sp>
        <p:nvSpPr>
          <p:cNvPr id="2886" name="- Gains en fonction des stratégies d’apprentissage…"/>
          <p:cNvSpPr txBox="1"/>
          <p:nvPr/>
        </p:nvSpPr>
        <p:spPr>
          <a:xfrm>
            <a:off x="9279477" y="1480419"/>
            <a:ext cx="2157417" cy="229108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defRPr sz="1700"/>
            </a:pPr>
            <a:endParaRPr/>
          </a:p>
          <a:p>
            <a:pPr algn="r">
              <a:lnSpc>
                <a:spcPct val="90000"/>
              </a:lnSpc>
              <a:spcBef>
                <a:spcPts val="1000"/>
              </a:spcBef>
              <a:defRPr sz="1700"/>
            </a:pPr>
            <a:r>
              <a:t> - G</a:t>
            </a:r>
            <a:r>
              <a:rPr b="1"/>
              <a:t>ains</a:t>
            </a:r>
            <a:r>
              <a:t> en fonction des stratégies d’apprentissage</a:t>
            </a:r>
            <a:endParaRPr sz="2800"/>
          </a:p>
          <a:p>
            <a:pPr algn="r">
              <a:lnSpc>
                <a:spcPct val="90000"/>
              </a:lnSpc>
              <a:spcBef>
                <a:spcPts val="1000"/>
              </a:spcBef>
              <a:defRPr sz="1700"/>
            </a:pPr>
            <a:r>
              <a:rPr sz="1600"/>
              <a:t> </a:t>
            </a:r>
            <a:r>
              <a:t>-</a:t>
            </a:r>
            <a:r>
              <a:rPr sz="2400"/>
              <a:t> </a:t>
            </a:r>
            <a:r>
              <a:t>Créer un </a:t>
            </a:r>
            <a:r>
              <a:rPr b="1"/>
              <a:t>dispositif de proximité </a:t>
            </a:r>
            <a:r>
              <a:t>pour l’étudiant et le maître de stage </a:t>
            </a:r>
          </a:p>
        </p:txBody>
      </p:sp>
      <p:sp>
        <p:nvSpPr>
          <p:cNvPr id="2887" name="- Outil d’orientation…"/>
          <p:cNvSpPr txBox="1"/>
          <p:nvPr/>
        </p:nvSpPr>
        <p:spPr>
          <a:xfrm>
            <a:off x="9531639" y="4334447"/>
            <a:ext cx="215741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10750">
              <a:lnSpc>
                <a:spcPct val="90000"/>
              </a:lnSpc>
              <a:spcBef>
                <a:spcPts val="1000"/>
              </a:spcBef>
              <a:defRPr sz="1700"/>
            </a:pPr>
            <a:r>
              <a:t> - Outil </a:t>
            </a:r>
            <a:r>
              <a:rPr b="1"/>
              <a:t>d’orientation</a:t>
            </a:r>
            <a:endParaRPr sz="2800"/>
          </a:p>
          <a:p>
            <a:pPr defTabSz="410750">
              <a:lnSpc>
                <a:spcPct val="90000"/>
              </a:lnSpc>
              <a:spcBef>
                <a:spcPts val="1000"/>
              </a:spcBef>
              <a:defRPr sz="1700"/>
            </a:pPr>
            <a:r>
              <a:t> - Inclure l’</a:t>
            </a:r>
            <a:r>
              <a:rPr b="1"/>
              <a:t>autodétermination</a:t>
            </a:r>
          </a:p>
        </p:txBody>
      </p:sp>
      <p:pic>
        <p:nvPicPr>
          <p:cNvPr id="28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620" y="1480419"/>
            <a:ext cx="7159068" cy="5134228"/>
          </a:xfrm>
          <a:prstGeom prst="rect">
            <a:avLst/>
          </a:prstGeom>
          <a:ln w="12700">
            <a:miter lim="400000"/>
          </a:ln>
        </p:spPr>
      </p:pic>
      <p:sp>
        <p:nvSpPr>
          <p:cNvPr id="2889" name="Numéro de diapositive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665B44-C3CE-A6F4-2CEE-2D73592CF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790"/>
            <a:ext cx="12192000" cy="4610420"/>
          </a:xfrm>
          <a:prstGeom prst="rect">
            <a:avLst/>
          </a:prstGeom>
        </p:spPr>
      </p:pic>
      <p:sp>
        <p:nvSpPr>
          <p:cNvPr id="2896" name="Rectangle"/>
          <p:cNvSpPr/>
          <p:nvPr/>
        </p:nvSpPr>
        <p:spPr>
          <a:xfrm>
            <a:off x="0" y="331195"/>
            <a:ext cx="6824872" cy="6858000"/>
          </a:xfrm>
          <a:prstGeom prst="rect">
            <a:avLst/>
          </a:prstGeom>
          <a:solidFill>
            <a:srgbClr val="303D43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pic>
        <p:nvPicPr>
          <p:cNvPr id="2897" name="image13.png" descr="imag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561" y="5808488"/>
            <a:ext cx="2357439" cy="936890"/>
          </a:xfrm>
          <a:prstGeom prst="rect">
            <a:avLst/>
          </a:prstGeom>
          <a:ln w="12700">
            <a:miter lim="400000"/>
          </a:ln>
        </p:spPr>
      </p:pic>
      <p:sp>
        <p:nvSpPr>
          <p:cNvPr id="2898" name="Merci pour votre attention.…"/>
          <p:cNvSpPr txBox="1"/>
          <p:nvPr/>
        </p:nvSpPr>
        <p:spPr>
          <a:xfrm>
            <a:off x="522211" y="2477021"/>
            <a:ext cx="6459838" cy="257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150000"/>
              </a:lnSpc>
              <a:defRPr sz="3000" b="1">
                <a:solidFill>
                  <a:srgbClr val="FF0000"/>
                </a:solidFill>
              </a:defRPr>
            </a:pPr>
            <a:r>
              <a:rPr dirty="0"/>
              <a:t>Merci pour </a:t>
            </a:r>
            <a:r>
              <a:rPr dirty="0" err="1"/>
              <a:t>votre</a:t>
            </a:r>
            <a:r>
              <a:rPr dirty="0"/>
              <a:t> attention.</a:t>
            </a:r>
            <a:endParaRPr sz="2800" dirty="0">
              <a:solidFill>
                <a:srgbClr val="FFFFFF"/>
              </a:solidFill>
            </a:endParaRPr>
          </a:p>
          <a:p>
            <a:pPr>
              <a:defRPr sz="1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endParaRPr sz="2800" dirty="0">
              <a:solidFill>
                <a:srgbClr val="FFFFFF"/>
              </a:solidFill>
            </a:endParaRPr>
          </a:p>
          <a:p>
            <a:pPr algn="ctr">
              <a:defRPr sz="2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dirty="0"/>
              <a:t>Questions - </a:t>
            </a:r>
            <a:r>
              <a:rPr dirty="0" err="1"/>
              <a:t>réponses</a:t>
            </a:r>
            <a:endParaRPr dirty="0"/>
          </a:p>
          <a:p>
            <a:pPr algn="ctr">
              <a:defRPr sz="2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endParaRPr dirty="0"/>
          </a:p>
          <a:p>
            <a:pPr algn="ctr">
              <a:defRPr sz="2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endParaRPr dirty="0"/>
          </a:p>
        </p:txBody>
      </p:sp>
      <p:sp>
        <p:nvSpPr>
          <p:cNvPr id="28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2900" name="Valerie.duvivier@umons.ac.be"/>
          <p:cNvSpPr txBox="1"/>
          <p:nvPr/>
        </p:nvSpPr>
        <p:spPr>
          <a:xfrm>
            <a:off x="1124592" y="5876823"/>
            <a:ext cx="39555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rPr sz="2000" b="0" dirty="0"/>
              <a:t>Valerie.duvivier@umons.ac.be</a:t>
            </a:r>
          </a:p>
        </p:txBody>
      </p:sp>
      <p:pic>
        <p:nvPicPr>
          <p:cNvPr id="2901" name="Capture d’écran 2022-05-02 à 14.52.19.png" descr="Capture d’écran 2022-05-02 à 14.52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030" y="4732236"/>
            <a:ext cx="2222501" cy="92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D80051-5286-47A2-76E9-5789044FCEC5}"/>
              </a:ext>
            </a:extLst>
          </p:cNvPr>
          <p:cNvSpPr/>
          <p:nvPr/>
        </p:nvSpPr>
        <p:spPr>
          <a:xfrm>
            <a:off x="525385" y="847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Journée de la recherche </a:t>
            </a:r>
            <a:r>
              <a:rPr lang="fr-BE" sz="2400" b="1" dirty="0" err="1">
                <a:solidFill>
                  <a:schemeClr val="bg1"/>
                </a:solidFill>
              </a:rPr>
              <a:t>UMons</a:t>
            </a:r>
            <a:endParaRPr lang="fr-BE" sz="2400" b="1" dirty="0">
              <a:solidFill>
                <a:schemeClr val="bg1"/>
              </a:solidFill>
            </a:endParaRPr>
          </a:p>
          <a:p>
            <a:pPr algn="ctr"/>
            <a:r>
              <a:rPr lang="fr-BE" sz="2400" b="1" dirty="0">
                <a:solidFill>
                  <a:schemeClr val="bg1"/>
                </a:solidFill>
              </a:rPr>
              <a:t>Mardi 17 mai 2022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5527">
              <a:defRPr sz="3828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5527">
              <a:defRPr sz="3828"/>
            </a:pPr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5527">
              <a:defRPr sz="3828"/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3" name="Perspectives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Perspectives</a:t>
            </a:r>
          </a:p>
        </p:txBody>
      </p:sp>
      <p:sp>
        <p:nvSpPr>
          <p:cNvPr id="2924" name="Rectangle"/>
          <p:cNvSpPr/>
          <p:nvPr/>
        </p:nvSpPr>
        <p:spPr>
          <a:xfrm>
            <a:off x="-2485019" y="6617992"/>
            <a:ext cx="14723007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5" name="Inclusion systématique de cet aspect…"/>
          <p:cNvSpPr txBox="1"/>
          <p:nvPr/>
        </p:nvSpPr>
        <p:spPr>
          <a:xfrm>
            <a:off x="627380" y="4102562"/>
            <a:ext cx="2725297" cy="242824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700" b="1">
                <a:solidFill>
                  <a:srgbClr val="EA4B50"/>
                </a:solidFill>
              </a:defRPr>
            </a:pPr>
            <a:r>
              <a:t>Inclusion systématique de cet aspect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700" b="1"/>
            </a:pPr>
            <a:r>
              <a:t>Sous-estimée</a:t>
            </a:r>
            <a:r>
              <a:rPr b="0"/>
              <a:t> comme le défendent Hudson, Hall &amp; Harkness (2018) ? 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 sz="1700" b="1"/>
            </a:pPr>
            <a:r>
              <a:t>Amplifiée</a:t>
            </a:r>
            <a:r>
              <a:rPr b="0"/>
              <a:t> en cas d’études post-secondaires comme pour la population tout-venant ?</a:t>
            </a:r>
          </a:p>
        </p:txBody>
      </p:sp>
      <p:sp>
        <p:nvSpPr>
          <p:cNvPr id="2926" name="Outil d’orientation…"/>
          <p:cNvSpPr txBox="1"/>
          <p:nvPr/>
        </p:nvSpPr>
        <p:spPr>
          <a:xfrm>
            <a:off x="9114191" y="4207162"/>
            <a:ext cx="2596897" cy="92964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10750">
              <a:lnSpc>
                <a:spcPct val="90000"/>
              </a:lnSpc>
              <a:spcBef>
                <a:spcPts val="1000"/>
              </a:spcBef>
              <a:buSzPct val="100000"/>
              <a:buAutoNum type="arabicParenR"/>
              <a:defRPr sz="1700"/>
            </a:pPr>
            <a:r>
              <a:t>Outil </a:t>
            </a:r>
            <a:r>
              <a:rPr b="1"/>
              <a:t>d’orientation</a:t>
            </a:r>
            <a:endParaRPr sz="2800"/>
          </a:p>
          <a:p>
            <a:pPr marL="342900" indent="-342900" defTabSz="410750">
              <a:lnSpc>
                <a:spcPct val="90000"/>
              </a:lnSpc>
              <a:spcBef>
                <a:spcPts val="1000"/>
              </a:spcBef>
              <a:buSzPct val="100000"/>
              <a:buAutoNum type="arabicParenR"/>
              <a:defRPr sz="1700"/>
            </a:pPr>
            <a:r>
              <a:t>Inclure l’</a:t>
            </a:r>
            <a:r>
              <a:rPr b="1"/>
              <a:t>autodétermination</a:t>
            </a:r>
          </a:p>
        </p:txBody>
      </p:sp>
      <p:grpSp>
        <p:nvGrpSpPr>
          <p:cNvPr id="2929" name="Grouper"/>
          <p:cNvGrpSpPr/>
          <p:nvPr/>
        </p:nvGrpSpPr>
        <p:grpSpPr>
          <a:xfrm>
            <a:off x="1105952" y="1602409"/>
            <a:ext cx="1624276" cy="1618879"/>
            <a:chOff x="0" y="0"/>
            <a:chExt cx="1624274" cy="1618878"/>
          </a:xfrm>
        </p:grpSpPr>
        <p:sp>
          <p:nvSpPr>
            <p:cNvPr id="2927" name="Figure"/>
            <p:cNvSpPr/>
            <p:nvPr/>
          </p:nvSpPr>
          <p:spPr>
            <a:xfrm>
              <a:off x="0" y="-1"/>
              <a:ext cx="1518645" cy="153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928" name="Figure"/>
            <p:cNvSpPr/>
            <p:nvPr/>
          </p:nvSpPr>
          <p:spPr>
            <a:xfrm rot="10800000">
              <a:off x="105630" y="88086"/>
              <a:ext cx="1518645" cy="153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grpSp>
        <p:nvGrpSpPr>
          <p:cNvPr id="2932" name="Grouper"/>
          <p:cNvGrpSpPr/>
          <p:nvPr/>
        </p:nvGrpSpPr>
        <p:grpSpPr>
          <a:xfrm>
            <a:off x="9536934" y="1597144"/>
            <a:ext cx="1624276" cy="1618879"/>
            <a:chOff x="0" y="0"/>
            <a:chExt cx="1624274" cy="1618878"/>
          </a:xfrm>
        </p:grpSpPr>
        <p:sp>
          <p:nvSpPr>
            <p:cNvPr id="2930" name="Figure"/>
            <p:cNvSpPr/>
            <p:nvPr/>
          </p:nvSpPr>
          <p:spPr>
            <a:xfrm>
              <a:off x="0" y="-1"/>
              <a:ext cx="1518645" cy="153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C9C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931" name="Figure"/>
            <p:cNvSpPr/>
            <p:nvPr/>
          </p:nvSpPr>
          <p:spPr>
            <a:xfrm rot="10800000">
              <a:off x="105630" y="88086"/>
              <a:ext cx="1518645" cy="153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C9C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grpSp>
        <p:nvGrpSpPr>
          <p:cNvPr id="2935" name="Grouper"/>
          <p:cNvGrpSpPr/>
          <p:nvPr/>
        </p:nvGrpSpPr>
        <p:grpSpPr>
          <a:xfrm>
            <a:off x="6743306" y="1622901"/>
            <a:ext cx="1624276" cy="1618879"/>
            <a:chOff x="0" y="0"/>
            <a:chExt cx="1624274" cy="1618878"/>
          </a:xfrm>
        </p:grpSpPr>
        <p:sp>
          <p:nvSpPr>
            <p:cNvPr id="2933" name="Figure"/>
            <p:cNvSpPr/>
            <p:nvPr/>
          </p:nvSpPr>
          <p:spPr>
            <a:xfrm>
              <a:off x="0" y="-1"/>
              <a:ext cx="1518645" cy="153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5AAB3"/>
            </a:solidFill>
            <a:ln w="12700" cap="flat">
              <a:solidFill>
                <a:srgbClr val="05AAB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934" name="Figure"/>
            <p:cNvSpPr/>
            <p:nvPr/>
          </p:nvSpPr>
          <p:spPr>
            <a:xfrm rot="10800000">
              <a:off x="105630" y="88086"/>
              <a:ext cx="1518645" cy="153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5AAB3"/>
            </a:solidFill>
            <a:ln w="12700" cap="flat">
              <a:solidFill>
                <a:srgbClr val="05AAB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grpSp>
        <p:nvGrpSpPr>
          <p:cNvPr id="2938" name="Grouper"/>
          <p:cNvGrpSpPr/>
          <p:nvPr/>
        </p:nvGrpSpPr>
        <p:grpSpPr>
          <a:xfrm>
            <a:off x="650785" y="3352545"/>
            <a:ext cx="2678486" cy="696868"/>
            <a:chOff x="0" y="0"/>
            <a:chExt cx="2678484" cy="696867"/>
          </a:xfrm>
        </p:grpSpPr>
        <p:sp>
          <p:nvSpPr>
            <p:cNvPr id="2936" name="Rectangle"/>
            <p:cNvSpPr/>
            <p:nvPr/>
          </p:nvSpPr>
          <p:spPr>
            <a:xfrm>
              <a:off x="0" y="25086"/>
              <a:ext cx="2678485" cy="646695"/>
            </a:xfrm>
            <a:prstGeom prst="rect">
              <a:avLst/>
            </a:prstGeom>
            <a:solidFill>
              <a:srgbClr val="4051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7" name="PREVALENCE DEPRESSION"/>
            <p:cNvSpPr txBox="1"/>
            <p:nvPr/>
          </p:nvSpPr>
          <p:spPr>
            <a:xfrm>
              <a:off x="0" y="-1"/>
              <a:ext cx="2678485" cy="696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t>PREVALENCE DEPRESSION </a:t>
              </a:r>
            </a:p>
          </p:txBody>
        </p:sp>
      </p:grpSp>
      <p:grpSp>
        <p:nvGrpSpPr>
          <p:cNvPr id="2941" name="Grouper"/>
          <p:cNvGrpSpPr/>
          <p:nvPr/>
        </p:nvGrpSpPr>
        <p:grpSpPr>
          <a:xfrm>
            <a:off x="6272438" y="3381299"/>
            <a:ext cx="2596897" cy="638892"/>
            <a:chOff x="0" y="0"/>
            <a:chExt cx="2596895" cy="638890"/>
          </a:xfrm>
        </p:grpSpPr>
        <p:sp>
          <p:nvSpPr>
            <p:cNvPr id="2939" name="Rectangle"/>
            <p:cNvSpPr/>
            <p:nvPr/>
          </p:nvSpPr>
          <p:spPr>
            <a:xfrm>
              <a:off x="0" y="0"/>
              <a:ext cx="2596896" cy="638891"/>
            </a:xfrm>
            <a:prstGeom prst="rect">
              <a:avLst/>
            </a:prstGeom>
            <a:solidFill>
              <a:srgbClr val="05AA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0" name="PEDAGOGIE"/>
            <p:cNvSpPr txBox="1"/>
            <p:nvPr/>
          </p:nvSpPr>
          <p:spPr>
            <a:xfrm>
              <a:off x="0" y="127675"/>
              <a:ext cx="259689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t>PEDAGOGIE</a:t>
              </a:r>
            </a:p>
          </p:txBody>
        </p:sp>
      </p:grpSp>
      <p:grpSp>
        <p:nvGrpSpPr>
          <p:cNvPr id="2944" name="Grouper"/>
          <p:cNvGrpSpPr/>
          <p:nvPr/>
        </p:nvGrpSpPr>
        <p:grpSpPr>
          <a:xfrm>
            <a:off x="9042469" y="3373772"/>
            <a:ext cx="2596897" cy="675641"/>
            <a:chOff x="0" y="0"/>
            <a:chExt cx="2596895" cy="675640"/>
          </a:xfrm>
        </p:grpSpPr>
        <p:sp>
          <p:nvSpPr>
            <p:cNvPr id="2942" name="Rectangle"/>
            <p:cNvSpPr/>
            <p:nvPr/>
          </p:nvSpPr>
          <p:spPr>
            <a:xfrm flipH="1">
              <a:off x="0" y="4884"/>
              <a:ext cx="2596896" cy="665873"/>
            </a:xfrm>
            <a:prstGeom prst="rect">
              <a:avLst/>
            </a:prstGeom>
            <a:solidFill>
              <a:srgbClr val="8C9C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3" name="ACCOMPAGNEMENT…"/>
            <p:cNvSpPr txBox="1"/>
            <p:nvPr/>
          </p:nvSpPr>
          <p:spPr>
            <a:xfrm>
              <a:off x="0" y="0"/>
              <a:ext cx="2596896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  <a:r>
                <a:t>ACCOMPAGNEMENT </a:t>
              </a:r>
            </a:p>
            <a:p>
              <a:pPr algn="ctr">
                <a:defRPr sz="2000">
                  <a:solidFill>
                    <a:srgbClr val="FFFFFF"/>
                  </a:solidFill>
                </a:defRPr>
              </a:pPr>
              <a:r>
                <a:t>A LA TRANSITION</a:t>
              </a:r>
            </a:p>
          </p:txBody>
        </p:sp>
      </p:grpSp>
      <p:sp>
        <p:nvSpPr>
          <p:cNvPr id="2945" name="O1"/>
          <p:cNvSpPr txBox="1"/>
          <p:nvPr/>
        </p:nvSpPr>
        <p:spPr>
          <a:xfrm>
            <a:off x="1475426" y="2091160"/>
            <a:ext cx="87733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40515A"/>
                </a:solidFill>
              </a:defRPr>
            </a:lvl1pPr>
          </a:lstStyle>
          <a:p>
            <a:r>
              <a:t>O1</a:t>
            </a:r>
          </a:p>
        </p:txBody>
      </p:sp>
      <p:sp>
        <p:nvSpPr>
          <p:cNvPr id="2946" name="O3"/>
          <p:cNvSpPr txBox="1"/>
          <p:nvPr/>
        </p:nvSpPr>
        <p:spPr>
          <a:xfrm>
            <a:off x="7132221" y="2120056"/>
            <a:ext cx="87733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05AAB3"/>
                </a:solidFill>
              </a:defRPr>
            </a:lvl1pPr>
          </a:lstStyle>
          <a:p>
            <a:r>
              <a:t>O3</a:t>
            </a:r>
          </a:p>
        </p:txBody>
      </p:sp>
      <p:sp>
        <p:nvSpPr>
          <p:cNvPr id="2947" name="O4"/>
          <p:cNvSpPr txBox="1"/>
          <p:nvPr/>
        </p:nvSpPr>
        <p:spPr>
          <a:xfrm>
            <a:off x="9880847" y="2108542"/>
            <a:ext cx="87733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647681"/>
                </a:solidFill>
              </a:defRPr>
            </a:lvl1pPr>
          </a:lstStyle>
          <a:p>
            <a:r>
              <a:t>O4</a:t>
            </a:r>
          </a:p>
        </p:txBody>
      </p:sp>
      <p:sp>
        <p:nvSpPr>
          <p:cNvPr id="2948" name="Valider l’efficacité des aménagements raisonnables…"/>
          <p:cNvSpPr txBox="1"/>
          <p:nvPr/>
        </p:nvSpPr>
        <p:spPr>
          <a:xfrm>
            <a:off x="6272438" y="4141377"/>
            <a:ext cx="2960096" cy="242824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arenR"/>
              <a:defRPr sz="1700"/>
            </a:pPr>
            <a:r>
              <a:t>Valider </a:t>
            </a:r>
            <a:r>
              <a:rPr b="1"/>
              <a:t>l’efficacité des aménagements raisonnables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arenR"/>
              <a:defRPr sz="1700"/>
            </a:pPr>
            <a:r>
              <a:t>Etudier les </a:t>
            </a:r>
            <a:r>
              <a:rPr b="1"/>
              <a:t>gains</a:t>
            </a:r>
            <a:r>
              <a:t> en fonction des stratégies d’apprentissage</a:t>
            </a:r>
            <a:endParaRPr sz="280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AutoNum type="arabicParenR"/>
              <a:defRPr sz="1700"/>
            </a:pPr>
            <a:r>
              <a:t>Créer un </a:t>
            </a:r>
            <a:r>
              <a:rPr b="1"/>
              <a:t>dispositif de proximité </a:t>
            </a:r>
            <a:r>
              <a:t>pour l’étudiant et le maître de stage </a:t>
            </a:r>
          </a:p>
        </p:txBody>
      </p:sp>
      <p:grpSp>
        <p:nvGrpSpPr>
          <p:cNvPr id="2951" name="Grouper"/>
          <p:cNvGrpSpPr/>
          <p:nvPr/>
        </p:nvGrpSpPr>
        <p:grpSpPr>
          <a:xfrm>
            <a:off x="3957573" y="1604497"/>
            <a:ext cx="1624276" cy="1618879"/>
            <a:chOff x="0" y="0"/>
            <a:chExt cx="1624274" cy="1618878"/>
          </a:xfrm>
        </p:grpSpPr>
        <p:sp>
          <p:nvSpPr>
            <p:cNvPr id="2949" name="Figure"/>
            <p:cNvSpPr/>
            <p:nvPr/>
          </p:nvSpPr>
          <p:spPr>
            <a:xfrm>
              <a:off x="0" y="-1"/>
              <a:ext cx="1518645" cy="153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950" name="Figure"/>
            <p:cNvSpPr/>
            <p:nvPr/>
          </p:nvSpPr>
          <p:spPr>
            <a:xfrm rot="10800000">
              <a:off x="105630" y="88086"/>
              <a:ext cx="1518645" cy="153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grpSp>
        <p:nvGrpSpPr>
          <p:cNvPr id="2954" name="Grouper"/>
          <p:cNvGrpSpPr/>
          <p:nvPr/>
        </p:nvGrpSpPr>
        <p:grpSpPr>
          <a:xfrm>
            <a:off x="3502406" y="3389569"/>
            <a:ext cx="2596897" cy="626996"/>
            <a:chOff x="0" y="0"/>
            <a:chExt cx="2596895" cy="626995"/>
          </a:xfrm>
        </p:grpSpPr>
        <p:sp>
          <p:nvSpPr>
            <p:cNvPr id="2952" name="Rectangle"/>
            <p:cNvSpPr/>
            <p:nvPr/>
          </p:nvSpPr>
          <p:spPr>
            <a:xfrm>
              <a:off x="0" y="-1"/>
              <a:ext cx="2596896" cy="626997"/>
            </a:xfrm>
            <a:prstGeom prst="rect">
              <a:avLst/>
            </a:pr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3" name="TRIANGULATION"/>
            <p:cNvSpPr txBox="1"/>
            <p:nvPr/>
          </p:nvSpPr>
          <p:spPr>
            <a:xfrm>
              <a:off x="0" y="121727"/>
              <a:ext cx="259689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t>TRIANGULATION</a:t>
              </a:r>
            </a:p>
          </p:txBody>
        </p:sp>
      </p:grpSp>
      <p:sp>
        <p:nvSpPr>
          <p:cNvPr id="2955" name="O2"/>
          <p:cNvSpPr txBox="1"/>
          <p:nvPr/>
        </p:nvSpPr>
        <p:spPr>
          <a:xfrm>
            <a:off x="4327046" y="2093248"/>
            <a:ext cx="87733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EA4B50"/>
                </a:solidFill>
              </a:defRPr>
            </a:lvl1pPr>
          </a:lstStyle>
          <a:p>
            <a:r>
              <a:t>O2</a:t>
            </a:r>
          </a:p>
        </p:txBody>
      </p:sp>
      <p:sp>
        <p:nvSpPr>
          <p:cNvPr id="2956" name="Figure"/>
          <p:cNvSpPr/>
          <p:nvPr/>
        </p:nvSpPr>
        <p:spPr>
          <a:xfrm>
            <a:off x="389429" y="367307"/>
            <a:ext cx="453886" cy="41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96" extrusionOk="0">
                <a:moveTo>
                  <a:pt x="20804" y="0"/>
                </a:moveTo>
                <a:cubicBezTo>
                  <a:pt x="20940" y="4"/>
                  <a:pt x="21074" y="52"/>
                  <a:pt x="21206" y="145"/>
                </a:cubicBezTo>
                <a:cubicBezTo>
                  <a:pt x="21471" y="337"/>
                  <a:pt x="21579" y="594"/>
                  <a:pt x="21531" y="915"/>
                </a:cubicBezTo>
                <a:lnTo>
                  <a:pt x="18454" y="19416"/>
                </a:lnTo>
                <a:cubicBezTo>
                  <a:pt x="18414" y="19649"/>
                  <a:pt x="18285" y="19829"/>
                  <a:pt x="18069" y="19958"/>
                </a:cubicBezTo>
                <a:cubicBezTo>
                  <a:pt x="17957" y="20022"/>
                  <a:pt x="17833" y="20054"/>
                  <a:pt x="17697" y="20054"/>
                </a:cubicBezTo>
                <a:cubicBezTo>
                  <a:pt x="17608" y="20054"/>
                  <a:pt x="17512" y="20034"/>
                  <a:pt x="17408" y="19994"/>
                </a:cubicBezTo>
                <a:lnTo>
                  <a:pt x="11073" y="17404"/>
                </a:lnTo>
                <a:lnTo>
                  <a:pt x="7492" y="21343"/>
                </a:lnTo>
                <a:cubicBezTo>
                  <a:pt x="7347" y="21512"/>
                  <a:pt x="7159" y="21596"/>
                  <a:pt x="6927" y="21596"/>
                </a:cubicBezTo>
                <a:cubicBezTo>
                  <a:pt x="6814" y="21596"/>
                  <a:pt x="6722" y="21580"/>
                  <a:pt x="6650" y="21548"/>
                </a:cubicBezTo>
                <a:cubicBezTo>
                  <a:pt x="6498" y="21492"/>
                  <a:pt x="6378" y="21397"/>
                  <a:pt x="6290" y="21265"/>
                </a:cubicBezTo>
                <a:cubicBezTo>
                  <a:pt x="6201" y="21132"/>
                  <a:pt x="6157" y="20986"/>
                  <a:pt x="6157" y="20825"/>
                </a:cubicBezTo>
                <a:lnTo>
                  <a:pt x="6157" y="15381"/>
                </a:lnTo>
                <a:lnTo>
                  <a:pt x="484" y="13056"/>
                </a:lnTo>
                <a:cubicBezTo>
                  <a:pt x="187" y="12944"/>
                  <a:pt x="27" y="12723"/>
                  <a:pt x="3" y="12394"/>
                </a:cubicBezTo>
                <a:cubicBezTo>
                  <a:pt x="-21" y="12081"/>
                  <a:pt x="107" y="11844"/>
                  <a:pt x="388" y="11683"/>
                </a:cubicBezTo>
                <a:lnTo>
                  <a:pt x="20389" y="120"/>
                </a:lnTo>
                <a:cubicBezTo>
                  <a:pt x="20529" y="36"/>
                  <a:pt x="20667" y="-4"/>
                  <a:pt x="20804" y="0"/>
                </a:cubicBezTo>
                <a:close/>
                <a:moveTo>
                  <a:pt x="19752" y="2264"/>
                </a:moveTo>
                <a:lnTo>
                  <a:pt x="2515" y="12225"/>
                </a:lnTo>
                <a:lnTo>
                  <a:pt x="6554" y="13875"/>
                </a:lnTo>
                <a:lnTo>
                  <a:pt x="16927" y="6179"/>
                </a:lnTo>
                <a:lnTo>
                  <a:pt x="11182" y="15778"/>
                </a:lnTo>
                <a:lnTo>
                  <a:pt x="17096" y="18199"/>
                </a:lnTo>
                <a:lnTo>
                  <a:pt x="19752" y="2264"/>
                </a:lnTo>
                <a:close/>
              </a:path>
            </a:pathLst>
          </a:custGeom>
          <a:solidFill>
            <a:srgbClr val="05AAB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7" name="Parents…"/>
          <p:cNvSpPr txBox="1"/>
          <p:nvPr/>
        </p:nvSpPr>
        <p:spPr>
          <a:xfrm>
            <a:off x="3575671" y="4113190"/>
            <a:ext cx="2450367" cy="160655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170447" indent="-170447">
              <a:lnSpc>
                <a:spcPct val="90000"/>
              </a:lnSpc>
              <a:spcBef>
                <a:spcPts val="1000"/>
              </a:spcBef>
              <a:buSzPct val="60000"/>
              <a:buBlip>
                <a:blip r:embed="rId3"/>
              </a:buBlip>
              <a:defRPr sz="1700"/>
            </a:pPr>
            <a:r>
              <a:t> Parents</a:t>
            </a:r>
          </a:p>
          <a:p>
            <a:pPr marL="170447" indent="-170447">
              <a:lnSpc>
                <a:spcPct val="90000"/>
              </a:lnSpc>
              <a:spcBef>
                <a:spcPts val="1000"/>
              </a:spcBef>
              <a:buSzPct val="60000"/>
              <a:buBlip>
                <a:blip r:embed="rId3"/>
              </a:buBlip>
              <a:defRPr sz="1700"/>
            </a:pPr>
            <a:r>
              <a:t> Professionnels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 sz="3200"/>
            </a:pPr>
            <a:r>
              <a:t>+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 sz="1700"/>
            </a:pPr>
            <a:r>
              <a:t>Augmenter l’échantillon</a:t>
            </a:r>
          </a:p>
        </p:txBody>
      </p:sp>
      <p:sp>
        <p:nvSpPr>
          <p:cNvPr id="2958" name="Numéro de diapositive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1" name="Sommaire"/>
          <p:cNvSpPr txBox="1"/>
          <p:nvPr/>
        </p:nvSpPr>
        <p:spPr>
          <a:xfrm>
            <a:off x="5154942" y="360297"/>
            <a:ext cx="111509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Sommaire</a:t>
            </a:r>
          </a:p>
        </p:txBody>
      </p:sp>
      <p:pic>
        <p:nvPicPr>
          <p:cNvPr id="2372" name="Fichier:Question Noun project 2185.svg — Wikiversité" descr="Fichier:Question Noun project 2185.svg — Wikiversit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815" y="1413698"/>
            <a:ext cx="1102369" cy="1102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73" name="Rectangle aux angles arrondis"/>
          <p:cNvSpPr/>
          <p:nvPr/>
        </p:nvSpPr>
        <p:spPr>
          <a:xfrm>
            <a:off x="762000" y="2577569"/>
            <a:ext cx="10668000" cy="2057401"/>
          </a:xfrm>
          <a:prstGeom prst="roundRect">
            <a:avLst>
              <a:gd name="adj" fmla="val 30117"/>
            </a:avLst>
          </a:prstGeom>
          <a:solidFill>
            <a:srgbClr val="FFFFFF"/>
          </a:solidFill>
          <a:ln w="762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74" name="Cercle"/>
          <p:cNvSpPr/>
          <p:nvPr/>
        </p:nvSpPr>
        <p:spPr>
          <a:xfrm>
            <a:off x="1484312" y="3828853"/>
            <a:ext cx="1612901" cy="161290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5AAB3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75" name="Cercle"/>
          <p:cNvSpPr/>
          <p:nvPr/>
        </p:nvSpPr>
        <p:spPr>
          <a:xfrm>
            <a:off x="5289550" y="3828853"/>
            <a:ext cx="1612900" cy="161290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76" name="Cercle"/>
          <p:cNvSpPr/>
          <p:nvPr/>
        </p:nvSpPr>
        <p:spPr>
          <a:xfrm>
            <a:off x="9094788" y="3828853"/>
            <a:ext cx="1612901" cy="161290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5AAB3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77" name="Cercle"/>
          <p:cNvSpPr/>
          <p:nvPr/>
        </p:nvSpPr>
        <p:spPr>
          <a:xfrm>
            <a:off x="7192168" y="3828853"/>
            <a:ext cx="1612901" cy="161290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78" name="Cercle"/>
          <p:cNvSpPr/>
          <p:nvPr/>
        </p:nvSpPr>
        <p:spPr>
          <a:xfrm>
            <a:off x="3386930" y="3828853"/>
            <a:ext cx="1612901" cy="161290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40515A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79" name="THEMATIQUE"/>
          <p:cNvSpPr txBox="1"/>
          <p:nvPr/>
        </p:nvSpPr>
        <p:spPr>
          <a:xfrm>
            <a:off x="1483804" y="5484814"/>
            <a:ext cx="1613917" cy="358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defRPr sz="15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THEMATIQUE</a:t>
            </a:r>
          </a:p>
        </p:txBody>
      </p:sp>
      <p:sp>
        <p:nvSpPr>
          <p:cNvPr id="2380" name="PLAN EXPERIMENTAL"/>
          <p:cNvSpPr txBox="1"/>
          <p:nvPr/>
        </p:nvSpPr>
        <p:spPr>
          <a:xfrm>
            <a:off x="3319514" y="5497514"/>
            <a:ext cx="1748748" cy="63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defRPr sz="15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PLAN EXPERIMENTAL</a:t>
            </a:r>
          </a:p>
        </p:txBody>
      </p:sp>
      <p:sp>
        <p:nvSpPr>
          <p:cNvPr id="2381" name="PRESENTATION…"/>
          <p:cNvSpPr txBox="1"/>
          <p:nvPr/>
        </p:nvSpPr>
        <p:spPr>
          <a:xfrm>
            <a:off x="5289550" y="5497514"/>
            <a:ext cx="1613917" cy="63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2200"/>
              </a:lnSpc>
              <a:defRPr sz="15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PRESENTATION</a:t>
            </a:r>
          </a:p>
          <a:p>
            <a:pPr algn="ctr">
              <a:lnSpc>
                <a:spcPts val="2200"/>
              </a:lnSpc>
              <a:defRPr sz="15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ECHANTILLON</a:t>
            </a:r>
          </a:p>
        </p:txBody>
      </p:sp>
      <p:sp>
        <p:nvSpPr>
          <p:cNvPr id="2382" name="RESULTATS"/>
          <p:cNvSpPr txBox="1"/>
          <p:nvPr/>
        </p:nvSpPr>
        <p:spPr>
          <a:xfrm>
            <a:off x="7191153" y="5518673"/>
            <a:ext cx="1613917" cy="35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defRPr sz="15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RESULTATS</a:t>
            </a:r>
          </a:p>
        </p:txBody>
      </p:sp>
      <p:sp>
        <p:nvSpPr>
          <p:cNvPr id="2383" name="CONCLUSIONS…"/>
          <p:cNvSpPr txBox="1"/>
          <p:nvPr/>
        </p:nvSpPr>
        <p:spPr>
          <a:xfrm>
            <a:off x="9094279" y="5497514"/>
            <a:ext cx="1613917" cy="63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2200"/>
              </a:lnSpc>
              <a:defRPr sz="15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CONCLUSIONS </a:t>
            </a:r>
          </a:p>
          <a:p>
            <a:pPr algn="ctr">
              <a:lnSpc>
                <a:spcPts val="2200"/>
              </a:lnSpc>
              <a:defRPr sz="15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ET  PISTES</a:t>
            </a:r>
          </a:p>
        </p:txBody>
      </p:sp>
      <p:sp>
        <p:nvSpPr>
          <p:cNvPr id="2384" name="Figure"/>
          <p:cNvSpPr/>
          <p:nvPr/>
        </p:nvSpPr>
        <p:spPr>
          <a:xfrm>
            <a:off x="1909729" y="4254270"/>
            <a:ext cx="762067" cy="762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39" y="17978"/>
                </a:moveTo>
                <a:lnTo>
                  <a:pt x="14918" y="19987"/>
                </a:lnTo>
                <a:lnTo>
                  <a:pt x="15450" y="20516"/>
                </a:lnTo>
                <a:cubicBezTo>
                  <a:pt x="16008" y="21071"/>
                  <a:pt x="16912" y="21071"/>
                  <a:pt x="17470" y="20516"/>
                </a:cubicBezTo>
                <a:cubicBezTo>
                  <a:pt x="17736" y="20252"/>
                  <a:pt x="17896" y="19881"/>
                  <a:pt x="17896" y="19511"/>
                </a:cubicBezTo>
                <a:cubicBezTo>
                  <a:pt x="17896" y="19115"/>
                  <a:pt x="17736" y="18771"/>
                  <a:pt x="17470" y="18507"/>
                </a:cubicBezTo>
                <a:lnTo>
                  <a:pt x="16939" y="17978"/>
                </a:lnTo>
                <a:close/>
                <a:moveTo>
                  <a:pt x="12521" y="10369"/>
                </a:moveTo>
                <a:lnTo>
                  <a:pt x="9261" y="11742"/>
                </a:lnTo>
                <a:lnTo>
                  <a:pt x="9261" y="15521"/>
                </a:lnTo>
                <a:lnTo>
                  <a:pt x="12521" y="14120"/>
                </a:lnTo>
                <a:lnTo>
                  <a:pt x="12521" y="10369"/>
                </a:lnTo>
                <a:close/>
                <a:moveTo>
                  <a:pt x="5312" y="10369"/>
                </a:moveTo>
                <a:lnTo>
                  <a:pt x="5312" y="14120"/>
                </a:lnTo>
                <a:lnTo>
                  <a:pt x="8598" y="15521"/>
                </a:lnTo>
                <a:lnTo>
                  <a:pt x="8598" y="11742"/>
                </a:lnTo>
                <a:lnTo>
                  <a:pt x="5312" y="10369"/>
                </a:lnTo>
                <a:close/>
                <a:moveTo>
                  <a:pt x="8916" y="8519"/>
                </a:moveTo>
                <a:lnTo>
                  <a:pt x="5816" y="9867"/>
                </a:lnTo>
                <a:lnTo>
                  <a:pt x="8916" y="11188"/>
                </a:lnTo>
                <a:lnTo>
                  <a:pt x="12044" y="9867"/>
                </a:lnTo>
                <a:lnTo>
                  <a:pt x="8916" y="8519"/>
                </a:lnTo>
                <a:close/>
                <a:moveTo>
                  <a:pt x="8784" y="7885"/>
                </a:moveTo>
                <a:cubicBezTo>
                  <a:pt x="8863" y="7832"/>
                  <a:pt x="8969" y="7832"/>
                  <a:pt x="9049" y="7885"/>
                </a:cubicBezTo>
                <a:lnTo>
                  <a:pt x="12998" y="9550"/>
                </a:lnTo>
                <a:cubicBezTo>
                  <a:pt x="13104" y="9602"/>
                  <a:pt x="13183" y="9735"/>
                  <a:pt x="13183" y="9867"/>
                </a:cubicBezTo>
                <a:lnTo>
                  <a:pt x="13183" y="14332"/>
                </a:lnTo>
                <a:cubicBezTo>
                  <a:pt x="13183" y="14464"/>
                  <a:pt x="13104" y="14596"/>
                  <a:pt x="12998" y="14622"/>
                </a:cubicBezTo>
                <a:lnTo>
                  <a:pt x="9049" y="16313"/>
                </a:lnTo>
                <a:cubicBezTo>
                  <a:pt x="9022" y="16340"/>
                  <a:pt x="8969" y="16340"/>
                  <a:pt x="8916" y="16340"/>
                </a:cubicBezTo>
                <a:cubicBezTo>
                  <a:pt x="8863" y="16340"/>
                  <a:pt x="8837" y="16340"/>
                  <a:pt x="8784" y="16313"/>
                </a:cubicBezTo>
                <a:lnTo>
                  <a:pt x="4861" y="14622"/>
                </a:lnTo>
                <a:cubicBezTo>
                  <a:pt x="4756" y="14596"/>
                  <a:pt x="4676" y="14464"/>
                  <a:pt x="4676" y="14332"/>
                </a:cubicBezTo>
                <a:lnTo>
                  <a:pt x="4676" y="9867"/>
                </a:lnTo>
                <a:cubicBezTo>
                  <a:pt x="4676" y="9735"/>
                  <a:pt x="4756" y="9602"/>
                  <a:pt x="4861" y="9550"/>
                </a:cubicBezTo>
                <a:lnTo>
                  <a:pt x="8784" y="7885"/>
                </a:lnTo>
                <a:close/>
                <a:moveTo>
                  <a:pt x="8937" y="5921"/>
                </a:moveTo>
                <a:cubicBezTo>
                  <a:pt x="7288" y="5921"/>
                  <a:pt x="5746" y="6556"/>
                  <a:pt x="4577" y="7719"/>
                </a:cubicBezTo>
                <a:cubicBezTo>
                  <a:pt x="3433" y="8856"/>
                  <a:pt x="2795" y="10390"/>
                  <a:pt x="2795" y="12055"/>
                </a:cubicBezTo>
                <a:cubicBezTo>
                  <a:pt x="2795" y="13668"/>
                  <a:pt x="3433" y="15202"/>
                  <a:pt x="4577" y="16365"/>
                </a:cubicBezTo>
                <a:cubicBezTo>
                  <a:pt x="6517" y="18295"/>
                  <a:pt x="9548" y="18718"/>
                  <a:pt x="11967" y="17396"/>
                </a:cubicBezTo>
                <a:cubicBezTo>
                  <a:pt x="11994" y="17343"/>
                  <a:pt x="12047" y="17343"/>
                  <a:pt x="12100" y="17343"/>
                </a:cubicBezTo>
                <a:cubicBezTo>
                  <a:pt x="12180" y="17343"/>
                  <a:pt x="12286" y="17396"/>
                  <a:pt x="12340" y="17449"/>
                </a:cubicBezTo>
                <a:lnTo>
                  <a:pt x="14466" y="19538"/>
                </a:lnTo>
                <a:lnTo>
                  <a:pt x="16487" y="17502"/>
                </a:lnTo>
                <a:lnTo>
                  <a:pt x="14387" y="15413"/>
                </a:lnTo>
                <a:cubicBezTo>
                  <a:pt x="14280" y="15307"/>
                  <a:pt x="14254" y="15149"/>
                  <a:pt x="14333" y="15017"/>
                </a:cubicBezTo>
                <a:cubicBezTo>
                  <a:pt x="15663" y="12637"/>
                  <a:pt x="15264" y="9649"/>
                  <a:pt x="13297" y="7719"/>
                </a:cubicBezTo>
                <a:cubicBezTo>
                  <a:pt x="12153" y="6556"/>
                  <a:pt x="10611" y="5921"/>
                  <a:pt x="8937" y="5921"/>
                </a:cubicBezTo>
                <a:close/>
                <a:moveTo>
                  <a:pt x="8937" y="5260"/>
                </a:moveTo>
                <a:cubicBezTo>
                  <a:pt x="10771" y="5260"/>
                  <a:pt x="12499" y="5948"/>
                  <a:pt x="13775" y="7243"/>
                </a:cubicBezTo>
                <a:cubicBezTo>
                  <a:pt x="15849" y="9306"/>
                  <a:pt x="16354" y="12531"/>
                  <a:pt x="15025" y="15122"/>
                </a:cubicBezTo>
                <a:lnTo>
                  <a:pt x="17949" y="18031"/>
                </a:lnTo>
                <a:cubicBezTo>
                  <a:pt x="18348" y="18427"/>
                  <a:pt x="18560" y="18956"/>
                  <a:pt x="18560" y="19511"/>
                </a:cubicBezTo>
                <a:cubicBezTo>
                  <a:pt x="18560" y="20066"/>
                  <a:pt x="18348" y="20595"/>
                  <a:pt x="17949" y="20992"/>
                </a:cubicBezTo>
                <a:cubicBezTo>
                  <a:pt x="17524" y="21389"/>
                  <a:pt x="16992" y="21600"/>
                  <a:pt x="16460" y="21600"/>
                </a:cubicBezTo>
                <a:cubicBezTo>
                  <a:pt x="15928" y="21600"/>
                  <a:pt x="15397" y="21389"/>
                  <a:pt x="14971" y="20992"/>
                </a:cubicBezTo>
                <a:lnTo>
                  <a:pt x="12047" y="18057"/>
                </a:lnTo>
                <a:cubicBezTo>
                  <a:pt x="9442" y="19406"/>
                  <a:pt x="6198" y="18903"/>
                  <a:pt x="4125" y="16841"/>
                </a:cubicBezTo>
                <a:cubicBezTo>
                  <a:pt x="2849" y="15545"/>
                  <a:pt x="2104" y="13853"/>
                  <a:pt x="2104" y="12055"/>
                </a:cubicBezTo>
                <a:cubicBezTo>
                  <a:pt x="2104" y="10231"/>
                  <a:pt x="2849" y="8513"/>
                  <a:pt x="4125" y="7243"/>
                </a:cubicBezTo>
                <a:cubicBezTo>
                  <a:pt x="5401" y="5948"/>
                  <a:pt x="7129" y="5260"/>
                  <a:pt x="8937" y="5260"/>
                </a:cubicBezTo>
                <a:close/>
                <a:moveTo>
                  <a:pt x="18929" y="1628"/>
                </a:moveTo>
                <a:cubicBezTo>
                  <a:pt x="19037" y="1520"/>
                  <a:pt x="19279" y="1520"/>
                  <a:pt x="19387" y="1628"/>
                </a:cubicBezTo>
                <a:cubicBezTo>
                  <a:pt x="19468" y="1682"/>
                  <a:pt x="19495" y="1789"/>
                  <a:pt x="19495" y="1870"/>
                </a:cubicBezTo>
                <a:cubicBezTo>
                  <a:pt x="19495" y="1951"/>
                  <a:pt x="19468" y="2032"/>
                  <a:pt x="19387" y="2113"/>
                </a:cubicBezTo>
                <a:cubicBezTo>
                  <a:pt x="19333" y="2167"/>
                  <a:pt x="19253" y="2194"/>
                  <a:pt x="19172" y="2194"/>
                </a:cubicBezTo>
                <a:cubicBezTo>
                  <a:pt x="19064" y="2194"/>
                  <a:pt x="19010" y="2167"/>
                  <a:pt x="18929" y="2113"/>
                </a:cubicBezTo>
                <a:cubicBezTo>
                  <a:pt x="18875" y="2032"/>
                  <a:pt x="18821" y="1951"/>
                  <a:pt x="18821" y="1870"/>
                </a:cubicBezTo>
                <a:cubicBezTo>
                  <a:pt x="18821" y="1789"/>
                  <a:pt x="18875" y="1682"/>
                  <a:pt x="18929" y="1628"/>
                </a:cubicBezTo>
                <a:close/>
                <a:moveTo>
                  <a:pt x="15422" y="1628"/>
                </a:moveTo>
                <a:cubicBezTo>
                  <a:pt x="15557" y="1520"/>
                  <a:pt x="15772" y="1520"/>
                  <a:pt x="15907" y="1628"/>
                </a:cubicBezTo>
                <a:cubicBezTo>
                  <a:pt x="15961" y="1682"/>
                  <a:pt x="15988" y="1789"/>
                  <a:pt x="15988" y="1870"/>
                </a:cubicBezTo>
                <a:cubicBezTo>
                  <a:pt x="15988" y="1951"/>
                  <a:pt x="15961" y="2032"/>
                  <a:pt x="15907" y="2113"/>
                </a:cubicBezTo>
                <a:cubicBezTo>
                  <a:pt x="15826" y="2167"/>
                  <a:pt x="15746" y="2194"/>
                  <a:pt x="15665" y="2194"/>
                </a:cubicBezTo>
                <a:cubicBezTo>
                  <a:pt x="15584" y="2194"/>
                  <a:pt x="15476" y="2167"/>
                  <a:pt x="15422" y="2113"/>
                </a:cubicBezTo>
                <a:cubicBezTo>
                  <a:pt x="15368" y="2032"/>
                  <a:pt x="15314" y="1951"/>
                  <a:pt x="15314" y="1870"/>
                </a:cubicBezTo>
                <a:cubicBezTo>
                  <a:pt x="15314" y="1789"/>
                  <a:pt x="15368" y="1682"/>
                  <a:pt x="15422" y="1628"/>
                </a:cubicBezTo>
                <a:close/>
                <a:moveTo>
                  <a:pt x="17418" y="1520"/>
                </a:moveTo>
                <a:cubicBezTo>
                  <a:pt x="17607" y="1520"/>
                  <a:pt x="17742" y="1682"/>
                  <a:pt x="17742" y="1870"/>
                </a:cubicBezTo>
                <a:cubicBezTo>
                  <a:pt x="17742" y="2059"/>
                  <a:pt x="17607" y="2194"/>
                  <a:pt x="17418" y="2194"/>
                </a:cubicBezTo>
                <a:cubicBezTo>
                  <a:pt x="17229" y="2194"/>
                  <a:pt x="17067" y="2059"/>
                  <a:pt x="17067" y="1870"/>
                </a:cubicBezTo>
                <a:cubicBezTo>
                  <a:pt x="17067" y="1682"/>
                  <a:pt x="17229" y="1520"/>
                  <a:pt x="17418" y="1520"/>
                </a:cubicBezTo>
                <a:close/>
                <a:moveTo>
                  <a:pt x="662" y="635"/>
                </a:moveTo>
                <a:lnTo>
                  <a:pt x="662" y="3044"/>
                </a:lnTo>
                <a:lnTo>
                  <a:pt x="20938" y="3044"/>
                </a:lnTo>
                <a:lnTo>
                  <a:pt x="20938" y="635"/>
                </a:lnTo>
                <a:lnTo>
                  <a:pt x="662" y="635"/>
                </a:lnTo>
                <a:close/>
                <a:moveTo>
                  <a:pt x="344" y="0"/>
                </a:moveTo>
                <a:lnTo>
                  <a:pt x="21282" y="0"/>
                </a:lnTo>
                <a:cubicBezTo>
                  <a:pt x="21468" y="0"/>
                  <a:pt x="21600" y="132"/>
                  <a:pt x="21600" y="318"/>
                </a:cubicBezTo>
                <a:lnTo>
                  <a:pt x="21600" y="21256"/>
                </a:lnTo>
                <a:cubicBezTo>
                  <a:pt x="21600" y="21468"/>
                  <a:pt x="21468" y="21600"/>
                  <a:pt x="21282" y="21600"/>
                </a:cubicBezTo>
                <a:lnTo>
                  <a:pt x="19165" y="21600"/>
                </a:lnTo>
                <a:cubicBezTo>
                  <a:pt x="19006" y="21600"/>
                  <a:pt x="18847" y="21468"/>
                  <a:pt x="18847" y="21256"/>
                </a:cubicBezTo>
                <a:cubicBezTo>
                  <a:pt x="18847" y="21097"/>
                  <a:pt x="19006" y="20938"/>
                  <a:pt x="19165" y="20938"/>
                </a:cubicBezTo>
                <a:lnTo>
                  <a:pt x="20938" y="20938"/>
                </a:lnTo>
                <a:lnTo>
                  <a:pt x="20938" y="3706"/>
                </a:lnTo>
                <a:lnTo>
                  <a:pt x="662" y="3706"/>
                </a:lnTo>
                <a:lnTo>
                  <a:pt x="662" y="20938"/>
                </a:lnTo>
                <a:lnTo>
                  <a:pt x="13500" y="20938"/>
                </a:lnTo>
                <a:cubicBezTo>
                  <a:pt x="13685" y="20938"/>
                  <a:pt x="13818" y="21097"/>
                  <a:pt x="13818" y="21256"/>
                </a:cubicBezTo>
                <a:cubicBezTo>
                  <a:pt x="13818" y="21468"/>
                  <a:pt x="13685" y="21600"/>
                  <a:pt x="13500" y="21600"/>
                </a:cubicBezTo>
                <a:lnTo>
                  <a:pt x="344" y="21600"/>
                </a:lnTo>
                <a:cubicBezTo>
                  <a:pt x="159" y="21600"/>
                  <a:pt x="0" y="21468"/>
                  <a:pt x="0" y="21256"/>
                </a:cubicBezTo>
                <a:lnTo>
                  <a:pt x="0" y="318"/>
                </a:lnTo>
                <a:cubicBezTo>
                  <a:pt x="0" y="132"/>
                  <a:pt x="159" y="0"/>
                  <a:pt x="344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5AAB3"/>
            </a:solidFill>
          </a:ln>
        </p:spPr>
        <p:txBody>
          <a:bodyPr lIns="45719" rIns="45719" anchor="ctr"/>
          <a:lstStyle/>
          <a:p>
            <a:pPr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85" name="Figure"/>
          <p:cNvSpPr/>
          <p:nvPr/>
        </p:nvSpPr>
        <p:spPr>
          <a:xfrm>
            <a:off x="3761009" y="4229981"/>
            <a:ext cx="864746" cy="81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21" extrusionOk="0">
                <a:moveTo>
                  <a:pt x="4371" y="13011"/>
                </a:moveTo>
                <a:lnTo>
                  <a:pt x="3195" y="14074"/>
                </a:lnTo>
                <a:lnTo>
                  <a:pt x="3636" y="15501"/>
                </a:lnTo>
                <a:lnTo>
                  <a:pt x="5253" y="15890"/>
                </a:lnTo>
                <a:lnTo>
                  <a:pt x="6458" y="14827"/>
                </a:lnTo>
                <a:lnTo>
                  <a:pt x="6017" y="13400"/>
                </a:lnTo>
                <a:lnTo>
                  <a:pt x="4371" y="13011"/>
                </a:lnTo>
                <a:close/>
                <a:moveTo>
                  <a:pt x="4371" y="12337"/>
                </a:moveTo>
                <a:lnTo>
                  <a:pt x="6400" y="12830"/>
                </a:lnTo>
                <a:cubicBezTo>
                  <a:pt x="6517" y="12856"/>
                  <a:pt x="6635" y="12933"/>
                  <a:pt x="6664" y="13063"/>
                </a:cubicBezTo>
                <a:lnTo>
                  <a:pt x="7223" y="14852"/>
                </a:lnTo>
                <a:cubicBezTo>
                  <a:pt x="7223" y="14956"/>
                  <a:pt x="7193" y="15086"/>
                  <a:pt x="7105" y="15164"/>
                </a:cubicBezTo>
                <a:lnTo>
                  <a:pt x="5606" y="16486"/>
                </a:lnTo>
                <a:cubicBezTo>
                  <a:pt x="5547" y="16538"/>
                  <a:pt x="5459" y="16564"/>
                  <a:pt x="5371" y="16564"/>
                </a:cubicBezTo>
                <a:cubicBezTo>
                  <a:pt x="5312" y="16564"/>
                  <a:pt x="5312" y="16538"/>
                  <a:pt x="5282" y="16538"/>
                </a:cubicBezTo>
                <a:lnTo>
                  <a:pt x="3225" y="16071"/>
                </a:lnTo>
                <a:cubicBezTo>
                  <a:pt x="3107" y="16045"/>
                  <a:pt x="3019" y="15968"/>
                  <a:pt x="2990" y="15864"/>
                </a:cubicBezTo>
                <a:lnTo>
                  <a:pt x="2461" y="14049"/>
                </a:lnTo>
                <a:cubicBezTo>
                  <a:pt x="2402" y="13945"/>
                  <a:pt x="2461" y="13815"/>
                  <a:pt x="2519" y="13763"/>
                </a:cubicBezTo>
                <a:lnTo>
                  <a:pt x="4018" y="12441"/>
                </a:lnTo>
                <a:cubicBezTo>
                  <a:pt x="4107" y="12337"/>
                  <a:pt x="4254" y="12311"/>
                  <a:pt x="4371" y="12337"/>
                </a:cubicBezTo>
                <a:close/>
                <a:moveTo>
                  <a:pt x="16962" y="9073"/>
                </a:moveTo>
                <a:cubicBezTo>
                  <a:pt x="17139" y="9073"/>
                  <a:pt x="17316" y="9203"/>
                  <a:pt x="17316" y="9385"/>
                </a:cubicBezTo>
                <a:cubicBezTo>
                  <a:pt x="17316" y="12638"/>
                  <a:pt x="14308" y="15292"/>
                  <a:pt x="10621" y="15292"/>
                </a:cubicBezTo>
                <a:cubicBezTo>
                  <a:pt x="10415" y="15292"/>
                  <a:pt x="10267" y="15136"/>
                  <a:pt x="10267" y="14980"/>
                </a:cubicBezTo>
                <a:cubicBezTo>
                  <a:pt x="10267" y="14797"/>
                  <a:pt x="10415" y="14667"/>
                  <a:pt x="10621" y="14667"/>
                </a:cubicBezTo>
                <a:cubicBezTo>
                  <a:pt x="13924" y="14667"/>
                  <a:pt x="16608" y="12273"/>
                  <a:pt x="16608" y="9385"/>
                </a:cubicBezTo>
                <a:cubicBezTo>
                  <a:pt x="16608" y="9203"/>
                  <a:pt x="16756" y="9073"/>
                  <a:pt x="16962" y="9073"/>
                </a:cubicBezTo>
                <a:close/>
                <a:moveTo>
                  <a:pt x="20085" y="6750"/>
                </a:moveTo>
                <a:cubicBezTo>
                  <a:pt x="20025" y="6802"/>
                  <a:pt x="19996" y="6855"/>
                  <a:pt x="19966" y="6881"/>
                </a:cubicBezTo>
                <a:cubicBezTo>
                  <a:pt x="18926" y="7800"/>
                  <a:pt x="17500" y="8219"/>
                  <a:pt x="16074" y="8036"/>
                </a:cubicBezTo>
                <a:lnTo>
                  <a:pt x="9389" y="13941"/>
                </a:lnTo>
                <a:cubicBezTo>
                  <a:pt x="9597" y="15201"/>
                  <a:pt x="9092" y="16487"/>
                  <a:pt x="8082" y="17379"/>
                </a:cubicBezTo>
                <a:cubicBezTo>
                  <a:pt x="7933" y="17510"/>
                  <a:pt x="7784" y="17642"/>
                  <a:pt x="7606" y="17747"/>
                </a:cubicBezTo>
                <a:cubicBezTo>
                  <a:pt x="8587" y="18009"/>
                  <a:pt x="9597" y="18167"/>
                  <a:pt x="10637" y="18167"/>
                </a:cubicBezTo>
                <a:cubicBezTo>
                  <a:pt x="12598" y="18167"/>
                  <a:pt x="14469" y="17668"/>
                  <a:pt x="16104" y="16723"/>
                </a:cubicBezTo>
                <a:cubicBezTo>
                  <a:pt x="16222" y="16644"/>
                  <a:pt x="16430" y="16644"/>
                  <a:pt x="16579" y="16776"/>
                </a:cubicBezTo>
                <a:lnTo>
                  <a:pt x="20560" y="20319"/>
                </a:lnTo>
                <a:lnTo>
                  <a:pt x="20560" y="9401"/>
                </a:lnTo>
                <a:cubicBezTo>
                  <a:pt x="20560" y="8508"/>
                  <a:pt x="20382" y="7616"/>
                  <a:pt x="20085" y="6750"/>
                </a:cubicBezTo>
                <a:close/>
                <a:moveTo>
                  <a:pt x="10510" y="3522"/>
                </a:moveTo>
                <a:cubicBezTo>
                  <a:pt x="10746" y="3522"/>
                  <a:pt x="10893" y="3652"/>
                  <a:pt x="10893" y="3834"/>
                </a:cubicBezTo>
                <a:cubicBezTo>
                  <a:pt x="10893" y="4016"/>
                  <a:pt x="10746" y="4146"/>
                  <a:pt x="10510" y="4146"/>
                </a:cubicBezTo>
                <a:cubicBezTo>
                  <a:pt x="7236" y="4146"/>
                  <a:pt x="4552" y="6514"/>
                  <a:pt x="4552" y="9402"/>
                </a:cubicBezTo>
                <a:cubicBezTo>
                  <a:pt x="4552" y="9585"/>
                  <a:pt x="4404" y="9741"/>
                  <a:pt x="4198" y="9741"/>
                </a:cubicBezTo>
                <a:cubicBezTo>
                  <a:pt x="3991" y="9741"/>
                  <a:pt x="3844" y="9585"/>
                  <a:pt x="3844" y="9402"/>
                </a:cubicBezTo>
                <a:cubicBezTo>
                  <a:pt x="3844" y="6150"/>
                  <a:pt x="6823" y="3522"/>
                  <a:pt x="10510" y="3522"/>
                </a:cubicBezTo>
                <a:close/>
                <a:moveTo>
                  <a:pt x="17381" y="713"/>
                </a:moveTo>
                <a:cubicBezTo>
                  <a:pt x="16163" y="503"/>
                  <a:pt x="14915" y="845"/>
                  <a:pt x="14024" y="1658"/>
                </a:cubicBezTo>
                <a:cubicBezTo>
                  <a:pt x="13132" y="2446"/>
                  <a:pt x="12717" y="3574"/>
                  <a:pt x="12984" y="4650"/>
                </a:cubicBezTo>
                <a:cubicBezTo>
                  <a:pt x="12984" y="4781"/>
                  <a:pt x="12954" y="4886"/>
                  <a:pt x="12865" y="4965"/>
                </a:cubicBezTo>
                <a:lnTo>
                  <a:pt x="9476" y="7959"/>
                </a:lnTo>
                <a:lnTo>
                  <a:pt x="5913" y="11107"/>
                </a:lnTo>
                <a:cubicBezTo>
                  <a:pt x="5824" y="11185"/>
                  <a:pt x="5705" y="11211"/>
                  <a:pt x="5586" y="11211"/>
                </a:cubicBezTo>
                <a:cubicBezTo>
                  <a:pt x="5318" y="11185"/>
                  <a:pt x="5081" y="11133"/>
                  <a:pt x="4873" y="11133"/>
                </a:cubicBezTo>
                <a:cubicBezTo>
                  <a:pt x="3833" y="11133"/>
                  <a:pt x="2852" y="11500"/>
                  <a:pt x="2139" y="12130"/>
                </a:cubicBezTo>
                <a:cubicBezTo>
                  <a:pt x="654" y="13442"/>
                  <a:pt x="654" y="15595"/>
                  <a:pt x="2139" y="16933"/>
                </a:cubicBezTo>
                <a:cubicBezTo>
                  <a:pt x="3625" y="18245"/>
                  <a:pt x="6061" y="18245"/>
                  <a:pt x="7577" y="16933"/>
                </a:cubicBezTo>
                <a:cubicBezTo>
                  <a:pt x="8468" y="16119"/>
                  <a:pt x="8854" y="15017"/>
                  <a:pt x="8616" y="13889"/>
                </a:cubicBezTo>
                <a:cubicBezTo>
                  <a:pt x="8587" y="13784"/>
                  <a:pt x="8616" y="13679"/>
                  <a:pt x="8705" y="13600"/>
                </a:cubicBezTo>
                <a:lnTo>
                  <a:pt x="15688" y="7458"/>
                </a:lnTo>
                <a:cubicBezTo>
                  <a:pt x="15777" y="7380"/>
                  <a:pt x="15896" y="7353"/>
                  <a:pt x="16014" y="7353"/>
                </a:cubicBezTo>
                <a:cubicBezTo>
                  <a:pt x="17262" y="7590"/>
                  <a:pt x="18540" y="7222"/>
                  <a:pt x="19431" y="6435"/>
                </a:cubicBezTo>
                <a:lnTo>
                  <a:pt x="19524" y="6301"/>
                </a:lnTo>
                <a:lnTo>
                  <a:pt x="20378" y="5060"/>
                </a:lnTo>
                <a:cubicBezTo>
                  <a:pt x="20560" y="4552"/>
                  <a:pt x="20605" y="4007"/>
                  <a:pt x="20501" y="3469"/>
                </a:cubicBezTo>
                <a:lnTo>
                  <a:pt x="17916" y="5752"/>
                </a:lnTo>
                <a:cubicBezTo>
                  <a:pt x="17827" y="5831"/>
                  <a:pt x="17678" y="5857"/>
                  <a:pt x="17559" y="5831"/>
                </a:cubicBezTo>
                <a:lnTo>
                  <a:pt x="15509" y="5359"/>
                </a:lnTo>
                <a:cubicBezTo>
                  <a:pt x="15390" y="5306"/>
                  <a:pt x="15272" y="5228"/>
                  <a:pt x="15242" y="5123"/>
                </a:cubicBezTo>
                <a:lnTo>
                  <a:pt x="14707" y="3312"/>
                </a:lnTo>
                <a:cubicBezTo>
                  <a:pt x="14648" y="3207"/>
                  <a:pt x="14707" y="3075"/>
                  <a:pt x="14796" y="2997"/>
                </a:cubicBezTo>
                <a:lnTo>
                  <a:pt x="17381" y="713"/>
                </a:lnTo>
                <a:close/>
                <a:moveTo>
                  <a:pt x="10637" y="661"/>
                </a:moveTo>
                <a:cubicBezTo>
                  <a:pt x="5200" y="661"/>
                  <a:pt x="743" y="4571"/>
                  <a:pt x="743" y="9401"/>
                </a:cubicBezTo>
                <a:cubicBezTo>
                  <a:pt x="743" y="10345"/>
                  <a:pt x="921" y="11238"/>
                  <a:pt x="1218" y="12078"/>
                </a:cubicBezTo>
                <a:cubicBezTo>
                  <a:pt x="1337" y="11946"/>
                  <a:pt x="1486" y="11815"/>
                  <a:pt x="1605" y="11684"/>
                </a:cubicBezTo>
                <a:cubicBezTo>
                  <a:pt x="2644" y="10765"/>
                  <a:pt x="4100" y="10345"/>
                  <a:pt x="5497" y="10529"/>
                </a:cubicBezTo>
                <a:lnTo>
                  <a:pt x="8175" y="8174"/>
                </a:lnTo>
                <a:lnTo>
                  <a:pt x="12211" y="4624"/>
                </a:lnTo>
                <a:cubicBezTo>
                  <a:pt x="12003" y="3364"/>
                  <a:pt x="12479" y="2078"/>
                  <a:pt x="13489" y="1186"/>
                </a:cubicBezTo>
                <a:cubicBezTo>
                  <a:pt x="13548" y="1133"/>
                  <a:pt x="13608" y="1107"/>
                  <a:pt x="13638" y="1081"/>
                </a:cubicBezTo>
                <a:cubicBezTo>
                  <a:pt x="12687" y="792"/>
                  <a:pt x="11677" y="661"/>
                  <a:pt x="10637" y="661"/>
                </a:cubicBezTo>
                <a:close/>
                <a:moveTo>
                  <a:pt x="10637" y="5"/>
                </a:moveTo>
                <a:cubicBezTo>
                  <a:pt x="11914" y="5"/>
                  <a:pt x="13162" y="215"/>
                  <a:pt x="14351" y="608"/>
                </a:cubicBezTo>
                <a:cubicBezTo>
                  <a:pt x="15509" y="-22"/>
                  <a:pt x="16906" y="-179"/>
                  <a:pt x="18213" y="215"/>
                </a:cubicBezTo>
                <a:cubicBezTo>
                  <a:pt x="18362" y="267"/>
                  <a:pt x="18421" y="346"/>
                  <a:pt x="18480" y="451"/>
                </a:cubicBezTo>
                <a:cubicBezTo>
                  <a:pt x="18480" y="556"/>
                  <a:pt x="18451" y="661"/>
                  <a:pt x="18362" y="766"/>
                </a:cubicBezTo>
                <a:lnTo>
                  <a:pt x="15480" y="3312"/>
                </a:lnTo>
                <a:lnTo>
                  <a:pt x="15896" y="4781"/>
                </a:lnTo>
                <a:lnTo>
                  <a:pt x="17559" y="5149"/>
                </a:lnTo>
                <a:lnTo>
                  <a:pt x="20441" y="2603"/>
                </a:lnTo>
                <a:cubicBezTo>
                  <a:pt x="20531" y="2524"/>
                  <a:pt x="20649" y="2472"/>
                  <a:pt x="20798" y="2498"/>
                </a:cubicBezTo>
                <a:cubicBezTo>
                  <a:pt x="20917" y="2524"/>
                  <a:pt x="21006" y="2603"/>
                  <a:pt x="21065" y="2734"/>
                </a:cubicBezTo>
                <a:cubicBezTo>
                  <a:pt x="21511" y="3889"/>
                  <a:pt x="21333" y="5123"/>
                  <a:pt x="20620" y="6120"/>
                </a:cubicBezTo>
                <a:cubicBezTo>
                  <a:pt x="21065" y="7170"/>
                  <a:pt x="21303" y="8272"/>
                  <a:pt x="21303" y="9401"/>
                </a:cubicBezTo>
                <a:lnTo>
                  <a:pt x="21303" y="21106"/>
                </a:lnTo>
                <a:cubicBezTo>
                  <a:pt x="21303" y="21211"/>
                  <a:pt x="21214" y="21342"/>
                  <a:pt x="21065" y="21395"/>
                </a:cubicBezTo>
                <a:cubicBezTo>
                  <a:pt x="21036" y="21395"/>
                  <a:pt x="20976" y="21421"/>
                  <a:pt x="20917" y="21421"/>
                </a:cubicBezTo>
                <a:cubicBezTo>
                  <a:pt x="20857" y="21421"/>
                  <a:pt x="20739" y="21395"/>
                  <a:pt x="20649" y="21316"/>
                </a:cubicBezTo>
                <a:lnTo>
                  <a:pt x="16252" y="17405"/>
                </a:lnTo>
                <a:cubicBezTo>
                  <a:pt x="14559" y="18350"/>
                  <a:pt x="12627" y="18823"/>
                  <a:pt x="10637" y="18823"/>
                </a:cubicBezTo>
                <a:cubicBezTo>
                  <a:pt x="9300" y="18823"/>
                  <a:pt x="7992" y="18587"/>
                  <a:pt x="6804" y="18167"/>
                </a:cubicBezTo>
                <a:cubicBezTo>
                  <a:pt x="6210" y="18429"/>
                  <a:pt x="5526" y="18560"/>
                  <a:pt x="4873" y="18560"/>
                </a:cubicBezTo>
                <a:cubicBezTo>
                  <a:pt x="3684" y="18560"/>
                  <a:pt x="2526" y="18167"/>
                  <a:pt x="1605" y="17379"/>
                </a:cubicBezTo>
                <a:cubicBezTo>
                  <a:pt x="208" y="16146"/>
                  <a:pt x="-89" y="14309"/>
                  <a:pt x="713" y="12812"/>
                </a:cubicBezTo>
                <a:cubicBezTo>
                  <a:pt x="238" y="11763"/>
                  <a:pt x="0" y="10608"/>
                  <a:pt x="0" y="9401"/>
                </a:cubicBezTo>
                <a:cubicBezTo>
                  <a:pt x="0" y="4230"/>
                  <a:pt x="4754" y="5"/>
                  <a:pt x="10637" y="5"/>
                </a:cubicBezTo>
                <a:close/>
              </a:path>
            </a:pathLst>
          </a:custGeom>
          <a:solidFill>
            <a:srgbClr val="40515A"/>
          </a:solidFill>
          <a:ln>
            <a:solidFill>
              <a:srgbClr val="273339"/>
            </a:solidFill>
          </a:ln>
        </p:spPr>
        <p:txBody>
          <a:bodyPr lIns="45719" rIns="45719" anchor="ctr"/>
          <a:lstStyle/>
          <a:p>
            <a:pPr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86" name="Questions - Réponses"/>
          <p:cNvSpPr/>
          <p:nvPr/>
        </p:nvSpPr>
        <p:spPr>
          <a:xfrm>
            <a:off x="3812856" y="2347701"/>
            <a:ext cx="4566288" cy="4597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 b="1" spc="150">
                <a:solidFill>
                  <a:srgbClr val="EA4B5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Questions - Réponses</a:t>
            </a:r>
          </a:p>
        </p:txBody>
      </p:sp>
      <p:sp>
        <p:nvSpPr>
          <p:cNvPr id="2387" name="Ligne"/>
          <p:cNvSpPr/>
          <p:nvPr/>
        </p:nvSpPr>
        <p:spPr>
          <a:xfrm>
            <a:off x="2893235" y="2577569"/>
            <a:ext cx="987392" cy="1"/>
          </a:xfrm>
          <a:prstGeom prst="line">
            <a:avLst/>
          </a:prstGeom>
          <a:ln w="76200">
            <a:solidFill>
              <a:srgbClr val="EA4B5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8" name="Ligne"/>
          <p:cNvSpPr/>
          <p:nvPr/>
        </p:nvSpPr>
        <p:spPr>
          <a:xfrm>
            <a:off x="8311373" y="2577569"/>
            <a:ext cx="987392" cy="1"/>
          </a:xfrm>
          <a:prstGeom prst="line">
            <a:avLst/>
          </a:prstGeom>
          <a:ln w="76200">
            <a:solidFill>
              <a:srgbClr val="EA4B50"/>
            </a:solidFill>
            <a:miter/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9" name="Sommai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795527">
              <a:defRPr sz="3828"/>
            </a:lvl1pPr>
          </a:lstStyle>
          <a:p>
            <a:r>
              <a:t>Sommaire</a:t>
            </a:r>
          </a:p>
        </p:txBody>
      </p:sp>
      <p:sp>
        <p:nvSpPr>
          <p:cNvPr id="2390" name="Rectangle"/>
          <p:cNvSpPr/>
          <p:nvPr/>
        </p:nvSpPr>
        <p:spPr>
          <a:xfrm>
            <a:off x="0" y="6667130"/>
            <a:ext cx="12192000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93" name="Grouper"/>
          <p:cNvGrpSpPr/>
          <p:nvPr/>
        </p:nvGrpSpPr>
        <p:grpSpPr>
          <a:xfrm>
            <a:off x="7463481" y="4218249"/>
            <a:ext cx="1020764" cy="928377"/>
            <a:chOff x="0" y="0"/>
            <a:chExt cx="1020762" cy="928375"/>
          </a:xfrm>
        </p:grpSpPr>
        <p:sp>
          <p:nvSpPr>
            <p:cNvPr id="2391" name="Figure"/>
            <p:cNvSpPr/>
            <p:nvPr/>
          </p:nvSpPr>
          <p:spPr>
            <a:xfrm>
              <a:off x="-1" y="-1"/>
              <a:ext cx="1020680" cy="9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392" name="image15.png" descr="image15.png"/>
            <p:cNvPicPr>
              <a:picLocks noChangeAspect="1"/>
            </p:cNvPicPr>
            <p:nvPr/>
          </p:nvPicPr>
          <p:blipFill>
            <a:blip r:embed="rId3"/>
            <a:srcRect l="13196" t="11232" r="11362" b="25165"/>
            <a:stretch>
              <a:fillRect/>
            </a:stretch>
          </p:blipFill>
          <p:spPr>
            <a:xfrm>
              <a:off x="0" y="0"/>
              <a:ext cx="1020763" cy="9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9"/>
                    <a:pt x="0" y="10805"/>
                  </a:cubicBezTo>
                  <a:cubicBezTo>
                    <a:pt x="0" y="16770"/>
                    <a:pt x="4836" y="21600"/>
                    <a:pt x="10800" y="21600"/>
                  </a:cubicBezTo>
                  <a:cubicBezTo>
                    <a:pt x="16764" y="21600"/>
                    <a:pt x="21600" y="16770"/>
                    <a:pt x="21600" y="10805"/>
                  </a:cubicBezTo>
                  <a:cubicBezTo>
                    <a:pt x="21600" y="4839"/>
                    <a:pt x="16764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394" name="Figure"/>
          <p:cNvSpPr/>
          <p:nvPr/>
        </p:nvSpPr>
        <p:spPr>
          <a:xfrm>
            <a:off x="15852883" y="9592268"/>
            <a:ext cx="1950445" cy="152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0" y="12115"/>
                </a:moveTo>
                <a:lnTo>
                  <a:pt x="8381" y="12115"/>
                </a:lnTo>
                <a:cubicBezTo>
                  <a:pt x="8754" y="12115"/>
                  <a:pt x="9082" y="12313"/>
                  <a:pt x="9328" y="12617"/>
                </a:cubicBezTo>
                <a:cubicBezTo>
                  <a:pt x="9565" y="12932"/>
                  <a:pt x="9711" y="13352"/>
                  <a:pt x="9711" y="13818"/>
                </a:cubicBezTo>
                <a:lnTo>
                  <a:pt x="9711" y="21600"/>
                </a:lnTo>
                <a:lnTo>
                  <a:pt x="0" y="21600"/>
                </a:lnTo>
                <a:lnTo>
                  <a:pt x="0" y="13818"/>
                </a:lnTo>
                <a:cubicBezTo>
                  <a:pt x="0" y="13352"/>
                  <a:pt x="146" y="12932"/>
                  <a:pt x="392" y="12617"/>
                </a:cubicBezTo>
                <a:cubicBezTo>
                  <a:pt x="629" y="12313"/>
                  <a:pt x="957" y="12115"/>
                  <a:pt x="1330" y="12115"/>
                </a:cubicBezTo>
                <a:close/>
                <a:moveTo>
                  <a:pt x="8395" y="11499"/>
                </a:moveTo>
                <a:lnTo>
                  <a:pt x="21600" y="11499"/>
                </a:lnTo>
                <a:lnTo>
                  <a:pt x="21254" y="12361"/>
                </a:lnTo>
                <a:lnTo>
                  <a:pt x="18647" y="18873"/>
                </a:lnTo>
                <a:lnTo>
                  <a:pt x="18520" y="19187"/>
                </a:lnTo>
                <a:lnTo>
                  <a:pt x="10181" y="19187"/>
                </a:lnTo>
                <a:lnTo>
                  <a:pt x="10181" y="13794"/>
                </a:lnTo>
                <a:cubicBezTo>
                  <a:pt x="10181" y="13188"/>
                  <a:pt x="9989" y="12606"/>
                  <a:pt x="9652" y="12175"/>
                </a:cubicBezTo>
                <a:cubicBezTo>
                  <a:pt x="9315" y="11743"/>
                  <a:pt x="8859" y="11499"/>
                  <a:pt x="8395" y="11499"/>
                </a:cubicBezTo>
                <a:close/>
                <a:moveTo>
                  <a:pt x="11834" y="6981"/>
                </a:moveTo>
                <a:lnTo>
                  <a:pt x="17960" y="6981"/>
                </a:lnTo>
                <a:cubicBezTo>
                  <a:pt x="18279" y="6981"/>
                  <a:pt x="18562" y="7157"/>
                  <a:pt x="18772" y="7473"/>
                </a:cubicBezTo>
                <a:cubicBezTo>
                  <a:pt x="18982" y="7765"/>
                  <a:pt x="19110" y="8187"/>
                  <a:pt x="19110" y="8655"/>
                </a:cubicBezTo>
                <a:lnTo>
                  <a:pt x="19110" y="11076"/>
                </a:lnTo>
                <a:lnTo>
                  <a:pt x="10684" y="11076"/>
                </a:lnTo>
                <a:lnTo>
                  <a:pt x="10684" y="8655"/>
                </a:lnTo>
                <a:cubicBezTo>
                  <a:pt x="10684" y="8187"/>
                  <a:pt x="10803" y="7765"/>
                  <a:pt x="11022" y="7473"/>
                </a:cubicBezTo>
                <a:cubicBezTo>
                  <a:pt x="11223" y="7157"/>
                  <a:pt x="11515" y="6981"/>
                  <a:pt x="11834" y="6981"/>
                </a:cubicBezTo>
                <a:close/>
                <a:moveTo>
                  <a:pt x="4855" y="4004"/>
                </a:moveTo>
                <a:cubicBezTo>
                  <a:pt x="5685" y="4004"/>
                  <a:pt x="6441" y="4434"/>
                  <a:pt x="6979" y="5132"/>
                </a:cubicBezTo>
                <a:cubicBezTo>
                  <a:pt x="7526" y="5819"/>
                  <a:pt x="7863" y="6784"/>
                  <a:pt x="7863" y="7842"/>
                </a:cubicBezTo>
                <a:cubicBezTo>
                  <a:pt x="7863" y="8901"/>
                  <a:pt x="7526" y="9866"/>
                  <a:pt x="6979" y="10553"/>
                </a:cubicBezTo>
                <a:cubicBezTo>
                  <a:pt x="6441" y="11251"/>
                  <a:pt x="5685" y="11693"/>
                  <a:pt x="4855" y="11693"/>
                </a:cubicBezTo>
                <a:cubicBezTo>
                  <a:pt x="4026" y="11693"/>
                  <a:pt x="3270" y="11251"/>
                  <a:pt x="2732" y="10553"/>
                </a:cubicBezTo>
                <a:cubicBezTo>
                  <a:pt x="2185" y="9866"/>
                  <a:pt x="1848" y="8901"/>
                  <a:pt x="1848" y="7842"/>
                </a:cubicBezTo>
                <a:cubicBezTo>
                  <a:pt x="1848" y="6784"/>
                  <a:pt x="2185" y="5819"/>
                  <a:pt x="2732" y="5132"/>
                </a:cubicBezTo>
                <a:cubicBezTo>
                  <a:pt x="3270" y="4434"/>
                  <a:pt x="4026" y="4004"/>
                  <a:pt x="4855" y="4004"/>
                </a:cubicBezTo>
                <a:close/>
                <a:moveTo>
                  <a:pt x="14897" y="0"/>
                </a:moveTo>
                <a:cubicBezTo>
                  <a:pt x="15617" y="0"/>
                  <a:pt x="16273" y="373"/>
                  <a:pt x="16747" y="978"/>
                </a:cubicBezTo>
                <a:cubicBezTo>
                  <a:pt x="17221" y="1584"/>
                  <a:pt x="17503" y="2411"/>
                  <a:pt x="17503" y="3331"/>
                </a:cubicBezTo>
                <a:cubicBezTo>
                  <a:pt x="17503" y="4251"/>
                  <a:pt x="17221" y="5089"/>
                  <a:pt x="16747" y="5683"/>
                </a:cubicBezTo>
                <a:cubicBezTo>
                  <a:pt x="16273" y="6289"/>
                  <a:pt x="15617" y="6662"/>
                  <a:pt x="14897" y="6662"/>
                </a:cubicBezTo>
                <a:cubicBezTo>
                  <a:pt x="14186" y="6662"/>
                  <a:pt x="13530" y="6289"/>
                  <a:pt x="13056" y="5683"/>
                </a:cubicBezTo>
                <a:cubicBezTo>
                  <a:pt x="12582" y="5089"/>
                  <a:pt x="12291" y="4251"/>
                  <a:pt x="12291" y="3331"/>
                </a:cubicBezTo>
                <a:cubicBezTo>
                  <a:pt x="12291" y="2411"/>
                  <a:pt x="12582" y="1584"/>
                  <a:pt x="13056" y="978"/>
                </a:cubicBezTo>
                <a:cubicBezTo>
                  <a:pt x="13530" y="373"/>
                  <a:pt x="14186" y="0"/>
                  <a:pt x="1489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95" name="Figure"/>
          <p:cNvSpPr/>
          <p:nvPr/>
        </p:nvSpPr>
        <p:spPr>
          <a:xfrm>
            <a:off x="16005283" y="9744668"/>
            <a:ext cx="1950445" cy="152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0" y="12115"/>
                </a:moveTo>
                <a:lnTo>
                  <a:pt x="8381" y="12115"/>
                </a:lnTo>
                <a:cubicBezTo>
                  <a:pt x="8754" y="12115"/>
                  <a:pt x="9082" y="12313"/>
                  <a:pt x="9328" y="12617"/>
                </a:cubicBezTo>
                <a:cubicBezTo>
                  <a:pt x="9565" y="12932"/>
                  <a:pt x="9711" y="13352"/>
                  <a:pt x="9711" y="13818"/>
                </a:cubicBezTo>
                <a:lnTo>
                  <a:pt x="9711" y="21600"/>
                </a:lnTo>
                <a:lnTo>
                  <a:pt x="0" y="21600"/>
                </a:lnTo>
                <a:lnTo>
                  <a:pt x="0" y="13818"/>
                </a:lnTo>
                <a:cubicBezTo>
                  <a:pt x="0" y="13352"/>
                  <a:pt x="146" y="12932"/>
                  <a:pt x="392" y="12617"/>
                </a:cubicBezTo>
                <a:cubicBezTo>
                  <a:pt x="629" y="12313"/>
                  <a:pt x="957" y="12115"/>
                  <a:pt x="1330" y="12115"/>
                </a:cubicBezTo>
                <a:close/>
                <a:moveTo>
                  <a:pt x="8395" y="11499"/>
                </a:moveTo>
                <a:lnTo>
                  <a:pt x="21600" y="11499"/>
                </a:lnTo>
                <a:lnTo>
                  <a:pt x="21254" y="12361"/>
                </a:lnTo>
                <a:lnTo>
                  <a:pt x="18647" y="18873"/>
                </a:lnTo>
                <a:lnTo>
                  <a:pt x="18520" y="19187"/>
                </a:lnTo>
                <a:lnTo>
                  <a:pt x="10181" y="19187"/>
                </a:lnTo>
                <a:lnTo>
                  <a:pt x="10181" y="13794"/>
                </a:lnTo>
                <a:cubicBezTo>
                  <a:pt x="10181" y="13188"/>
                  <a:pt x="9989" y="12606"/>
                  <a:pt x="9652" y="12175"/>
                </a:cubicBezTo>
                <a:cubicBezTo>
                  <a:pt x="9315" y="11743"/>
                  <a:pt x="8859" y="11499"/>
                  <a:pt x="8395" y="11499"/>
                </a:cubicBezTo>
                <a:close/>
                <a:moveTo>
                  <a:pt x="11834" y="6981"/>
                </a:moveTo>
                <a:lnTo>
                  <a:pt x="17960" y="6981"/>
                </a:lnTo>
                <a:cubicBezTo>
                  <a:pt x="18279" y="6981"/>
                  <a:pt x="18562" y="7157"/>
                  <a:pt x="18772" y="7473"/>
                </a:cubicBezTo>
                <a:cubicBezTo>
                  <a:pt x="18982" y="7765"/>
                  <a:pt x="19110" y="8187"/>
                  <a:pt x="19110" y="8655"/>
                </a:cubicBezTo>
                <a:lnTo>
                  <a:pt x="19110" y="11076"/>
                </a:lnTo>
                <a:lnTo>
                  <a:pt x="10684" y="11076"/>
                </a:lnTo>
                <a:lnTo>
                  <a:pt x="10684" y="8655"/>
                </a:lnTo>
                <a:cubicBezTo>
                  <a:pt x="10684" y="8187"/>
                  <a:pt x="10803" y="7765"/>
                  <a:pt x="11022" y="7473"/>
                </a:cubicBezTo>
                <a:cubicBezTo>
                  <a:pt x="11223" y="7157"/>
                  <a:pt x="11515" y="6981"/>
                  <a:pt x="11834" y="6981"/>
                </a:cubicBezTo>
                <a:close/>
                <a:moveTo>
                  <a:pt x="4855" y="4004"/>
                </a:moveTo>
                <a:cubicBezTo>
                  <a:pt x="5685" y="4004"/>
                  <a:pt x="6441" y="4434"/>
                  <a:pt x="6979" y="5132"/>
                </a:cubicBezTo>
                <a:cubicBezTo>
                  <a:pt x="7526" y="5819"/>
                  <a:pt x="7863" y="6784"/>
                  <a:pt x="7863" y="7842"/>
                </a:cubicBezTo>
                <a:cubicBezTo>
                  <a:pt x="7863" y="8901"/>
                  <a:pt x="7526" y="9866"/>
                  <a:pt x="6979" y="10553"/>
                </a:cubicBezTo>
                <a:cubicBezTo>
                  <a:pt x="6441" y="11251"/>
                  <a:pt x="5685" y="11693"/>
                  <a:pt x="4855" y="11693"/>
                </a:cubicBezTo>
                <a:cubicBezTo>
                  <a:pt x="4026" y="11693"/>
                  <a:pt x="3270" y="11251"/>
                  <a:pt x="2732" y="10553"/>
                </a:cubicBezTo>
                <a:cubicBezTo>
                  <a:pt x="2185" y="9866"/>
                  <a:pt x="1848" y="8901"/>
                  <a:pt x="1848" y="7842"/>
                </a:cubicBezTo>
                <a:cubicBezTo>
                  <a:pt x="1848" y="6784"/>
                  <a:pt x="2185" y="5819"/>
                  <a:pt x="2732" y="5132"/>
                </a:cubicBezTo>
                <a:cubicBezTo>
                  <a:pt x="3270" y="4434"/>
                  <a:pt x="4026" y="4004"/>
                  <a:pt x="4855" y="4004"/>
                </a:cubicBezTo>
                <a:close/>
                <a:moveTo>
                  <a:pt x="14897" y="0"/>
                </a:moveTo>
                <a:cubicBezTo>
                  <a:pt x="15617" y="0"/>
                  <a:pt x="16273" y="373"/>
                  <a:pt x="16747" y="978"/>
                </a:cubicBezTo>
                <a:cubicBezTo>
                  <a:pt x="17221" y="1584"/>
                  <a:pt x="17503" y="2411"/>
                  <a:pt x="17503" y="3331"/>
                </a:cubicBezTo>
                <a:cubicBezTo>
                  <a:pt x="17503" y="4251"/>
                  <a:pt x="17221" y="5089"/>
                  <a:pt x="16747" y="5683"/>
                </a:cubicBezTo>
                <a:cubicBezTo>
                  <a:pt x="16273" y="6289"/>
                  <a:pt x="15617" y="6662"/>
                  <a:pt x="14897" y="6662"/>
                </a:cubicBezTo>
                <a:cubicBezTo>
                  <a:pt x="14186" y="6662"/>
                  <a:pt x="13530" y="6289"/>
                  <a:pt x="13056" y="5683"/>
                </a:cubicBezTo>
                <a:cubicBezTo>
                  <a:pt x="12582" y="5089"/>
                  <a:pt x="12291" y="4251"/>
                  <a:pt x="12291" y="3331"/>
                </a:cubicBezTo>
                <a:cubicBezTo>
                  <a:pt x="12291" y="2411"/>
                  <a:pt x="12582" y="1584"/>
                  <a:pt x="13056" y="978"/>
                </a:cubicBezTo>
                <a:cubicBezTo>
                  <a:pt x="13530" y="373"/>
                  <a:pt x="14186" y="0"/>
                  <a:pt x="1489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396" name="Figure"/>
          <p:cNvSpPr/>
          <p:nvPr/>
        </p:nvSpPr>
        <p:spPr>
          <a:xfrm>
            <a:off x="5673385" y="4267636"/>
            <a:ext cx="845228" cy="778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3" y="11571"/>
                </a:moveTo>
                <a:cubicBezTo>
                  <a:pt x="6848" y="11571"/>
                  <a:pt x="7009" y="11658"/>
                  <a:pt x="7256" y="11831"/>
                </a:cubicBezTo>
                <a:cubicBezTo>
                  <a:pt x="7504" y="12003"/>
                  <a:pt x="7778" y="12196"/>
                  <a:pt x="8078" y="12409"/>
                </a:cubicBezTo>
                <a:cubicBezTo>
                  <a:pt x="8378" y="12622"/>
                  <a:pt x="8779" y="12815"/>
                  <a:pt x="9281" y="12988"/>
                </a:cubicBezTo>
                <a:cubicBezTo>
                  <a:pt x="9784" y="13161"/>
                  <a:pt x="10290" y="13247"/>
                  <a:pt x="10800" y="13247"/>
                </a:cubicBezTo>
                <a:cubicBezTo>
                  <a:pt x="11310" y="13247"/>
                  <a:pt x="11816" y="13161"/>
                  <a:pt x="12319" y="12988"/>
                </a:cubicBezTo>
                <a:cubicBezTo>
                  <a:pt x="12821" y="12815"/>
                  <a:pt x="13223" y="12622"/>
                  <a:pt x="13523" y="12409"/>
                </a:cubicBezTo>
                <a:cubicBezTo>
                  <a:pt x="13823" y="12196"/>
                  <a:pt x="14096" y="12003"/>
                  <a:pt x="14344" y="11831"/>
                </a:cubicBezTo>
                <a:cubicBezTo>
                  <a:pt x="14591" y="11658"/>
                  <a:pt x="14753" y="11571"/>
                  <a:pt x="14828" y="11571"/>
                </a:cubicBezTo>
                <a:cubicBezTo>
                  <a:pt x="15285" y="11571"/>
                  <a:pt x="15703" y="11652"/>
                  <a:pt x="16082" y="11813"/>
                </a:cubicBezTo>
                <a:cubicBezTo>
                  <a:pt x="16461" y="11973"/>
                  <a:pt x="16781" y="12188"/>
                  <a:pt x="17044" y="12457"/>
                </a:cubicBezTo>
                <a:cubicBezTo>
                  <a:pt x="17306" y="12727"/>
                  <a:pt x="17539" y="13052"/>
                  <a:pt x="17741" y="13434"/>
                </a:cubicBezTo>
                <a:cubicBezTo>
                  <a:pt x="17944" y="13815"/>
                  <a:pt x="18105" y="14207"/>
                  <a:pt x="18225" y="14609"/>
                </a:cubicBezTo>
                <a:cubicBezTo>
                  <a:pt x="18345" y="15011"/>
                  <a:pt x="18444" y="15447"/>
                  <a:pt x="18523" y="15917"/>
                </a:cubicBezTo>
                <a:cubicBezTo>
                  <a:pt x="18602" y="16387"/>
                  <a:pt x="18654" y="16825"/>
                  <a:pt x="18681" y="17231"/>
                </a:cubicBezTo>
                <a:cubicBezTo>
                  <a:pt x="18707" y="17636"/>
                  <a:pt x="18720" y="18052"/>
                  <a:pt x="18720" y="18478"/>
                </a:cubicBezTo>
                <a:cubicBezTo>
                  <a:pt x="18720" y="19442"/>
                  <a:pt x="18446" y="20204"/>
                  <a:pt x="17899" y="20762"/>
                </a:cubicBezTo>
                <a:cubicBezTo>
                  <a:pt x="17351" y="21321"/>
                  <a:pt x="16624" y="21600"/>
                  <a:pt x="15716" y="21600"/>
                </a:cubicBezTo>
                <a:lnTo>
                  <a:pt x="5884" y="21600"/>
                </a:lnTo>
                <a:cubicBezTo>
                  <a:pt x="4976" y="21600"/>
                  <a:pt x="4249" y="21321"/>
                  <a:pt x="3701" y="20762"/>
                </a:cubicBezTo>
                <a:cubicBezTo>
                  <a:pt x="3154" y="20204"/>
                  <a:pt x="2880" y="19442"/>
                  <a:pt x="2880" y="18478"/>
                </a:cubicBezTo>
                <a:cubicBezTo>
                  <a:pt x="2880" y="18052"/>
                  <a:pt x="2893" y="17636"/>
                  <a:pt x="2919" y="17231"/>
                </a:cubicBezTo>
                <a:cubicBezTo>
                  <a:pt x="2946" y="16825"/>
                  <a:pt x="2998" y="16387"/>
                  <a:pt x="3077" y="15917"/>
                </a:cubicBezTo>
                <a:cubicBezTo>
                  <a:pt x="3156" y="15447"/>
                  <a:pt x="3255" y="15011"/>
                  <a:pt x="3375" y="14609"/>
                </a:cubicBezTo>
                <a:cubicBezTo>
                  <a:pt x="3495" y="14207"/>
                  <a:pt x="3656" y="13815"/>
                  <a:pt x="3859" y="13434"/>
                </a:cubicBezTo>
                <a:cubicBezTo>
                  <a:pt x="4061" y="13052"/>
                  <a:pt x="4294" y="12727"/>
                  <a:pt x="4556" y="12457"/>
                </a:cubicBezTo>
                <a:cubicBezTo>
                  <a:pt x="4819" y="12188"/>
                  <a:pt x="5139" y="11973"/>
                  <a:pt x="5518" y="11813"/>
                </a:cubicBezTo>
                <a:cubicBezTo>
                  <a:pt x="5897" y="11652"/>
                  <a:pt x="6315" y="11571"/>
                  <a:pt x="6773" y="11571"/>
                </a:cubicBezTo>
                <a:close/>
                <a:moveTo>
                  <a:pt x="20205" y="6171"/>
                </a:moveTo>
                <a:cubicBezTo>
                  <a:pt x="21135" y="6171"/>
                  <a:pt x="21600" y="7590"/>
                  <a:pt x="21600" y="10426"/>
                </a:cubicBezTo>
                <a:cubicBezTo>
                  <a:pt x="21600" y="11053"/>
                  <a:pt x="21390" y="11529"/>
                  <a:pt x="20970" y="11855"/>
                </a:cubicBezTo>
                <a:cubicBezTo>
                  <a:pt x="20550" y="12180"/>
                  <a:pt x="20033" y="12343"/>
                  <a:pt x="19417" y="12343"/>
                </a:cubicBezTo>
                <a:lnTo>
                  <a:pt x="17910" y="12343"/>
                </a:lnTo>
                <a:cubicBezTo>
                  <a:pt x="17138" y="11354"/>
                  <a:pt x="16144" y="10840"/>
                  <a:pt x="14929" y="10800"/>
                </a:cubicBezTo>
                <a:cubicBezTo>
                  <a:pt x="15536" y="9860"/>
                  <a:pt x="15840" y="8831"/>
                  <a:pt x="15840" y="7714"/>
                </a:cubicBezTo>
                <a:cubicBezTo>
                  <a:pt x="15840" y="7481"/>
                  <a:pt x="15821" y="7216"/>
                  <a:pt x="15784" y="6919"/>
                </a:cubicBezTo>
                <a:cubicBezTo>
                  <a:pt x="16279" y="7104"/>
                  <a:pt x="16778" y="7196"/>
                  <a:pt x="17280" y="7196"/>
                </a:cubicBezTo>
                <a:cubicBezTo>
                  <a:pt x="17723" y="7196"/>
                  <a:pt x="18169" y="7110"/>
                  <a:pt x="18619" y="6937"/>
                </a:cubicBezTo>
                <a:cubicBezTo>
                  <a:pt x="19069" y="6764"/>
                  <a:pt x="19434" y="6593"/>
                  <a:pt x="19716" y="6425"/>
                </a:cubicBezTo>
                <a:cubicBezTo>
                  <a:pt x="19997" y="6256"/>
                  <a:pt x="20160" y="6171"/>
                  <a:pt x="20205" y="6171"/>
                </a:cubicBezTo>
                <a:close/>
                <a:moveTo>
                  <a:pt x="1395" y="6171"/>
                </a:moveTo>
                <a:cubicBezTo>
                  <a:pt x="1440" y="6171"/>
                  <a:pt x="1603" y="6256"/>
                  <a:pt x="1884" y="6425"/>
                </a:cubicBezTo>
                <a:cubicBezTo>
                  <a:pt x="2166" y="6593"/>
                  <a:pt x="2531" y="6764"/>
                  <a:pt x="2981" y="6937"/>
                </a:cubicBezTo>
                <a:cubicBezTo>
                  <a:pt x="3431" y="7110"/>
                  <a:pt x="3877" y="7196"/>
                  <a:pt x="4320" y="7196"/>
                </a:cubicBezTo>
                <a:cubicBezTo>
                  <a:pt x="4822" y="7196"/>
                  <a:pt x="5321" y="7104"/>
                  <a:pt x="5816" y="6919"/>
                </a:cubicBezTo>
                <a:cubicBezTo>
                  <a:pt x="5779" y="7216"/>
                  <a:pt x="5760" y="7481"/>
                  <a:pt x="5760" y="7714"/>
                </a:cubicBezTo>
                <a:cubicBezTo>
                  <a:pt x="5760" y="8831"/>
                  <a:pt x="6064" y="9860"/>
                  <a:pt x="6671" y="10800"/>
                </a:cubicBezTo>
                <a:cubicBezTo>
                  <a:pt x="5456" y="10840"/>
                  <a:pt x="4462" y="11354"/>
                  <a:pt x="3690" y="12343"/>
                </a:cubicBezTo>
                <a:lnTo>
                  <a:pt x="2183" y="12343"/>
                </a:lnTo>
                <a:cubicBezTo>
                  <a:pt x="1567" y="12343"/>
                  <a:pt x="1050" y="12180"/>
                  <a:pt x="630" y="11855"/>
                </a:cubicBezTo>
                <a:cubicBezTo>
                  <a:pt x="210" y="11529"/>
                  <a:pt x="0" y="11053"/>
                  <a:pt x="0" y="10426"/>
                </a:cubicBezTo>
                <a:cubicBezTo>
                  <a:pt x="0" y="7590"/>
                  <a:pt x="465" y="6171"/>
                  <a:pt x="1395" y="6171"/>
                </a:cubicBezTo>
                <a:close/>
                <a:moveTo>
                  <a:pt x="10800" y="3086"/>
                </a:moveTo>
                <a:cubicBezTo>
                  <a:pt x="11992" y="3086"/>
                  <a:pt x="13011" y="3538"/>
                  <a:pt x="13854" y="4442"/>
                </a:cubicBezTo>
                <a:cubicBezTo>
                  <a:pt x="14698" y="5346"/>
                  <a:pt x="15120" y="6437"/>
                  <a:pt x="15120" y="7714"/>
                </a:cubicBezTo>
                <a:cubicBezTo>
                  <a:pt x="15120" y="8992"/>
                  <a:pt x="14698" y="10083"/>
                  <a:pt x="13854" y="10987"/>
                </a:cubicBezTo>
                <a:cubicBezTo>
                  <a:pt x="13011" y="11891"/>
                  <a:pt x="11992" y="12343"/>
                  <a:pt x="10800" y="12343"/>
                </a:cubicBezTo>
                <a:cubicBezTo>
                  <a:pt x="9607" y="12343"/>
                  <a:pt x="8589" y="11891"/>
                  <a:pt x="7746" y="10987"/>
                </a:cubicBezTo>
                <a:cubicBezTo>
                  <a:pt x="6902" y="10083"/>
                  <a:pt x="6480" y="8992"/>
                  <a:pt x="6480" y="7714"/>
                </a:cubicBezTo>
                <a:cubicBezTo>
                  <a:pt x="6480" y="6437"/>
                  <a:pt x="6902" y="5346"/>
                  <a:pt x="7746" y="4442"/>
                </a:cubicBezTo>
                <a:cubicBezTo>
                  <a:pt x="8589" y="3538"/>
                  <a:pt x="9607" y="3086"/>
                  <a:pt x="10800" y="3086"/>
                </a:cubicBezTo>
                <a:close/>
                <a:moveTo>
                  <a:pt x="17280" y="0"/>
                </a:moveTo>
                <a:cubicBezTo>
                  <a:pt x="18075" y="0"/>
                  <a:pt x="18754" y="301"/>
                  <a:pt x="19316" y="904"/>
                </a:cubicBezTo>
                <a:cubicBezTo>
                  <a:pt x="19879" y="1507"/>
                  <a:pt x="20160" y="2234"/>
                  <a:pt x="20160" y="3086"/>
                </a:cubicBezTo>
                <a:cubicBezTo>
                  <a:pt x="20160" y="3937"/>
                  <a:pt x="19879" y="4665"/>
                  <a:pt x="19316" y="5267"/>
                </a:cubicBezTo>
                <a:cubicBezTo>
                  <a:pt x="18754" y="5870"/>
                  <a:pt x="18075" y="6171"/>
                  <a:pt x="17280" y="6171"/>
                </a:cubicBezTo>
                <a:cubicBezTo>
                  <a:pt x="16485" y="6171"/>
                  <a:pt x="15806" y="5870"/>
                  <a:pt x="15244" y="5267"/>
                </a:cubicBezTo>
                <a:cubicBezTo>
                  <a:pt x="14681" y="4665"/>
                  <a:pt x="14400" y="3937"/>
                  <a:pt x="14400" y="3086"/>
                </a:cubicBezTo>
                <a:cubicBezTo>
                  <a:pt x="14400" y="2234"/>
                  <a:pt x="14681" y="1507"/>
                  <a:pt x="15244" y="904"/>
                </a:cubicBezTo>
                <a:cubicBezTo>
                  <a:pt x="15806" y="301"/>
                  <a:pt x="16485" y="0"/>
                  <a:pt x="17280" y="0"/>
                </a:cubicBezTo>
                <a:close/>
                <a:moveTo>
                  <a:pt x="4320" y="0"/>
                </a:moveTo>
                <a:cubicBezTo>
                  <a:pt x="5115" y="0"/>
                  <a:pt x="5794" y="301"/>
                  <a:pt x="6356" y="904"/>
                </a:cubicBezTo>
                <a:cubicBezTo>
                  <a:pt x="6919" y="1507"/>
                  <a:pt x="7200" y="2234"/>
                  <a:pt x="7200" y="3086"/>
                </a:cubicBezTo>
                <a:cubicBezTo>
                  <a:pt x="7200" y="3937"/>
                  <a:pt x="6919" y="4665"/>
                  <a:pt x="6356" y="5267"/>
                </a:cubicBezTo>
                <a:cubicBezTo>
                  <a:pt x="5794" y="5870"/>
                  <a:pt x="5115" y="6171"/>
                  <a:pt x="4320" y="6171"/>
                </a:cubicBezTo>
                <a:cubicBezTo>
                  <a:pt x="3525" y="6171"/>
                  <a:pt x="2846" y="5870"/>
                  <a:pt x="2284" y="5267"/>
                </a:cubicBezTo>
                <a:cubicBezTo>
                  <a:pt x="1721" y="4665"/>
                  <a:pt x="1440" y="3937"/>
                  <a:pt x="1440" y="3086"/>
                </a:cubicBezTo>
                <a:cubicBezTo>
                  <a:pt x="1440" y="2234"/>
                  <a:pt x="1721" y="1507"/>
                  <a:pt x="2284" y="904"/>
                </a:cubicBezTo>
                <a:cubicBezTo>
                  <a:pt x="2846" y="301"/>
                  <a:pt x="3525" y="0"/>
                  <a:pt x="432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7" name="Figure"/>
          <p:cNvSpPr/>
          <p:nvPr/>
        </p:nvSpPr>
        <p:spPr>
          <a:xfrm>
            <a:off x="9455971" y="4275788"/>
            <a:ext cx="748532" cy="755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96" extrusionOk="0">
                <a:moveTo>
                  <a:pt x="20804" y="0"/>
                </a:moveTo>
                <a:cubicBezTo>
                  <a:pt x="20940" y="4"/>
                  <a:pt x="21074" y="52"/>
                  <a:pt x="21206" y="145"/>
                </a:cubicBezTo>
                <a:cubicBezTo>
                  <a:pt x="21471" y="337"/>
                  <a:pt x="21579" y="594"/>
                  <a:pt x="21531" y="915"/>
                </a:cubicBezTo>
                <a:lnTo>
                  <a:pt x="18454" y="19416"/>
                </a:lnTo>
                <a:cubicBezTo>
                  <a:pt x="18414" y="19649"/>
                  <a:pt x="18285" y="19829"/>
                  <a:pt x="18069" y="19958"/>
                </a:cubicBezTo>
                <a:cubicBezTo>
                  <a:pt x="17957" y="20022"/>
                  <a:pt x="17833" y="20054"/>
                  <a:pt x="17697" y="20054"/>
                </a:cubicBezTo>
                <a:cubicBezTo>
                  <a:pt x="17608" y="20054"/>
                  <a:pt x="17512" y="20034"/>
                  <a:pt x="17408" y="19994"/>
                </a:cubicBezTo>
                <a:lnTo>
                  <a:pt x="11073" y="17404"/>
                </a:lnTo>
                <a:lnTo>
                  <a:pt x="7492" y="21343"/>
                </a:lnTo>
                <a:cubicBezTo>
                  <a:pt x="7347" y="21512"/>
                  <a:pt x="7159" y="21596"/>
                  <a:pt x="6927" y="21596"/>
                </a:cubicBezTo>
                <a:cubicBezTo>
                  <a:pt x="6814" y="21596"/>
                  <a:pt x="6722" y="21580"/>
                  <a:pt x="6650" y="21548"/>
                </a:cubicBezTo>
                <a:cubicBezTo>
                  <a:pt x="6498" y="21492"/>
                  <a:pt x="6378" y="21397"/>
                  <a:pt x="6290" y="21265"/>
                </a:cubicBezTo>
                <a:cubicBezTo>
                  <a:pt x="6201" y="21132"/>
                  <a:pt x="6157" y="20986"/>
                  <a:pt x="6157" y="20825"/>
                </a:cubicBezTo>
                <a:lnTo>
                  <a:pt x="6157" y="15381"/>
                </a:lnTo>
                <a:lnTo>
                  <a:pt x="484" y="13056"/>
                </a:lnTo>
                <a:cubicBezTo>
                  <a:pt x="187" y="12944"/>
                  <a:pt x="27" y="12723"/>
                  <a:pt x="3" y="12394"/>
                </a:cubicBezTo>
                <a:cubicBezTo>
                  <a:pt x="-21" y="12081"/>
                  <a:pt x="107" y="11844"/>
                  <a:pt x="388" y="11683"/>
                </a:cubicBezTo>
                <a:lnTo>
                  <a:pt x="20389" y="120"/>
                </a:lnTo>
                <a:cubicBezTo>
                  <a:pt x="20529" y="36"/>
                  <a:pt x="20667" y="-4"/>
                  <a:pt x="20804" y="0"/>
                </a:cubicBezTo>
                <a:close/>
                <a:moveTo>
                  <a:pt x="19752" y="2264"/>
                </a:moveTo>
                <a:lnTo>
                  <a:pt x="2515" y="12225"/>
                </a:lnTo>
                <a:lnTo>
                  <a:pt x="6554" y="13875"/>
                </a:lnTo>
                <a:lnTo>
                  <a:pt x="16927" y="6179"/>
                </a:lnTo>
                <a:lnTo>
                  <a:pt x="11182" y="15778"/>
                </a:lnTo>
                <a:lnTo>
                  <a:pt x="17096" y="18199"/>
                </a:lnTo>
                <a:lnTo>
                  <a:pt x="19752" y="2264"/>
                </a:lnTo>
                <a:close/>
              </a:path>
            </a:pathLst>
          </a:custGeom>
          <a:solidFill>
            <a:srgbClr val="05AAB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8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11525340" y="6472210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3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018" y="6471761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2964" name="Caractéristiques sociodémographiques: facteurs différentiels"/>
          <p:cNvSpPr txBox="1"/>
          <p:nvPr/>
        </p:nvSpPr>
        <p:spPr>
          <a:xfrm rot="16200000">
            <a:off x="-2126564" y="3053080"/>
            <a:ext cx="549772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b="1">
                <a:solidFill>
                  <a:srgbClr val="FFFFFF"/>
                </a:solidFill>
              </a:defRPr>
            </a:lvl1pPr>
          </a:lstStyle>
          <a:p>
            <a:r>
              <a:t>Caractéristiques sociodémographiques: facteurs différentiels</a:t>
            </a:r>
          </a:p>
        </p:txBody>
      </p:sp>
      <p:sp>
        <p:nvSpPr>
          <p:cNvPr id="2965" name="Cercle"/>
          <p:cNvSpPr/>
          <p:nvPr/>
        </p:nvSpPr>
        <p:spPr>
          <a:xfrm>
            <a:off x="10565779" y="759381"/>
            <a:ext cx="1221273" cy="1221274"/>
          </a:xfrm>
          <a:prstGeom prst="ellipse">
            <a:avLst/>
          </a:prstGeom>
          <a:solidFill>
            <a:srgbClr val="05AAB3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66" name="Figure"/>
          <p:cNvSpPr/>
          <p:nvPr/>
        </p:nvSpPr>
        <p:spPr>
          <a:xfrm>
            <a:off x="10777584" y="1147287"/>
            <a:ext cx="797660" cy="48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67" name="Cercle"/>
          <p:cNvSpPr/>
          <p:nvPr/>
        </p:nvSpPr>
        <p:spPr>
          <a:xfrm>
            <a:off x="10575608" y="2358290"/>
            <a:ext cx="1211443" cy="1211443"/>
          </a:xfrm>
          <a:prstGeom prst="ellipse">
            <a:avLst/>
          </a:prstGeom>
          <a:solidFill>
            <a:srgbClr val="EA4B50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68" name="Ligne"/>
          <p:cNvSpPr/>
          <p:nvPr/>
        </p:nvSpPr>
        <p:spPr>
          <a:xfrm>
            <a:off x="10753019" y="2535702"/>
            <a:ext cx="856620" cy="856620"/>
          </a:xfrm>
          <a:prstGeom prst="line">
            <a:avLst/>
          </a:prstGeom>
          <a:ln w="76200">
            <a:solidFill>
              <a:srgbClr val="27333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69" name="Ligne"/>
          <p:cNvSpPr/>
          <p:nvPr/>
        </p:nvSpPr>
        <p:spPr>
          <a:xfrm flipV="1">
            <a:off x="10753019" y="2535702"/>
            <a:ext cx="856620" cy="856620"/>
          </a:xfrm>
          <a:prstGeom prst="line">
            <a:avLst/>
          </a:prstGeom>
          <a:ln w="76200">
            <a:solidFill>
              <a:srgbClr val="27333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0" name="Figure"/>
          <p:cNvSpPr/>
          <p:nvPr/>
        </p:nvSpPr>
        <p:spPr>
          <a:xfrm>
            <a:off x="10794907" y="2761567"/>
            <a:ext cx="797661" cy="48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71" name="Rectangle"/>
          <p:cNvSpPr/>
          <p:nvPr/>
        </p:nvSpPr>
        <p:spPr>
          <a:xfrm>
            <a:off x="3782860" y="5511451"/>
            <a:ext cx="952484" cy="5260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2" name="Rectangle"/>
          <p:cNvSpPr/>
          <p:nvPr/>
        </p:nvSpPr>
        <p:spPr>
          <a:xfrm>
            <a:off x="6971110" y="5525880"/>
            <a:ext cx="663881" cy="5260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2973" name="Graphique 2D à colonnes"/>
          <p:cNvGraphicFramePr/>
          <p:nvPr/>
        </p:nvGraphicFramePr>
        <p:xfrm>
          <a:off x="1900491" y="783343"/>
          <a:ext cx="8088703" cy="505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76" name="Grouper"/>
          <p:cNvGrpSpPr/>
          <p:nvPr/>
        </p:nvGrpSpPr>
        <p:grpSpPr>
          <a:xfrm>
            <a:off x="2548183" y="6054770"/>
            <a:ext cx="1287748" cy="670434"/>
            <a:chOff x="0" y="0"/>
            <a:chExt cx="1287746" cy="670433"/>
          </a:xfrm>
        </p:grpSpPr>
        <p:sp>
          <p:nvSpPr>
            <p:cNvPr id="2974" name="Rectangle"/>
            <p:cNvSpPr/>
            <p:nvPr/>
          </p:nvSpPr>
          <p:spPr>
            <a:xfrm>
              <a:off x="-1" y="-1"/>
              <a:ext cx="1287748" cy="670435"/>
            </a:xfrm>
            <a:prstGeom prst="rect">
              <a:avLst/>
            </a:prstGeom>
            <a:solidFill>
              <a:srgbClr val="40515A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5" name="SEXE"/>
            <p:cNvSpPr txBox="1"/>
            <p:nvPr/>
          </p:nvSpPr>
          <p:spPr>
            <a:xfrm>
              <a:off x="-1" y="142645"/>
              <a:ext cx="1287748" cy="385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SEXE</a:t>
              </a:r>
            </a:p>
          </p:txBody>
        </p:sp>
      </p:grpSp>
      <p:grpSp>
        <p:nvGrpSpPr>
          <p:cNvPr id="2979" name="Grouper"/>
          <p:cNvGrpSpPr/>
          <p:nvPr/>
        </p:nvGrpSpPr>
        <p:grpSpPr>
          <a:xfrm>
            <a:off x="4597922" y="6054770"/>
            <a:ext cx="2614489" cy="670434"/>
            <a:chOff x="0" y="0"/>
            <a:chExt cx="2614488" cy="670433"/>
          </a:xfrm>
        </p:grpSpPr>
        <p:sp>
          <p:nvSpPr>
            <p:cNvPr id="2977" name="Rectangle"/>
            <p:cNvSpPr/>
            <p:nvPr/>
          </p:nvSpPr>
          <p:spPr>
            <a:xfrm>
              <a:off x="0" y="8497"/>
              <a:ext cx="2614489" cy="653439"/>
            </a:xfrm>
            <a:prstGeom prst="rect">
              <a:avLst/>
            </a:prstGeom>
            <a:solidFill>
              <a:srgbClr val="40515A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8" name="STATUT SOCIOECONOMIQUE"/>
            <p:cNvSpPr txBox="1"/>
            <p:nvPr/>
          </p:nvSpPr>
          <p:spPr>
            <a:xfrm>
              <a:off x="0" y="-1"/>
              <a:ext cx="2614489" cy="670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STATUT SOCIOECONOMIQUE</a:t>
              </a:r>
            </a:p>
          </p:txBody>
        </p:sp>
      </p:grpSp>
      <p:grpSp>
        <p:nvGrpSpPr>
          <p:cNvPr id="2982" name="Grouper"/>
          <p:cNvGrpSpPr/>
          <p:nvPr/>
        </p:nvGrpSpPr>
        <p:grpSpPr>
          <a:xfrm>
            <a:off x="7581264" y="6057652"/>
            <a:ext cx="2592014" cy="664671"/>
            <a:chOff x="0" y="0"/>
            <a:chExt cx="2592013" cy="664670"/>
          </a:xfrm>
        </p:grpSpPr>
        <p:sp>
          <p:nvSpPr>
            <p:cNvPr id="2980" name="Rectangle"/>
            <p:cNvSpPr/>
            <p:nvPr/>
          </p:nvSpPr>
          <p:spPr>
            <a:xfrm>
              <a:off x="0" y="8424"/>
              <a:ext cx="2592014" cy="647822"/>
            </a:xfrm>
            <a:prstGeom prst="rect">
              <a:avLst/>
            </a:prstGeom>
            <a:solidFill>
              <a:srgbClr val="40515A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1" name="AGE…"/>
            <p:cNvSpPr txBox="1"/>
            <p:nvPr/>
          </p:nvSpPr>
          <p:spPr>
            <a:xfrm>
              <a:off x="0" y="-1"/>
              <a:ext cx="2592014" cy="664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AGE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(en année)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7" name="Caractéristiques psychologiques:…"/>
          <p:cNvSpPr txBox="1"/>
          <p:nvPr/>
        </p:nvSpPr>
        <p:spPr>
          <a:xfrm rot="16200000">
            <a:off x="-2126564" y="3053080"/>
            <a:ext cx="549772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Caractéristiques psychologiques: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sp>
        <p:nvSpPr>
          <p:cNvPr id="2988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2989" name="Rectangle"/>
          <p:cNvSpPr/>
          <p:nvPr/>
        </p:nvSpPr>
        <p:spPr>
          <a:xfrm>
            <a:off x="2326897" y="375197"/>
            <a:ext cx="2847854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90" name="Rectangle"/>
          <p:cNvSpPr/>
          <p:nvPr/>
        </p:nvSpPr>
        <p:spPr>
          <a:xfrm>
            <a:off x="2350983" y="1285780"/>
            <a:ext cx="2847854" cy="5188776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91" name="Rectangle"/>
          <p:cNvSpPr/>
          <p:nvPr/>
        </p:nvSpPr>
        <p:spPr>
          <a:xfrm>
            <a:off x="5316049" y="2960132"/>
            <a:ext cx="2847854" cy="173339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92" name="Rectangle"/>
          <p:cNvSpPr/>
          <p:nvPr/>
        </p:nvSpPr>
        <p:spPr>
          <a:xfrm>
            <a:off x="5296767" y="378256"/>
            <a:ext cx="2847854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93" name="Rectangle"/>
          <p:cNvSpPr/>
          <p:nvPr/>
        </p:nvSpPr>
        <p:spPr>
          <a:xfrm>
            <a:off x="5308153" y="1301539"/>
            <a:ext cx="2847854" cy="155351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94" name="Rectangle"/>
          <p:cNvSpPr/>
          <p:nvPr/>
        </p:nvSpPr>
        <p:spPr>
          <a:xfrm>
            <a:off x="8265323" y="5433504"/>
            <a:ext cx="2879438" cy="104929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95" name="Rectangle"/>
          <p:cNvSpPr/>
          <p:nvPr/>
        </p:nvSpPr>
        <p:spPr>
          <a:xfrm>
            <a:off x="8269730" y="390956"/>
            <a:ext cx="2847854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96" name="Rectangle"/>
          <p:cNvSpPr/>
          <p:nvPr/>
        </p:nvSpPr>
        <p:spPr>
          <a:xfrm>
            <a:off x="8281115" y="1314239"/>
            <a:ext cx="2847854" cy="401725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997" name="Raisons concentrées sur les difficultés communicationnelles et interpersonnelles pour les sujets en Réussite…"/>
          <p:cNvSpPr txBox="1"/>
          <p:nvPr/>
        </p:nvSpPr>
        <p:spPr>
          <a:xfrm>
            <a:off x="2471811" y="1437683"/>
            <a:ext cx="2558026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/>
            </a:pPr>
            <a:r>
              <a:t>Raisons </a:t>
            </a:r>
            <a:r>
              <a:rPr b="1">
                <a:solidFill>
                  <a:srgbClr val="FF2600"/>
                </a:solidFill>
              </a:rPr>
              <a:t>concentrées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282828"/>
                </a:solidFill>
              </a:rPr>
              <a:t>sur les difficultés </a:t>
            </a:r>
            <a:r>
              <a:rPr b="1">
                <a:solidFill>
                  <a:srgbClr val="000000"/>
                </a:solidFill>
              </a:rPr>
              <a:t>communicationnelles</a:t>
            </a:r>
            <a:r>
              <a:rPr>
                <a:solidFill>
                  <a:srgbClr val="000000"/>
                </a:solidFill>
              </a:rPr>
              <a:t> et </a:t>
            </a:r>
            <a:r>
              <a:rPr b="1">
                <a:solidFill>
                  <a:srgbClr val="000000"/>
                </a:solidFill>
              </a:rPr>
              <a:t>interpersonnelles </a:t>
            </a:r>
            <a:r>
              <a:rPr>
                <a:solidFill>
                  <a:srgbClr val="000000"/>
                </a:solidFill>
              </a:rPr>
              <a:t>pour les sujets en </a:t>
            </a:r>
            <a:r>
              <a:rPr b="1">
                <a:solidFill>
                  <a:srgbClr val="48ADB0"/>
                </a:solidFill>
              </a:rPr>
              <a:t>Réussite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endParaRPr b="1">
              <a:solidFill>
                <a:srgbClr val="48ADB0"/>
              </a:solidFill>
            </a:endParaRPr>
          </a:p>
          <a:p>
            <a:pPr marL="285750" indent="-285750">
              <a:buSzPct val="100000"/>
              <a:buChar char="▪"/>
              <a:defRPr sz="1600">
                <a:solidFill>
                  <a:srgbClr val="000000"/>
                </a:solidFill>
              </a:defRPr>
            </a:pPr>
            <a:r>
              <a:rPr>
                <a:solidFill>
                  <a:srgbClr val="212121"/>
                </a:solidFill>
              </a:rPr>
              <a:t>Raisons élargies dans le</a:t>
            </a:r>
            <a:r>
              <a:t> </a:t>
            </a:r>
            <a:r>
              <a:rPr b="1">
                <a:solidFill>
                  <a:srgbClr val="FF2600"/>
                </a:solidFill>
              </a:rPr>
              <a:t>groupe E</a:t>
            </a:r>
            <a:r>
              <a:t> dans les sphères </a:t>
            </a:r>
            <a:r>
              <a:rPr b="1"/>
              <a:t>personnelles</a:t>
            </a:r>
            <a:r>
              <a:t> </a:t>
            </a:r>
            <a:r>
              <a:rPr>
                <a:solidFill>
                  <a:srgbClr val="212121"/>
                </a:solidFill>
              </a:rPr>
              <a:t>(méthode de travail, planification etc) et </a:t>
            </a:r>
            <a:r>
              <a:rPr b="1"/>
              <a:t>environnementales </a:t>
            </a:r>
            <a:r>
              <a:t>(soutien du professeur, sensorialités)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endParaRPr/>
          </a:p>
          <a:p>
            <a:pPr marL="285750" indent="-285750">
              <a:buSzPct val="100000"/>
              <a:buChar char="▪"/>
              <a:defRPr sz="1600">
                <a:solidFill>
                  <a:srgbClr val="000000"/>
                </a:solidFill>
              </a:defRPr>
            </a:pPr>
            <a:r>
              <a:rPr>
                <a:solidFill>
                  <a:srgbClr val="212121"/>
                </a:solidFill>
              </a:rPr>
              <a:t>Perceptions des </a:t>
            </a:r>
            <a:r>
              <a:rPr b="1">
                <a:solidFill>
                  <a:srgbClr val="FF2600"/>
                </a:solidFill>
              </a:rPr>
              <a:t>examens</a:t>
            </a:r>
            <a:r>
              <a:t> plus positives dans le groupe </a:t>
            </a:r>
            <a:r>
              <a:rPr b="1">
                <a:solidFill>
                  <a:srgbClr val="5B9CAB"/>
                </a:solidFill>
              </a:rPr>
              <a:t>Réussite.</a:t>
            </a:r>
          </a:p>
        </p:txBody>
      </p:sp>
      <p:sp>
        <p:nvSpPr>
          <p:cNvPr id="2998" name="ATTRIBUTION…"/>
          <p:cNvSpPr txBox="1"/>
          <p:nvPr/>
        </p:nvSpPr>
        <p:spPr>
          <a:xfrm>
            <a:off x="2786413" y="425669"/>
            <a:ext cx="1976994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ATTRIBUTION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CAUSALE</a:t>
            </a:r>
          </a:p>
        </p:txBody>
      </p:sp>
      <p:sp>
        <p:nvSpPr>
          <p:cNvPr id="2999" name="IMAGE DE SOI…"/>
          <p:cNvSpPr txBox="1"/>
          <p:nvPr/>
        </p:nvSpPr>
        <p:spPr>
          <a:xfrm>
            <a:off x="5706657" y="444624"/>
            <a:ext cx="2044661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IMAGE DE SOI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(handicap)</a:t>
            </a:r>
          </a:p>
        </p:txBody>
      </p:sp>
      <p:sp>
        <p:nvSpPr>
          <p:cNvPr id="3000" name="SENTIMENT DE…"/>
          <p:cNvSpPr txBox="1"/>
          <p:nvPr/>
        </p:nvSpPr>
        <p:spPr>
          <a:xfrm>
            <a:off x="8574116" y="444624"/>
            <a:ext cx="2261851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SENTIMENT DE 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COMPETENCE</a:t>
            </a:r>
          </a:p>
        </p:txBody>
      </p:sp>
      <p:sp>
        <p:nvSpPr>
          <p:cNvPr id="3001" name="Meilleure acceptation du TSA dans le groupe Réussite"/>
          <p:cNvSpPr txBox="1"/>
          <p:nvPr/>
        </p:nvSpPr>
        <p:spPr>
          <a:xfrm>
            <a:off x="5427934" y="1429328"/>
            <a:ext cx="2439292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/>
            </a:pPr>
            <a:r>
              <a:t>Meilleure </a:t>
            </a:r>
            <a:r>
              <a:rPr b="1"/>
              <a:t>acceptation</a:t>
            </a:r>
            <a:r>
              <a:t> du TSA dans le groupe </a:t>
            </a:r>
            <a:r>
              <a:rPr b="1">
                <a:solidFill>
                  <a:srgbClr val="05AAB3"/>
                </a:solidFill>
              </a:rPr>
              <a:t>Réussite</a:t>
            </a:r>
          </a:p>
        </p:txBody>
      </p:sp>
      <p:sp>
        <p:nvSpPr>
          <p:cNvPr id="3002" name="Dévoilement du TSA: pas systématique"/>
          <p:cNvSpPr txBox="1"/>
          <p:nvPr/>
        </p:nvSpPr>
        <p:spPr>
          <a:xfrm>
            <a:off x="5460963" y="2957073"/>
            <a:ext cx="2558026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/>
            </a:pPr>
            <a:r>
              <a:t>Dévoilement du TSA: pas systématique</a:t>
            </a:r>
          </a:p>
          <a:p>
            <a:pPr marL="285750" indent="-285750">
              <a:buSzPct val="100000"/>
              <a:buChar char="▪"/>
              <a:defRPr sz="1600"/>
            </a:pPr>
            <a:endParaRPr/>
          </a:p>
          <a:p>
            <a:pPr marL="285750" indent="-285750">
              <a:buSzPct val="100000"/>
              <a:buChar char="▪"/>
              <a:defRPr sz="1600"/>
            </a:pPr>
            <a:endParaRPr/>
          </a:p>
          <a:p>
            <a:pPr marL="285750" indent="-285750">
              <a:buSzPct val="100000"/>
              <a:buChar char="▪"/>
              <a:defRPr sz="1600"/>
            </a:pPr>
            <a:endParaRPr/>
          </a:p>
          <a:p>
            <a:pPr marL="285750" indent="-285750">
              <a:buSzPct val="100000"/>
              <a:buChar char="▪"/>
              <a:defRPr sz="1600"/>
            </a:pPr>
            <a:endParaRPr/>
          </a:p>
          <a:p>
            <a:pPr marL="285750" indent="-285750">
              <a:buSzPct val="100000"/>
              <a:buChar char="▪"/>
              <a:defRPr sz="1600"/>
            </a:pPr>
            <a:endParaRPr/>
          </a:p>
          <a:p>
            <a:pPr>
              <a:defRPr sz="1600"/>
            </a:pPr>
            <a:endParaRPr/>
          </a:p>
        </p:txBody>
      </p:sp>
      <p:pic>
        <p:nvPicPr>
          <p:cNvPr id="30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00" y="3713993"/>
            <a:ext cx="1054101" cy="749301"/>
          </a:xfrm>
          <a:prstGeom prst="rect">
            <a:avLst/>
          </a:prstGeom>
          <a:ln w="12700">
            <a:miter lim="400000"/>
          </a:ln>
        </p:spPr>
      </p:pic>
      <p:sp>
        <p:nvSpPr>
          <p:cNvPr id="3004" name="Fragilisé dans le groupe en échec"/>
          <p:cNvSpPr txBox="1"/>
          <p:nvPr/>
        </p:nvSpPr>
        <p:spPr>
          <a:xfrm>
            <a:off x="8439554" y="1451861"/>
            <a:ext cx="2439293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 b="1">
                <a:solidFill>
                  <a:srgbClr val="EA4B50"/>
                </a:solidFill>
              </a:defRPr>
            </a:pPr>
            <a:r>
              <a:t>Fragilisé </a:t>
            </a:r>
            <a:r>
              <a:rPr b="0">
                <a:solidFill>
                  <a:srgbClr val="273339"/>
                </a:solidFill>
              </a:rPr>
              <a:t>dans le groupe </a:t>
            </a:r>
            <a:r>
              <a:rPr>
                <a:solidFill>
                  <a:srgbClr val="FF2600"/>
                </a:solidFill>
              </a:rPr>
              <a:t>en échec</a:t>
            </a: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</p:txBody>
      </p:sp>
      <p:sp>
        <p:nvSpPr>
          <p:cNvPr id="3005" name="Lié au Retard solaire"/>
          <p:cNvSpPr txBox="1"/>
          <p:nvPr/>
        </p:nvSpPr>
        <p:spPr>
          <a:xfrm>
            <a:off x="9010322" y="5741415"/>
            <a:ext cx="379233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  <a:r>
              <a:rPr sz="1600"/>
              <a:t>Lié au </a:t>
            </a:r>
            <a:r>
              <a:rPr sz="1600" i="1"/>
              <a:t>Retard solaire</a:t>
            </a:r>
          </a:p>
        </p:txBody>
      </p:sp>
      <p:sp>
        <p:nvSpPr>
          <p:cNvPr id="3006" name="Figure"/>
          <p:cNvSpPr/>
          <p:nvPr/>
        </p:nvSpPr>
        <p:spPr>
          <a:xfrm>
            <a:off x="8450115" y="5763821"/>
            <a:ext cx="505013" cy="345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95" y="11853"/>
                </a:moveTo>
                <a:cubicBezTo>
                  <a:pt x="10772" y="12258"/>
                  <a:pt x="10921" y="12584"/>
                  <a:pt x="11041" y="12832"/>
                </a:cubicBezTo>
                <a:cubicBezTo>
                  <a:pt x="11162" y="13079"/>
                  <a:pt x="11324" y="13365"/>
                  <a:pt x="11529" y="13689"/>
                </a:cubicBezTo>
                <a:cubicBezTo>
                  <a:pt x="11734" y="14013"/>
                  <a:pt x="11939" y="14267"/>
                  <a:pt x="12144" y="14452"/>
                </a:cubicBezTo>
                <a:cubicBezTo>
                  <a:pt x="12349" y="14636"/>
                  <a:pt x="12602" y="14794"/>
                  <a:pt x="12903" y="14924"/>
                </a:cubicBezTo>
                <a:cubicBezTo>
                  <a:pt x="13205" y="15055"/>
                  <a:pt x="13532" y="15120"/>
                  <a:pt x="13886" y="15120"/>
                </a:cubicBezTo>
                <a:lnTo>
                  <a:pt x="16971" y="15120"/>
                </a:lnTo>
                <a:lnTo>
                  <a:pt x="16971" y="12528"/>
                </a:lnTo>
                <a:cubicBezTo>
                  <a:pt x="16971" y="12402"/>
                  <a:pt x="17008" y="12299"/>
                  <a:pt x="17080" y="12218"/>
                </a:cubicBezTo>
                <a:cubicBezTo>
                  <a:pt x="17152" y="12136"/>
                  <a:pt x="17245" y="12096"/>
                  <a:pt x="17357" y="12096"/>
                </a:cubicBezTo>
                <a:cubicBezTo>
                  <a:pt x="17454" y="12096"/>
                  <a:pt x="17550" y="12141"/>
                  <a:pt x="17646" y="12231"/>
                </a:cubicBezTo>
                <a:lnTo>
                  <a:pt x="21491" y="16538"/>
                </a:lnTo>
                <a:cubicBezTo>
                  <a:pt x="21564" y="16618"/>
                  <a:pt x="21600" y="16722"/>
                  <a:pt x="21600" y="16848"/>
                </a:cubicBezTo>
                <a:cubicBezTo>
                  <a:pt x="21600" y="16974"/>
                  <a:pt x="21564" y="17077"/>
                  <a:pt x="21491" y="17159"/>
                </a:cubicBezTo>
                <a:lnTo>
                  <a:pt x="17634" y="21479"/>
                </a:lnTo>
                <a:cubicBezTo>
                  <a:pt x="17562" y="21560"/>
                  <a:pt x="17470" y="21600"/>
                  <a:pt x="17357" y="21600"/>
                </a:cubicBezTo>
                <a:cubicBezTo>
                  <a:pt x="17253" y="21600"/>
                  <a:pt x="17162" y="21557"/>
                  <a:pt x="17086" y="21472"/>
                </a:cubicBezTo>
                <a:cubicBezTo>
                  <a:pt x="17010" y="21386"/>
                  <a:pt x="16971" y="21285"/>
                  <a:pt x="16971" y="21168"/>
                </a:cubicBezTo>
                <a:lnTo>
                  <a:pt x="16971" y="18576"/>
                </a:lnTo>
                <a:cubicBezTo>
                  <a:pt x="16714" y="18576"/>
                  <a:pt x="16373" y="18578"/>
                  <a:pt x="15947" y="18583"/>
                </a:cubicBezTo>
                <a:cubicBezTo>
                  <a:pt x="15521" y="18587"/>
                  <a:pt x="15195" y="18592"/>
                  <a:pt x="14970" y="18596"/>
                </a:cubicBezTo>
                <a:cubicBezTo>
                  <a:pt x="14746" y="18601"/>
                  <a:pt x="14452" y="18596"/>
                  <a:pt x="14091" y="18583"/>
                </a:cubicBezTo>
                <a:cubicBezTo>
                  <a:pt x="13729" y="18569"/>
                  <a:pt x="13444" y="18547"/>
                  <a:pt x="13235" y="18515"/>
                </a:cubicBezTo>
                <a:cubicBezTo>
                  <a:pt x="13026" y="18484"/>
                  <a:pt x="12769" y="18437"/>
                  <a:pt x="12463" y="18374"/>
                </a:cubicBezTo>
                <a:cubicBezTo>
                  <a:pt x="12158" y="18311"/>
                  <a:pt x="11905" y="18227"/>
                  <a:pt x="11704" y="18124"/>
                </a:cubicBezTo>
                <a:cubicBezTo>
                  <a:pt x="11503" y="18020"/>
                  <a:pt x="11270" y="17892"/>
                  <a:pt x="11005" y="17739"/>
                </a:cubicBezTo>
                <a:cubicBezTo>
                  <a:pt x="10740" y="17586"/>
                  <a:pt x="10503" y="17406"/>
                  <a:pt x="10294" y="17199"/>
                </a:cubicBezTo>
                <a:cubicBezTo>
                  <a:pt x="10085" y="16992"/>
                  <a:pt x="9864" y="16751"/>
                  <a:pt x="9631" y="16477"/>
                </a:cubicBezTo>
                <a:cubicBezTo>
                  <a:pt x="9398" y="16202"/>
                  <a:pt x="9173" y="15890"/>
                  <a:pt x="8956" y="15538"/>
                </a:cubicBezTo>
                <a:cubicBezTo>
                  <a:pt x="9430" y="14701"/>
                  <a:pt x="9976" y="13473"/>
                  <a:pt x="10595" y="11853"/>
                </a:cubicBezTo>
                <a:close/>
                <a:moveTo>
                  <a:pt x="386" y="3024"/>
                </a:moveTo>
                <a:lnTo>
                  <a:pt x="3086" y="3024"/>
                </a:lnTo>
                <a:cubicBezTo>
                  <a:pt x="5095" y="3024"/>
                  <a:pt x="6742" y="4036"/>
                  <a:pt x="8028" y="6062"/>
                </a:cubicBezTo>
                <a:cubicBezTo>
                  <a:pt x="7546" y="6889"/>
                  <a:pt x="6995" y="8118"/>
                  <a:pt x="6376" y="9747"/>
                </a:cubicBezTo>
                <a:cubicBezTo>
                  <a:pt x="6200" y="9342"/>
                  <a:pt x="6051" y="9016"/>
                  <a:pt x="5930" y="8768"/>
                </a:cubicBezTo>
                <a:cubicBezTo>
                  <a:pt x="5810" y="8521"/>
                  <a:pt x="5647" y="8235"/>
                  <a:pt x="5442" y="7911"/>
                </a:cubicBezTo>
                <a:cubicBezTo>
                  <a:pt x="5237" y="7587"/>
                  <a:pt x="5032" y="7333"/>
                  <a:pt x="4827" y="7148"/>
                </a:cubicBezTo>
                <a:cubicBezTo>
                  <a:pt x="4623" y="6964"/>
                  <a:pt x="4369" y="6806"/>
                  <a:pt x="4068" y="6676"/>
                </a:cubicBezTo>
                <a:cubicBezTo>
                  <a:pt x="3767" y="6545"/>
                  <a:pt x="3439" y="6480"/>
                  <a:pt x="3086" y="6480"/>
                </a:cubicBezTo>
                <a:lnTo>
                  <a:pt x="386" y="6480"/>
                </a:lnTo>
                <a:cubicBezTo>
                  <a:pt x="273" y="6480"/>
                  <a:pt x="181" y="6440"/>
                  <a:pt x="108" y="6358"/>
                </a:cubicBezTo>
                <a:cubicBezTo>
                  <a:pt x="36" y="6277"/>
                  <a:pt x="0" y="6174"/>
                  <a:pt x="0" y="6048"/>
                </a:cubicBezTo>
                <a:lnTo>
                  <a:pt x="0" y="3456"/>
                </a:lnTo>
                <a:cubicBezTo>
                  <a:pt x="0" y="3330"/>
                  <a:pt x="36" y="3227"/>
                  <a:pt x="108" y="3145"/>
                </a:cubicBezTo>
                <a:cubicBezTo>
                  <a:pt x="181" y="3064"/>
                  <a:pt x="273" y="3024"/>
                  <a:pt x="386" y="3024"/>
                </a:cubicBezTo>
                <a:close/>
                <a:moveTo>
                  <a:pt x="17357" y="0"/>
                </a:moveTo>
                <a:cubicBezTo>
                  <a:pt x="17454" y="0"/>
                  <a:pt x="17550" y="45"/>
                  <a:pt x="17646" y="135"/>
                </a:cubicBezTo>
                <a:lnTo>
                  <a:pt x="21492" y="4442"/>
                </a:lnTo>
                <a:cubicBezTo>
                  <a:pt x="21564" y="4523"/>
                  <a:pt x="21600" y="4626"/>
                  <a:pt x="21600" y="4752"/>
                </a:cubicBezTo>
                <a:cubicBezTo>
                  <a:pt x="21600" y="4878"/>
                  <a:pt x="21564" y="4982"/>
                  <a:pt x="21492" y="5062"/>
                </a:cubicBezTo>
                <a:lnTo>
                  <a:pt x="17634" y="9382"/>
                </a:lnTo>
                <a:cubicBezTo>
                  <a:pt x="17562" y="9464"/>
                  <a:pt x="17470" y="9504"/>
                  <a:pt x="17357" y="9504"/>
                </a:cubicBezTo>
                <a:cubicBezTo>
                  <a:pt x="17253" y="9504"/>
                  <a:pt x="17162" y="9461"/>
                  <a:pt x="17086" y="9376"/>
                </a:cubicBezTo>
                <a:cubicBezTo>
                  <a:pt x="17010" y="9290"/>
                  <a:pt x="16971" y="9189"/>
                  <a:pt x="16971" y="9072"/>
                </a:cubicBezTo>
                <a:lnTo>
                  <a:pt x="16971" y="6480"/>
                </a:lnTo>
                <a:lnTo>
                  <a:pt x="13886" y="6480"/>
                </a:lnTo>
                <a:cubicBezTo>
                  <a:pt x="13500" y="6480"/>
                  <a:pt x="13150" y="6547"/>
                  <a:pt x="12837" y="6682"/>
                </a:cubicBezTo>
                <a:cubicBezTo>
                  <a:pt x="12524" y="6818"/>
                  <a:pt x="12246" y="7020"/>
                  <a:pt x="12005" y="7290"/>
                </a:cubicBezTo>
                <a:cubicBezTo>
                  <a:pt x="11764" y="7560"/>
                  <a:pt x="11559" y="7837"/>
                  <a:pt x="11391" y="8120"/>
                </a:cubicBezTo>
                <a:cubicBezTo>
                  <a:pt x="11222" y="8404"/>
                  <a:pt x="11041" y="8753"/>
                  <a:pt x="10848" y="9166"/>
                </a:cubicBezTo>
                <a:cubicBezTo>
                  <a:pt x="10591" y="9724"/>
                  <a:pt x="10278" y="10494"/>
                  <a:pt x="9908" y="11475"/>
                </a:cubicBezTo>
                <a:cubicBezTo>
                  <a:pt x="9675" y="12069"/>
                  <a:pt x="9476" y="12568"/>
                  <a:pt x="9311" y="12973"/>
                </a:cubicBezTo>
                <a:cubicBezTo>
                  <a:pt x="9147" y="13379"/>
                  <a:pt x="8930" y="13851"/>
                  <a:pt x="8660" y="14391"/>
                </a:cubicBezTo>
                <a:cubicBezTo>
                  <a:pt x="8391" y="14931"/>
                  <a:pt x="8134" y="15381"/>
                  <a:pt x="7889" y="15741"/>
                </a:cubicBezTo>
                <a:cubicBezTo>
                  <a:pt x="7644" y="16101"/>
                  <a:pt x="7347" y="16474"/>
                  <a:pt x="6997" y="16862"/>
                </a:cubicBezTo>
                <a:cubicBezTo>
                  <a:pt x="6648" y="17249"/>
                  <a:pt x="6286" y="17557"/>
                  <a:pt x="5912" y="17786"/>
                </a:cubicBezTo>
                <a:cubicBezTo>
                  <a:pt x="5539" y="18016"/>
                  <a:pt x="5111" y="18205"/>
                  <a:pt x="4629" y="18353"/>
                </a:cubicBezTo>
                <a:cubicBezTo>
                  <a:pt x="4146" y="18502"/>
                  <a:pt x="3632" y="18576"/>
                  <a:pt x="3086" y="18576"/>
                </a:cubicBezTo>
                <a:lnTo>
                  <a:pt x="386" y="18576"/>
                </a:lnTo>
                <a:cubicBezTo>
                  <a:pt x="273" y="18576"/>
                  <a:pt x="181" y="18536"/>
                  <a:pt x="108" y="18455"/>
                </a:cubicBezTo>
                <a:cubicBezTo>
                  <a:pt x="36" y="18374"/>
                  <a:pt x="0" y="18270"/>
                  <a:pt x="0" y="18144"/>
                </a:cubicBezTo>
                <a:lnTo>
                  <a:pt x="0" y="15552"/>
                </a:lnTo>
                <a:cubicBezTo>
                  <a:pt x="0" y="15426"/>
                  <a:pt x="36" y="15323"/>
                  <a:pt x="108" y="15242"/>
                </a:cubicBezTo>
                <a:cubicBezTo>
                  <a:pt x="181" y="15160"/>
                  <a:pt x="273" y="15120"/>
                  <a:pt x="386" y="15120"/>
                </a:cubicBezTo>
                <a:lnTo>
                  <a:pt x="3086" y="15120"/>
                </a:lnTo>
                <a:cubicBezTo>
                  <a:pt x="3471" y="15120"/>
                  <a:pt x="3821" y="15053"/>
                  <a:pt x="4134" y="14918"/>
                </a:cubicBezTo>
                <a:cubicBezTo>
                  <a:pt x="4448" y="14783"/>
                  <a:pt x="4725" y="14580"/>
                  <a:pt x="4966" y="14310"/>
                </a:cubicBezTo>
                <a:cubicBezTo>
                  <a:pt x="5207" y="14040"/>
                  <a:pt x="5412" y="13763"/>
                  <a:pt x="5581" y="13480"/>
                </a:cubicBezTo>
                <a:cubicBezTo>
                  <a:pt x="5750" y="13196"/>
                  <a:pt x="5930" y="12847"/>
                  <a:pt x="6123" y="12434"/>
                </a:cubicBezTo>
                <a:cubicBezTo>
                  <a:pt x="6380" y="11876"/>
                  <a:pt x="6694" y="11106"/>
                  <a:pt x="7063" y="10125"/>
                </a:cubicBezTo>
                <a:cubicBezTo>
                  <a:pt x="7296" y="9531"/>
                  <a:pt x="7495" y="9032"/>
                  <a:pt x="7660" y="8627"/>
                </a:cubicBezTo>
                <a:cubicBezTo>
                  <a:pt x="7825" y="8221"/>
                  <a:pt x="8042" y="7749"/>
                  <a:pt x="8311" y="7209"/>
                </a:cubicBezTo>
                <a:cubicBezTo>
                  <a:pt x="8580" y="6669"/>
                  <a:pt x="8837" y="6219"/>
                  <a:pt x="9082" y="5859"/>
                </a:cubicBezTo>
                <a:cubicBezTo>
                  <a:pt x="9327" y="5499"/>
                  <a:pt x="9625" y="5126"/>
                  <a:pt x="9974" y="4738"/>
                </a:cubicBezTo>
                <a:cubicBezTo>
                  <a:pt x="10324" y="4351"/>
                  <a:pt x="10686" y="4043"/>
                  <a:pt x="11059" y="3814"/>
                </a:cubicBezTo>
                <a:cubicBezTo>
                  <a:pt x="11433" y="3584"/>
                  <a:pt x="11861" y="3395"/>
                  <a:pt x="12343" y="3247"/>
                </a:cubicBezTo>
                <a:cubicBezTo>
                  <a:pt x="12825" y="3098"/>
                  <a:pt x="13339" y="3024"/>
                  <a:pt x="13886" y="3024"/>
                </a:cubicBezTo>
                <a:lnTo>
                  <a:pt x="16971" y="3024"/>
                </a:lnTo>
                <a:lnTo>
                  <a:pt x="16971" y="432"/>
                </a:lnTo>
                <a:cubicBezTo>
                  <a:pt x="16971" y="306"/>
                  <a:pt x="17008" y="202"/>
                  <a:pt x="17080" y="121"/>
                </a:cubicBezTo>
                <a:cubicBezTo>
                  <a:pt x="17152" y="40"/>
                  <a:pt x="17245" y="0"/>
                  <a:pt x="17357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0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599" y="2426976"/>
            <a:ext cx="1114887" cy="2427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3010" name="Graphique 2D à barres empilées"/>
          <p:cNvGraphicFramePr/>
          <p:nvPr/>
        </p:nvGraphicFramePr>
        <p:xfrm>
          <a:off x="1898331" y="1123273"/>
          <a:ext cx="8328804" cy="497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11" name="Cercle"/>
          <p:cNvSpPr/>
          <p:nvPr/>
        </p:nvSpPr>
        <p:spPr>
          <a:xfrm>
            <a:off x="10565779" y="759381"/>
            <a:ext cx="1221273" cy="1221274"/>
          </a:xfrm>
          <a:prstGeom prst="ellipse">
            <a:avLst/>
          </a:prstGeom>
          <a:solidFill>
            <a:srgbClr val="05AAB3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012" name="Figure"/>
          <p:cNvSpPr/>
          <p:nvPr/>
        </p:nvSpPr>
        <p:spPr>
          <a:xfrm>
            <a:off x="10777584" y="1147287"/>
            <a:ext cx="797660" cy="48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013" name="Cercle"/>
          <p:cNvSpPr/>
          <p:nvPr/>
        </p:nvSpPr>
        <p:spPr>
          <a:xfrm>
            <a:off x="10575608" y="2358290"/>
            <a:ext cx="1211443" cy="1211443"/>
          </a:xfrm>
          <a:prstGeom prst="ellipse">
            <a:avLst/>
          </a:prstGeom>
          <a:solidFill>
            <a:srgbClr val="EA4B50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014" name="Ligne"/>
          <p:cNvSpPr/>
          <p:nvPr/>
        </p:nvSpPr>
        <p:spPr>
          <a:xfrm>
            <a:off x="10753019" y="2535702"/>
            <a:ext cx="856620" cy="856620"/>
          </a:xfrm>
          <a:prstGeom prst="line">
            <a:avLst/>
          </a:prstGeom>
          <a:ln w="76200">
            <a:solidFill>
              <a:srgbClr val="27333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5" name="Ligne"/>
          <p:cNvSpPr/>
          <p:nvPr/>
        </p:nvSpPr>
        <p:spPr>
          <a:xfrm flipV="1">
            <a:off x="10753019" y="2535702"/>
            <a:ext cx="856620" cy="856620"/>
          </a:xfrm>
          <a:prstGeom prst="line">
            <a:avLst/>
          </a:prstGeom>
          <a:ln w="76200">
            <a:solidFill>
              <a:srgbClr val="27333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6" name="Figure"/>
          <p:cNvSpPr/>
          <p:nvPr/>
        </p:nvSpPr>
        <p:spPr>
          <a:xfrm>
            <a:off x="10777584" y="2747616"/>
            <a:ext cx="797660" cy="48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017" name="Passé scolaire:…"/>
          <p:cNvSpPr txBox="1"/>
          <p:nvPr/>
        </p:nvSpPr>
        <p:spPr>
          <a:xfrm rot="16200000">
            <a:off x="-3251431" y="3053080"/>
            <a:ext cx="7747462" cy="75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Passé scolaire: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sp>
        <p:nvSpPr>
          <p:cNvPr id="3018" name="TYPE D’ENSEIGNEMENT"/>
          <p:cNvSpPr txBox="1"/>
          <p:nvPr/>
        </p:nvSpPr>
        <p:spPr>
          <a:xfrm>
            <a:off x="2568368" y="4263444"/>
            <a:ext cx="2950934" cy="332741"/>
          </a:xfrm>
          <a:prstGeom prst="rect">
            <a:avLst/>
          </a:prstGeom>
          <a:solidFill>
            <a:srgbClr val="40515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t>TYPE D’ENSEIGNEMENT</a:t>
            </a:r>
          </a:p>
        </p:txBody>
      </p:sp>
      <p:sp>
        <p:nvSpPr>
          <p:cNvPr id="3019" name="RETARD SCOLAIRE"/>
          <p:cNvSpPr txBox="1"/>
          <p:nvPr/>
        </p:nvSpPr>
        <p:spPr>
          <a:xfrm>
            <a:off x="2568368" y="1044163"/>
            <a:ext cx="2950934" cy="332741"/>
          </a:xfrm>
          <a:prstGeom prst="rect">
            <a:avLst/>
          </a:prstGeom>
          <a:solidFill>
            <a:srgbClr val="40515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t>RETARD SCOLAIRE</a:t>
            </a:r>
          </a:p>
        </p:txBody>
      </p:sp>
      <p:sp>
        <p:nvSpPr>
          <p:cNvPr id="3020" name="OPTION"/>
          <p:cNvSpPr txBox="1"/>
          <p:nvPr/>
        </p:nvSpPr>
        <p:spPr>
          <a:xfrm>
            <a:off x="2568368" y="3054580"/>
            <a:ext cx="2950934" cy="332741"/>
          </a:xfrm>
          <a:prstGeom prst="rect">
            <a:avLst/>
          </a:prstGeom>
          <a:solidFill>
            <a:srgbClr val="40515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t>OPTION</a:t>
            </a:r>
          </a:p>
        </p:txBody>
      </p:sp>
      <p:sp>
        <p:nvSpPr>
          <p:cNvPr id="3021" name="Figure"/>
          <p:cNvSpPr/>
          <p:nvPr/>
        </p:nvSpPr>
        <p:spPr>
          <a:xfrm>
            <a:off x="1458828" y="1015949"/>
            <a:ext cx="483831" cy="513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18"/>
                </a:moveTo>
                <a:lnTo>
                  <a:pt x="10800" y="0"/>
                </a:lnTo>
                <a:lnTo>
                  <a:pt x="21600" y="1018"/>
                </a:lnTo>
                <a:lnTo>
                  <a:pt x="16200" y="1018"/>
                </a:lnTo>
                <a:lnTo>
                  <a:pt x="16200" y="20582"/>
                </a:lnTo>
                <a:lnTo>
                  <a:pt x="21600" y="20582"/>
                </a:lnTo>
                <a:lnTo>
                  <a:pt x="10800" y="21600"/>
                </a:lnTo>
                <a:lnTo>
                  <a:pt x="0" y="20582"/>
                </a:lnTo>
                <a:lnTo>
                  <a:pt x="5400" y="20582"/>
                </a:lnTo>
                <a:lnTo>
                  <a:pt x="5400" y="1018"/>
                </a:lnTo>
                <a:close/>
              </a:path>
            </a:pathLst>
          </a:custGeom>
          <a:solidFill>
            <a:srgbClr val="EA4B50"/>
          </a:solidFill>
          <a:ln w="12700">
            <a:solidFill>
              <a:srgbClr val="EA4B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5" name="Diagnostic et comorbidités:…"/>
          <p:cNvSpPr txBox="1"/>
          <p:nvPr/>
        </p:nvSpPr>
        <p:spPr>
          <a:xfrm rot="16200000">
            <a:off x="-3134551" y="3053080"/>
            <a:ext cx="7747462" cy="75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Diagnostic et comorbidités: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grpSp>
        <p:nvGrpSpPr>
          <p:cNvPr id="3090" name="Grouper"/>
          <p:cNvGrpSpPr/>
          <p:nvPr/>
        </p:nvGrpSpPr>
        <p:grpSpPr>
          <a:xfrm>
            <a:off x="1384183" y="419099"/>
            <a:ext cx="10386771" cy="6083301"/>
            <a:chOff x="0" y="0"/>
            <a:chExt cx="10386769" cy="6083299"/>
          </a:xfrm>
        </p:grpSpPr>
        <p:sp>
          <p:nvSpPr>
            <p:cNvPr id="3026" name="Rectangle"/>
            <p:cNvSpPr/>
            <p:nvPr/>
          </p:nvSpPr>
          <p:spPr>
            <a:xfrm>
              <a:off x="316474" y="3554455"/>
              <a:ext cx="2240129" cy="2510029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27" name="Rectangle"/>
            <p:cNvSpPr/>
            <p:nvPr/>
          </p:nvSpPr>
          <p:spPr>
            <a:xfrm>
              <a:off x="320880" y="0"/>
              <a:ext cx="2221018" cy="82126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28" name="x"/>
            <p:cNvSpPr/>
            <p:nvPr/>
          </p:nvSpPr>
          <p:spPr>
            <a:xfrm>
              <a:off x="2667885" y="7877"/>
              <a:ext cx="2221017" cy="82126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3029" name="Rectangle"/>
            <p:cNvSpPr/>
            <p:nvPr/>
          </p:nvSpPr>
          <p:spPr>
            <a:xfrm>
              <a:off x="5012732" y="7877"/>
              <a:ext cx="5250683" cy="82126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30" name="Rectangle"/>
            <p:cNvSpPr/>
            <p:nvPr/>
          </p:nvSpPr>
          <p:spPr>
            <a:xfrm>
              <a:off x="344966" y="910582"/>
              <a:ext cx="2183145" cy="2510029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31" name="Rectangle"/>
            <p:cNvSpPr/>
            <p:nvPr/>
          </p:nvSpPr>
          <p:spPr>
            <a:xfrm>
              <a:off x="2657450" y="910582"/>
              <a:ext cx="2231453" cy="2510029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32" name="SEVERITE"/>
            <p:cNvSpPr txBox="1"/>
            <p:nvPr/>
          </p:nvSpPr>
          <p:spPr>
            <a:xfrm>
              <a:off x="686663" y="237913"/>
              <a:ext cx="1485998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200" b="1">
                  <a:solidFill>
                    <a:srgbClr val="40515A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r>
                <a:t>SEVERITE</a:t>
              </a:r>
            </a:p>
          </p:txBody>
        </p:sp>
        <p:sp>
          <p:nvSpPr>
            <p:cNvPr id="3033" name="MEDICATION"/>
            <p:cNvSpPr txBox="1"/>
            <p:nvPr/>
          </p:nvSpPr>
          <p:spPr>
            <a:xfrm>
              <a:off x="2834694" y="233090"/>
              <a:ext cx="1852983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200" b="1">
                  <a:solidFill>
                    <a:srgbClr val="40515A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r>
                <a:t>MEDICATION</a:t>
              </a:r>
            </a:p>
          </p:txBody>
        </p:sp>
        <p:sp>
          <p:nvSpPr>
            <p:cNvPr id="3034" name="TROUBLES DES APPRENTISSAGES"/>
            <p:cNvSpPr txBox="1"/>
            <p:nvPr/>
          </p:nvSpPr>
          <p:spPr>
            <a:xfrm>
              <a:off x="5181250" y="237913"/>
              <a:ext cx="4937570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200" b="1">
                  <a:solidFill>
                    <a:srgbClr val="40515A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r>
                <a:t>TROUBLES DES APPRENTISSAGES</a:t>
              </a:r>
            </a:p>
          </p:txBody>
        </p:sp>
        <p:sp>
          <p:nvSpPr>
            <p:cNvPr id="3035" name="Rectangle"/>
            <p:cNvSpPr/>
            <p:nvPr/>
          </p:nvSpPr>
          <p:spPr>
            <a:xfrm>
              <a:off x="2667885" y="3573271"/>
              <a:ext cx="2221017" cy="2510029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36" name="Rectangle"/>
            <p:cNvSpPr/>
            <p:nvPr/>
          </p:nvSpPr>
          <p:spPr>
            <a:xfrm>
              <a:off x="5024694" y="934748"/>
              <a:ext cx="5226761" cy="2126853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37" name="Rectangle"/>
            <p:cNvSpPr/>
            <p:nvPr/>
          </p:nvSpPr>
          <p:spPr>
            <a:xfrm>
              <a:off x="5012732" y="4041521"/>
              <a:ext cx="5224950" cy="202367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graphicFrame>
          <p:nvGraphicFramePr>
            <p:cNvPr id="3038" name="Diagramme 2D circulaire"/>
            <p:cNvGraphicFramePr/>
            <p:nvPr/>
          </p:nvGraphicFramePr>
          <p:xfrm>
            <a:off x="631126" y="4172685"/>
            <a:ext cx="1382962" cy="13829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039" name="Diagramme 2D circulaire"/>
            <p:cNvGraphicFramePr/>
            <p:nvPr/>
          </p:nvGraphicFramePr>
          <p:xfrm>
            <a:off x="631126" y="1540274"/>
            <a:ext cx="1382962" cy="13829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40" name="Figure"/>
            <p:cNvSpPr/>
            <p:nvPr/>
          </p:nvSpPr>
          <p:spPr>
            <a:xfrm>
              <a:off x="3612623" y="1614200"/>
              <a:ext cx="678179" cy="134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" y="0"/>
                  </a:moveTo>
                  <a:cubicBezTo>
                    <a:pt x="12001" y="0"/>
                    <a:pt x="21600" y="4835"/>
                    <a:pt x="21600" y="10800"/>
                  </a:cubicBezTo>
                  <a:cubicBezTo>
                    <a:pt x="21600" y="16765"/>
                    <a:pt x="12001" y="21600"/>
                    <a:pt x="160" y="21600"/>
                  </a:cubicBezTo>
                  <a:lnTo>
                    <a:pt x="0" y="20347"/>
                  </a:lnTo>
                  <a:cubicBezTo>
                    <a:pt x="10468" y="20347"/>
                    <a:pt x="18954" y="16073"/>
                    <a:pt x="18954" y="10800"/>
                  </a:cubicBezTo>
                  <a:cubicBezTo>
                    <a:pt x="18954" y="5527"/>
                    <a:pt x="10468" y="1252"/>
                    <a:pt x="0" y="125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41" name="57,14%"/>
            <p:cNvSpPr txBox="1"/>
            <p:nvPr/>
          </p:nvSpPr>
          <p:spPr>
            <a:xfrm>
              <a:off x="3346048" y="1999226"/>
              <a:ext cx="793314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40515A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r>
                <a:t>57,14%</a:t>
              </a:r>
            </a:p>
          </p:txBody>
        </p:sp>
        <p:sp>
          <p:nvSpPr>
            <p:cNvPr id="3042" name="OUI"/>
            <p:cNvSpPr txBox="1"/>
            <p:nvPr/>
          </p:nvSpPr>
          <p:spPr>
            <a:xfrm>
              <a:off x="3363666" y="2333889"/>
              <a:ext cx="768801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500">
                  <a:solidFill>
                    <a:srgbClr val="40515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OUI</a:t>
              </a:r>
            </a:p>
          </p:txBody>
        </p:sp>
        <p:sp>
          <p:nvSpPr>
            <p:cNvPr id="3043" name="Figure"/>
            <p:cNvSpPr/>
            <p:nvPr/>
          </p:nvSpPr>
          <p:spPr>
            <a:xfrm>
              <a:off x="3105235" y="4249927"/>
              <a:ext cx="1346317" cy="134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lnTo>
                    <a:pt x="1152" y="10780"/>
                  </a:lnTo>
                  <a:cubicBezTo>
                    <a:pt x="1152" y="16106"/>
                    <a:pt x="5470" y="20424"/>
                    <a:pt x="10796" y="20424"/>
                  </a:cubicBezTo>
                  <a:cubicBezTo>
                    <a:pt x="16123" y="20424"/>
                    <a:pt x="20441" y="16106"/>
                    <a:pt x="20441" y="10780"/>
                  </a:cubicBezTo>
                  <a:cubicBezTo>
                    <a:pt x="20441" y="5453"/>
                    <a:pt x="16123" y="1135"/>
                    <a:pt x="10796" y="1135"/>
                  </a:cubicBezTo>
                  <a:close/>
                </a:path>
              </a:pathLst>
            </a:cu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44" name="88,81%"/>
            <p:cNvSpPr txBox="1"/>
            <p:nvPr/>
          </p:nvSpPr>
          <p:spPr>
            <a:xfrm>
              <a:off x="3363589" y="4601151"/>
              <a:ext cx="79331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40515A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r>
                <a:t>88,81%</a:t>
              </a:r>
            </a:p>
          </p:txBody>
        </p:sp>
        <p:sp>
          <p:nvSpPr>
            <p:cNvPr id="3045" name="OUI"/>
            <p:cNvSpPr txBox="1"/>
            <p:nvPr/>
          </p:nvSpPr>
          <p:spPr>
            <a:xfrm>
              <a:off x="3363666" y="4956839"/>
              <a:ext cx="768801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500">
                  <a:solidFill>
                    <a:srgbClr val="40515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r>
                <a:t>OUI</a:t>
              </a:r>
            </a:p>
          </p:txBody>
        </p:sp>
        <p:sp>
          <p:nvSpPr>
            <p:cNvPr id="3046" name="= 9"/>
            <p:cNvSpPr txBox="1"/>
            <p:nvPr/>
          </p:nvSpPr>
          <p:spPr>
            <a:xfrm>
              <a:off x="3069213" y="3656198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9</a:t>
              </a:r>
            </a:p>
          </p:txBody>
        </p:sp>
        <p:sp>
          <p:nvSpPr>
            <p:cNvPr id="3047" name="= 4"/>
            <p:cNvSpPr txBox="1"/>
            <p:nvPr/>
          </p:nvSpPr>
          <p:spPr>
            <a:xfrm>
              <a:off x="3050823" y="1041771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4</a:t>
              </a:r>
            </a:p>
          </p:txBody>
        </p:sp>
        <p:sp>
          <p:nvSpPr>
            <p:cNvPr id="3048" name="Figure"/>
            <p:cNvSpPr/>
            <p:nvPr/>
          </p:nvSpPr>
          <p:spPr>
            <a:xfrm>
              <a:off x="399158" y="984395"/>
              <a:ext cx="302227" cy="33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rgbClr val="05AA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9" name="= 2"/>
            <p:cNvSpPr txBox="1"/>
            <p:nvPr/>
          </p:nvSpPr>
          <p:spPr>
            <a:xfrm>
              <a:off x="683910" y="1011724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2</a:t>
              </a:r>
            </a:p>
          </p:txBody>
        </p:sp>
        <p:sp>
          <p:nvSpPr>
            <p:cNvPr id="3050" name="= 5"/>
            <p:cNvSpPr txBox="1"/>
            <p:nvPr/>
          </p:nvSpPr>
          <p:spPr>
            <a:xfrm>
              <a:off x="2075647" y="3026696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5</a:t>
              </a:r>
            </a:p>
          </p:txBody>
        </p:sp>
        <p:sp>
          <p:nvSpPr>
            <p:cNvPr id="3051" name="= 6"/>
            <p:cNvSpPr txBox="1"/>
            <p:nvPr/>
          </p:nvSpPr>
          <p:spPr>
            <a:xfrm>
              <a:off x="2085539" y="5628365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6</a:t>
              </a:r>
            </a:p>
          </p:txBody>
        </p:sp>
        <p:sp>
          <p:nvSpPr>
            <p:cNvPr id="3052" name="= 5"/>
            <p:cNvSpPr txBox="1"/>
            <p:nvPr/>
          </p:nvSpPr>
          <p:spPr>
            <a:xfrm>
              <a:off x="683910" y="3656198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5</a:t>
              </a:r>
            </a:p>
          </p:txBody>
        </p:sp>
        <p:sp>
          <p:nvSpPr>
            <p:cNvPr id="3053" name="Figure"/>
            <p:cNvSpPr/>
            <p:nvPr/>
          </p:nvSpPr>
          <p:spPr>
            <a:xfrm>
              <a:off x="5887295" y="1531493"/>
              <a:ext cx="396648" cy="43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4" name="= 3"/>
            <p:cNvSpPr txBox="1"/>
            <p:nvPr/>
          </p:nvSpPr>
          <p:spPr>
            <a:xfrm>
              <a:off x="6297755" y="1549430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3</a:t>
              </a:r>
            </a:p>
          </p:txBody>
        </p:sp>
        <p:sp>
          <p:nvSpPr>
            <p:cNvPr id="3055" name="Figure"/>
            <p:cNvSpPr/>
            <p:nvPr/>
          </p:nvSpPr>
          <p:spPr>
            <a:xfrm>
              <a:off x="5885728" y="2209945"/>
              <a:ext cx="396648" cy="43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rgbClr val="05AA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6" name="= 1"/>
            <p:cNvSpPr txBox="1"/>
            <p:nvPr/>
          </p:nvSpPr>
          <p:spPr>
            <a:xfrm>
              <a:off x="6296187" y="2227882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1</a:t>
              </a:r>
            </a:p>
          </p:txBody>
        </p:sp>
        <p:sp>
          <p:nvSpPr>
            <p:cNvPr id="3057" name="Figure"/>
            <p:cNvSpPr/>
            <p:nvPr/>
          </p:nvSpPr>
          <p:spPr>
            <a:xfrm>
              <a:off x="9091924" y="2176771"/>
              <a:ext cx="396648" cy="43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rgbClr val="05AA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8" name="= 1"/>
            <p:cNvSpPr txBox="1"/>
            <p:nvPr/>
          </p:nvSpPr>
          <p:spPr>
            <a:xfrm>
              <a:off x="9565884" y="2220108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1</a:t>
              </a:r>
            </a:p>
          </p:txBody>
        </p:sp>
        <p:sp>
          <p:nvSpPr>
            <p:cNvPr id="3059" name="Figure"/>
            <p:cNvSpPr/>
            <p:nvPr/>
          </p:nvSpPr>
          <p:spPr>
            <a:xfrm>
              <a:off x="9073588" y="1562584"/>
              <a:ext cx="396648" cy="43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rgbClr val="EA4B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0" name="= 4"/>
            <p:cNvSpPr txBox="1"/>
            <p:nvPr/>
          </p:nvSpPr>
          <p:spPr>
            <a:xfrm>
              <a:off x="9484049" y="1580519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= 4</a:t>
              </a:r>
            </a:p>
          </p:txBody>
        </p:sp>
        <p:graphicFrame>
          <p:nvGraphicFramePr>
            <p:cNvPr id="3061" name="Titre du graphique"/>
            <p:cNvGraphicFramePr/>
            <p:nvPr/>
          </p:nvGraphicFramePr>
          <p:xfrm>
            <a:off x="5456233" y="3700989"/>
            <a:ext cx="4703299" cy="2133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064" name="Grouper"/>
            <p:cNvGrpSpPr/>
            <p:nvPr/>
          </p:nvGrpSpPr>
          <p:grpSpPr>
            <a:xfrm>
              <a:off x="5024693" y="3159977"/>
              <a:ext cx="5250683" cy="821268"/>
              <a:chOff x="0" y="0"/>
              <a:chExt cx="5250681" cy="821267"/>
            </a:xfrm>
          </p:grpSpPr>
          <p:sp>
            <p:nvSpPr>
              <p:cNvPr id="3062" name="Rectangle"/>
              <p:cNvSpPr/>
              <p:nvPr/>
            </p:nvSpPr>
            <p:spPr>
              <a:xfrm>
                <a:off x="0" y="-1"/>
                <a:ext cx="5250682" cy="821269"/>
              </a:xfrm>
              <a:prstGeom prst="rect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3" name="SANTE MENTALE"/>
              <p:cNvSpPr txBox="1"/>
              <p:nvPr/>
            </p:nvSpPr>
            <p:spPr>
              <a:xfrm>
                <a:off x="0" y="199813"/>
                <a:ext cx="5250682" cy="42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200" b="1">
                    <a:solidFill>
                      <a:srgbClr val="40515A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1pPr>
              </a:lstStyle>
              <a:p>
                <a:r>
                  <a:t>SANTE MENTALE</a:t>
                </a:r>
              </a:p>
            </p:txBody>
          </p:sp>
        </p:grpSp>
        <p:sp>
          <p:nvSpPr>
            <p:cNvPr id="3065" name="6"/>
            <p:cNvSpPr txBox="1"/>
            <p:nvPr/>
          </p:nvSpPr>
          <p:spPr>
            <a:xfrm>
              <a:off x="8721490" y="4666453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 6</a:t>
              </a:r>
            </a:p>
          </p:txBody>
        </p:sp>
        <p:sp>
          <p:nvSpPr>
            <p:cNvPr id="3066" name="4"/>
            <p:cNvSpPr txBox="1"/>
            <p:nvPr/>
          </p:nvSpPr>
          <p:spPr>
            <a:xfrm>
              <a:off x="8188090" y="4121496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 4</a:t>
              </a:r>
            </a:p>
          </p:txBody>
        </p:sp>
        <p:sp>
          <p:nvSpPr>
            <p:cNvPr id="3067" name="6"/>
            <p:cNvSpPr txBox="1"/>
            <p:nvPr/>
          </p:nvSpPr>
          <p:spPr>
            <a:xfrm>
              <a:off x="9537026" y="4306163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 6</a:t>
              </a:r>
            </a:p>
          </p:txBody>
        </p:sp>
        <p:sp>
          <p:nvSpPr>
            <p:cNvPr id="3068" name="10"/>
            <p:cNvSpPr txBox="1"/>
            <p:nvPr/>
          </p:nvSpPr>
          <p:spPr>
            <a:xfrm>
              <a:off x="9648035" y="5126044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 10</a:t>
              </a:r>
            </a:p>
          </p:txBody>
        </p:sp>
        <p:sp>
          <p:nvSpPr>
            <p:cNvPr id="3069" name="6"/>
            <p:cNvSpPr txBox="1"/>
            <p:nvPr/>
          </p:nvSpPr>
          <p:spPr>
            <a:xfrm>
              <a:off x="9638626" y="5308725"/>
              <a:ext cx="73873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6</a:t>
              </a:r>
            </a:p>
          </p:txBody>
        </p:sp>
        <p:pic>
          <p:nvPicPr>
            <p:cNvPr id="3070" name="https://tse4.mm.bing.net/th?id=OIP.p6pXhQSS7yQuBR6ImqxVlQHaIB&amp;pid=Api&amp;P=0&amp;w=300&amp;h=300" descr="https://tse4.mm.bing.net/th?id=OIP.p6pXhQSS7yQuBR6ImqxVlQHaIB&amp;pid=Api&amp;P=0&amp;w=300&amp;h=300"/>
            <p:cNvPicPr>
              <a:picLocks noChangeAspect="1"/>
            </p:cNvPicPr>
            <p:nvPr/>
          </p:nvPicPr>
          <p:blipFill>
            <a:blip r:embed="rId5"/>
            <a:srcRect l="9767" t="10162" r="10175" b="15419"/>
            <a:stretch>
              <a:fillRect/>
            </a:stretch>
          </p:blipFill>
          <p:spPr>
            <a:xfrm>
              <a:off x="4218581" y="3632579"/>
              <a:ext cx="670323" cy="6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0"/>
                  </a:moveTo>
                  <a:cubicBezTo>
                    <a:pt x="4831" y="0"/>
                    <a:pt x="0" y="4837"/>
                    <a:pt x="0" y="10800"/>
                  </a:cubicBezTo>
                  <a:cubicBezTo>
                    <a:pt x="0" y="16763"/>
                    <a:pt x="4831" y="21600"/>
                    <a:pt x="10794" y="21600"/>
                  </a:cubicBezTo>
                  <a:cubicBezTo>
                    <a:pt x="16757" y="21600"/>
                    <a:pt x="21600" y="16763"/>
                    <a:pt x="21600" y="10800"/>
                  </a:cubicBezTo>
                  <a:cubicBezTo>
                    <a:pt x="21600" y="4837"/>
                    <a:pt x="16757" y="0"/>
                    <a:pt x="10794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71" name="Figure"/>
            <p:cNvSpPr/>
            <p:nvPr/>
          </p:nvSpPr>
          <p:spPr>
            <a:xfrm>
              <a:off x="1792009" y="2997176"/>
              <a:ext cx="302227" cy="33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rgbClr val="05AA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2" name="Figure"/>
            <p:cNvSpPr/>
            <p:nvPr/>
          </p:nvSpPr>
          <p:spPr>
            <a:xfrm>
              <a:off x="2779342" y="1065242"/>
              <a:ext cx="302227" cy="33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rgbClr val="05AA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3" name="Figure"/>
            <p:cNvSpPr/>
            <p:nvPr/>
          </p:nvSpPr>
          <p:spPr>
            <a:xfrm>
              <a:off x="395829" y="3642533"/>
              <a:ext cx="302227" cy="33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2600"/>
                  </a:solidFill>
                </a:defRPr>
              </a:pPr>
              <a:endParaRPr/>
            </a:p>
          </p:txBody>
        </p:sp>
        <p:sp>
          <p:nvSpPr>
            <p:cNvPr id="3074" name="Figure"/>
            <p:cNvSpPr/>
            <p:nvPr/>
          </p:nvSpPr>
          <p:spPr>
            <a:xfrm>
              <a:off x="1792009" y="5628365"/>
              <a:ext cx="302227" cy="33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5" name="Figure"/>
            <p:cNvSpPr/>
            <p:nvPr/>
          </p:nvSpPr>
          <p:spPr>
            <a:xfrm>
              <a:off x="2779342" y="3642533"/>
              <a:ext cx="302227" cy="33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8" y="9900"/>
                  </a:moveTo>
                  <a:cubicBezTo>
                    <a:pt x="5400" y="9900"/>
                    <a:pt x="5615" y="10001"/>
                    <a:pt x="5952" y="10202"/>
                  </a:cubicBezTo>
                  <a:cubicBezTo>
                    <a:pt x="6290" y="10404"/>
                    <a:pt x="6671" y="10629"/>
                    <a:pt x="7095" y="10877"/>
                  </a:cubicBezTo>
                  <a:cubicBezTo>
                    <a:pt x="7520" y="11126"/>
                    <a:pt x="8072" y="11351"/>
                    <a:pt x="8752" y="11552"/>
                  </a:cubicBezTo>
                  <a:cubicBezTo>
                    <a:pt x="9432" y="11754"/>
                    <a:pt x="10115" y="11855"/>
                    <a:pt x="10800" y="11855"/>
                  </a:cubicBezTo>
                  <a:cubicBezTo>
                    <a:pt x="11485" y="11855"/>
                    <a:pt x="12168" y="11754"/>
                    <a:pt x="12848" y="11552"/>
                  </a:cubicBezTo>
                  <a:cubicBezTo>
                    <a:pt x="13528" y="11351"/>
                    <a:pt x="14080" y="11126"/>
                    <a:pt x="14505" y="10877"/>
                  </a:cubicBezTo>
                  <a:cubicBezTo>
                    <a:pt x="14929" y="10629"/>
                    <a:pt x="15310" y="10404"/>
                    <a:pt x="15648" y="10202"/>
                  </a:cubicBezTo>
                  <a:cubicBezTo>
                    <a:pt x="15985" y="10001"/>
                    <a:pt x="16200" y="9900"/>
                    <a:pt x="16292" y="9900"/>
                  </a:cubicBezTo>
                  <a:cubicBezTo>
                    <a:pt x="16916" y="9900"/>
                    <a:pt x="17486" y="9994"/>
                    <a:pt x="18003" y="10181"/>
                  </a:cubicBezTo>
                  <a:cubicBezTo>
                    <a:pt x="18519" y="10369"/>
                    <a:pt x="18956" y="10620"/>
                    <a:pt x="19314" y="10934"/>
                  </a:cubicBezTo>
                  <a:cubicBezTo>
                    <a:pt x="19672" y="11248"/>
                    <a:pt x="19989" y="11627"/>
                    <a:pt x="20265" y="12073"/>
                  </a:cubicBezTo>
                  <a:cubicBezTo>
                    <a:pt x="20542" y="12518"/>
                    <a:pt x="20761" y="12975"/>
                    <a:pt x="20925" y="13444"/>
                  </a:cubicBezTo>
                  <a:cubicBezTo>
                    <a:pt x="21089" y="13913"/>
                    <a:pt x="21224" y="14421"/>
                    <a:pt x="21332" y="14970"/>
                  </a:cubicBezTo>
                  <a:cubicBezTo>
                    <a:pt x="21439" y="15518"/>
                    <a:pt x="21511" y="16029"/>
                    <a:pt x="21546" y="16502"/>
                  </a:cubicBezTo>
                  <a:cubicBezTo>
                    <a:pt x="21582" y="16976"/>
                    <a:pt x="21600" y="17461"/>
                    <a:pt x="21600" y="17958"/>
                  </a:cubicBezTo>
                  <a:cubicBezTo>
                    <a:pt x="21600" y="19083"/>
                    <a:pt x="21227" y="19971"/>
                    <a:pt x="20480" y="20623"/>
                  </a:cubicBezTo>
                  <a:cubicBezTo>
                    <a:pt x="19734" y="21274"/>
                    <a:pt x="18741" y="21600"/>
                    <a:pt x="17504" y="21600"/>
                  </a:cubicBezTo>
                  <a:lnTo>
                    <a:pt x="4096" y="21600"/>
                  </a:lnTo>
                  <a:cubicBezTo>
                    <a:pt x="2858" y="21600"/>
                    <a:pt x="1866" y="21274"/>
                    <a:pt x="1120" y="20623"/>
                  </a:cubicBezTo>
                  <a:cubicBezTo>
                    <a:pt x="373" y="19971"/>
                    <a:pt x="0" y="19083"/>
                    <a:pt x="0" y="17958"/>
                  </a:cubicBezTo>
                  <a:cubicBezTo>
                    <a:pt x="0" y="17461"/>
                    <a:pt x="18" y="16976"/>
                    <a:pt x="54" y="16502"/>
                  </a:cubicBezTo>
                  <a:cubicBezTo>
                    <a:pt x="89" y="16029"/>
                    <a:pt x="161" y="15518"/>
                    <a:pt x="269" y="14970"/>
                  </a:cubicBezTo>
                  <a:cubicBezTo>
                    <a:pt x="376" y="14421"/>
                    <a:pt x="511" y="13913"/>
                    <a:pt x="675" y="13444"/>
                  </a:cubicBezTo>
                  <a:cubicBezTo>
                    <a:pt x="839" y="12975"/>
                    <a:pt x="1059" y="12518"/>
                    <a:pt x="1335" y="12073"/>
                  </a:cubicBezTo>
                  <a:cubicBezTo>
                    <a:pt x="1611" y="11627"/>
                    <a:pt x="1928" y="11248"/>
                    <a:pt x="2286" y="10934"/>
                  </a:cubicBezTo>
                  <a:cubicBezTo>
                    <a:pt x="2644" y="10620"/>
                    <a:pt x="3081" y="10369"/>
                    <a:pt x="3597" y="10181"/>
                  </a:cubicBezTo>
                  <a:cubicBezTo>
                    <a:pt x="4114" y="9994"/>
                    <a:pt x="4684" y="9900"/>
                    <a:pt x="5308" y="9900"/>
                  </a:cubicBezTo>
                  <a:close/>
                  <a:moveTo>
                    <a:pt x="10800" y="0"/>
                  </a:moveTo>
                  <a:cubicBezTo>
                    <a:pt x="12426" y="0"/>
                    <a:pt x="13814" y="527"/>
                    <a:pt x="14965" y="1582"/>
                  </a:cubicBezTo>
                  <a:cubicBezTo>
                    <a:pt x="16116" y="2637"/>
                    <a:pt x="16691" y="3909"/>
                    <a:pt x="16691" y="5400"/>
                  </a:cubicBezTo>
                  <a:cubicBezTo>
                    <a:pt x="16691" y="6891"/>
                    <a:pt x="16116" y="8163"/>
                    <a:pt x="14965" y="9218"/>
                  </a:cubicBezTo>
                  <a:cubicBezTo>
                    <a:pt x="13814" y="10273"/>
                    <a:pt x="12426" y="10800"/>
                    <a:pt x="10800" y="10800"/>
                  </a:cubicBezTo>
                  <a:cubicBezTo>
                    <a:pt x="9174" y="10800"/>
                    <a:pt x="7786" y="10273"/>
                    <a:pt x="6635" y="9218"/>
                  </a:cubicBezTo>
                  <a:cubicBezTo>
                    <a:pt x="5484" y="8163"/>
                    <a:pt x="4909" y="6891"/>
                    <a:pt x="4909" y="5400"/>
                  </a:cubicBezTo>
                  <a:cubicBezTo>
                    <a:pt x="4909" y="3909"/>
                    <a:pt x="5484" y="2637"/>
                    <a:pt x="6635" y="1582"/>
                  </a:cubicBezTo>
                  <a:cubicBezTo>
                    <a:pt x="7786" y="527"/>
                    <a:pt x="9174" y="0"/>
                    <a:pt x="108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6" name="Rectangle"/>
            <p:cNvSpPr/>
            <p:nvPr/>
          </p:nvSpPr>
          <p:spPr>
            <a:xfrm>
              <a:off x="6782037" y="1350326"/>
              <a:ext cx="912053" cy="814079"/>
            </a:xfrm>
            <a:prstGeom prst="rect">
              <a:avLst/>
            </a:prstGeom>
            <a:gradFill flip="none" rotWithShape="1">
              <a:gsLst>
                <a:gs pos="0">
                  <a:srgbClr val="AA4849"/>
                </a:gs>
                <a:gs pos="50000">
                  <a:srgbClr val="A40B11"/>
                </a:gs>
                <a:gs pos="100000">
                  <a:srgbClr val="97040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7" name="Rectangle"/>
            <p:cNvSpPr/>
            <p:nvPr/>
          </p:nvSpPr>
          <p:spPr>
            <a:xfrm>
              <a:off x="6782037" y="2168484"/>
              <a:ext cx="912053" cy="49343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8" name="Rectangle"/>
            <p:cNvSpPr/>
            <p:nvPr/>
          </p:nvSpPr>
          <p:spPr>
            <a:xfrm>
              <a:off x="7951609" y="2164404"/>
              <a:ext cx="912053" cy="49343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9" name="Rectangle"/>
            <p:cNvSpPr/>
            <p:nvPr/>
          </p:nvSpPr>
          <p:spPr>
            <a:xfrm>
              <a:off x="7951609" y="1067202"/>
              <a:ext cx="912053" cy="1093996"/>
            </a:xfrm>
            <a:prstGeom prst="rect">
              <a:avLst/>
            </a:prstGeom>
            <a:gradFill flip="none" rotWithShape="1">
              <a:gsLst>
                <a:gs pos="0">
                  <a:srgbClr val="AA4849"/>
                </a:gs>
                <a:gs pos="50000">
                  <a:srgbClr val="A40B11"/>
                </a:gs>
                <a:gs pos="100000">
                  <a:srgbClr val="97040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80" name="TA"/>
            <p:cNvSpPr txBox="1"/>
            <p:nvPr/>
          </p:nvSpPr>
          <p:spPr>
            <a:xfrm>
              <a:off x="7020906" y="2663715"/>
              <a:ext cx="349484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TA</a:t>
              </a:r>
            </a:p>
          </p:txBody>
        </p:sp>
        <p:sp>
          <p:nvSpPr>
            <p:cNvPr id="3081" name="TDA/H"/>
            <p:cNvSpPr txBox="1"/>
            <p:nvPr/>
          </p:nvSpPr>
          <p:spPr>
            <a:xfrm>
              <a:off x="8013288" y="2661003"/>
              <a:ext cx="78134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TDA/H</a:t>
              </a:r>
            </a:p>
          </p:txBody>
        </p:sp>
        <p:sp>
          <p:nvSpPr>
            <p:cNvPr id="3082" name="14,28%"/>
            <p:cNvSpPr txBox="1"/>
            <p:nvPr/>
          </p:nvSpPr>
          <p:spPr>
            <a:xfrm>
              <a:off x="6826090" y="2242501"/>
              <a:ext cx="80478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14,28%</a:t>
              </a:r>
            </a:p>
          </p:txBody>
        </p:sp>
        <p:sp>
          <p:nvSpPr>
            <p:cNvPr id="3083" name="27,27%"/>
            <p:cNvSpPr txBox="1"/>
            <p:nvPr/>
          </p:nvSpPr>
          <p:spPr>
            <a:xfrm>
              <a:off x="6830406" y="1598320"/>
              <a:ext cx="80478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27,27%</a:t>
              </a:r>
            </a:p>
          </p:txBody>
        </p:sp>
        <p:sp>
          <p:nvSpPr>
            <p:cNvPr id="3084" name="36,36%"/>
            <p:cNvSpPr txBox="1"/>
            <p:nvPr/>
          </p:nvSpPr>
          <p:spPr>
            <a:xfrm>
              <a:off x="8030309" y="1352485"/>
              <a:ext cx="80478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36,36%</a:t>
              </a:r>
            </a:p>
          </p:txBody>
        </p:sp>
        <p:sp>
          <p:nvSpPr>
            <p:cNvPr id="3085" name="14,28%"/>
            <p:cNvSpPr txBox="1"/>
            <p:nvPr/>
          </p:nvSpPr>
          <p:spPr>
            <a:xfrm>
              <a:off x="8030309" y="2211455"/>
              <a:ext cx="80478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14,28%</a:t>
              </a:r>
            </a:p>
          </p:txBody>
        </p:sp>
        <p:sp>
          <p:nvSpPr>
            <p:cNvPr id="3086" name="TSA…"/>
            <p:cNvSpPr/>
            <p:nvPr/>
          </p:nvSpPr>
          <p:spPr>
            <a:xfrm>
              <a:off x="0" y="5172200"/>
              <a:ext cx="905703" cy="631191"/>
            </a:xfrm>
            <a:prstGeom prst="rect">
              <a:avLst/>
            </a:prstGeom>
            <a:gradFill flip="none" rotWithShape="1">
              <a:gsLst>
                <a:gs pos="0">
                  <a:srgbClr val="8F658D"/>
                </a:gs>
                <a:gs pos="50000">
                  <a:srgbClr val="844B80"/>
                </a:gs>
                <a:gs pos="100000">
                  <a:srgbClr val="774073"/>
                </a:gs>
              </a:gsLst>
              <a:lin ang="5400000" scaled="0"/>
            </a:gra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TSA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modéré</a:t>
              </a:r>
            </a:p>
          </p:txBody>
        </p:sp>
        <p:sp>
          <p:nvSpPr>
            <p:cNvPr id="3087" name="TSA…"/>
            <p:cNvSpPr/>
            <p:nvPr/>
          </p:nvSpPr>
          <p:spPr>
            <a:xfrm>
              <a:off x="97420" y="1412905"/>
              <a:ext cx="905704" cy="631191"/>
            </a:xfrm>
            <a:prstGeom prst="rect">
              <a:avLst/>
            </a:prstGeom>
            <a:gradFill flip="none" rotWithShape="1">
              <a:gsLst>
                <a:gs pos="0">
                  <a:srgbClr val="8F658D"/>
                </a:gs>
                <a:gs pos="50000">
                  <a:srgbClr val="844B80"/>
                </a:gs>
                <a:gs pos="100000">
                  <a:srgbClr val="774073"/>
                </a:gs>
              </a:gsLst>
              <a:lin ang="5400000" scaled="0"/>
            </a:gra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TSA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modéré</a:t>
              </a:r>
            </a:p>
          </p:txBody>
        </p:sp>
        <p:sp>
          <p:nvSpPr>
            <p:cNvPr id="3088" name="TSA…"/>
            <p:cNvSpPr/>
            <p:nvPr/>
          </p:nvSpPr>
          <p:spPr>
            <a:xfrm>
              <a:off x="1618306" y="2077420"/>
              <a:ext cx="649634" cy="643891"/>
            </a:xfrm>
            <a:prstGeom prst="rect">
              <a:avLst/>
            </a:prstGeom>
            <a:solidFill>
              <a:schemeClr val="accent3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TSA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légé</a:t>
              </a:r>
            </a:p>
          </p:txBody>
        </p:sp>
        <p:sp>
          <p:nvSpPr>
            <p:cNvPr id="3089" name="TSA…"/>
            <p:cNvSpPr/>
            <p:nvPr/>
          </p:nvSpPr>
          <p:spPr>
            <a:xfrm>
              <a:off x="1811454" y="4737764"/>
              <a:ext cx="649635" cy="643891"/>
            </a:xfrm>
            <a:prstGeom prst="rect">
              <a:avLst/>
            </a:prstGeom>
            <a:solidFill>
              <a:schemeClr val="accent3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TSA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légé</a:t>
              </a:r>
            </a:p>
          </p:txBody>
        </p:sp>
      </p:grpSp>
      <p:sp>
        <p:nvSpPr>
          <p:cNvPr id="309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"/>
          <p:cNvSpPr/>
          <p:nvPr/>
        </p:nvSpPr>
        <p:spPr>
          <a:xfrm>
            <a:off x="5648132" y="1309813"/>
            <a:ext cx="5733832" cy="518004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094" name="Rectangle"/>
          <p:cNvSpPr/>
          <p:nvPr/>
        </p:nvSpPr>
        <p:spPr>
          <a:xfrm>
            <a:off x="5653328" y="390834"/>
            <a:ext cx="5723440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095" name="SENSORIALITES"/>
          <p:cNvSpPr txBox="1"/>
          <p:nvPr/>
        </p:nvSpPr>
        <p:spPr>
          <a:xfrm>
            <a:off x="7337464" y="590648"/>
            <a:ext cx="235516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SENSORIALITES</a:t>
            </a:r>
          </a:p>
        </p:txBody>
      </p:sp>
      <p:grpSp>
        <p:nvGrpSpPr>
          <p:cNvPr id="3199" name="Grouper"/>
          <p:cNvGrpSpPr/>
          <p:nvPr/>
        </p:nvGrpSpPr>
        <p:grpSpPr>
          <a:xfrm>
            <a:off x="15286728" y="4122246"/>
            <a:ext cx="7568719" cy="9607207"/>
            <a:chOff x="0" y="0"/>
            <a:chExt cx="7568717" cy="9607206"/>
          </a:xfrm>
        </p:grpSpPr>
        <p:sp>
          <p:nvSpPr>
            <p:cNvPr id="3096" name="Figure"/>
            <p:cNvSpPr/>
            <p:nvPr/>
          </p:nvSpPr>
          <p:spPr>
            <a:xfrm>
              <a:off x="0" y="3717"/>
              <a:ext cx="7568718" cy="958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16" extrusionOk="0">
                  <a:moveTo>
                    <a:pt x="1988" y="8601"/>
                  </a:moveTo>
                  <a:cubicBezTo>
                    <a:pt x="1988" y="8601"/>
                    <a:pt x="2362" y="8118"/>
                    <a:pt x="1988" y="7586"/>
                  </a:cubicBezTo>
                  <a:cubicBezTo>
                    <a:pt x="1615" y="7054"/>
                    <a:pt x="1864" y="5073"/>
                    <a:pt x="2736" y="3720"/>
                  </a:cubicBezTo>
                  <a:cubicBezTo>
                    <a:pt x="3608" y="2367"/>
                    <a:pt x="4355" y="1352"/>
                    <a:pt x="9026" y="434"/>
                  </a:cubicBezTo>
                  <a:cubicBezTo>
                    <a:pt x="13697" y="-484"/>
                    <a:pt x="16126" y="96"/>
                    <a:pt x="18368" y="1787"/>
                  </a:cubicBezTo>
                  <a:cubicBezTo>
                    <a:pt x="20610" y="3478"/>
                    <a:pt x="21357" y="5895"/>
                    <a:pt x="20672" y="8311"/>
                  </a:cubicBezTo>
                  <a:cubicBezTo>
                    <a:pt x="19987" y="10727"/>
                    <a:pt x="17558" y="11065"/>
                    <a:pt x="17745" y="13530"/>
                  </a:cubicBezTo>
                  <a:cubicBezTo>
                    <a:pt x="17932" y="15994"/>
                    <a:pt x="21432" y="21116"/>
                    <a:pt x="21432" y="21116"/>
                  </a:cubicBezTo>
                  <a:lnTo>
                    <a:pt x="9088" y="21116"/>
                  </a:lnTo>
                  <a:cubicBezTo>
                    <a:pt x="9088" y="21116"/>
                    <a:pt x="9618" y="19642"/>
                    <a:pt x="8964" y="18265"/>
                  </a:cubicBezTo>
                  <a:cubicBezTo>
                    <a:pt x="8964" y="18265"/>
                    <a:pt x="7959" y="16507"/>
                    <a:pt x="7189" y="16544"/>
                  </a:cubicBezTo>
                  <a:cubicBezTo>
                    <a:pt x="6418" y="16580"/>
                    <a:pt x="4083" y="16779"/>
                    <a:pt x="3452" y="16707"/>
                  </a:cubicBezTo>
                  <a:cubicBezTo>
                    <a:pt x="2821" y="16634"/>
                    <a:pt x="2214" y="16471"/>
                    <a:pt x="2261" y="15619"/>
                  </a:cubicBezTo>
                  <a:cubicBezTo>
                    <a:pt x="2308" y="14768"/>
                    <a:pt x="2238" y="14623"/>
                    <a:pt x="1887" y="14442"/>
                  </a:cubicBezTo>
                  <a:cubicBezTo>
                    <a:pt x="1537" y="14260"/>
                    <a:pt x="1397" y="13916"/>
                    <a:pt x="1677" y="13735"/>
                  </a:cubicBezTo>
                  <a:cubicBezTo>
                    <a:pt x="1957" y="13554"/>
                    <a:pt x="1957" y="13554"/>
                    <a:pt x="1957" y="13554"/>
                  </a:cubicBezTo>
                  <a:cubicBezTo>
                    <a:pt x="1957" y="13554"/>
                    <a:pt x="1747" y="13445"/>
                    <a:pt x="1420" y="13282"/>
                  </a:cubicBezTo>
                  <a:cubicBezTo>
                    <a:pt x="1093" y="13119"/>
                    <a:pt x="1163" y="12883"/>
                    <a:pt x="1257" y="12702"/>
                  </a:cubicBezTo>
                  <a:cubicBezTo>
                    <a:pt x="1350" y="12521"/>
                    <a:pt x="1537" y="12104"/>
                    <a:pt x="1327" y="12031"/>
                  </a:cubicBezTo>
                  <a:cubicBezTo>
                    <a:pt x="1117" y="11959"/>
                    <a:pt x="743" y="11778"/>
                    <a:pt x="416" y="11633"/>
                  </a:cubicBezTo>
                  <a:cubicBezTo>
                    <a:pt x="89" y="11488"/>
                    <a:pt x="-168" y="11234"/>
                    <a:pt x="136" y="10817"/>
                  </a:cubicBezTo>
                  <a:cubicBezTo>
                    <a:pt x="439" y="10401"/>
                    <a:pt x="1988" y="8601"/>
                    <a:pt x="1988" y="86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97" name="Figure"/>
            <p:cNvSpPr/>
            <p:nvPr/>
          </p:nvSpPr>
          <p:spPr>
            <a:xfrm>
              <a:off x="768454" y="1684214"/>
              <a:ext cx="1056149" cy="92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98" name="Figure"/>
            <p:cNvSpPr/>
            <p:nvPr/>
          </p:nvSpPr>
          <p:spPr>
            <a:xfrm>
              <a:off x="3571166" y="2944690"/>
              <a:ext cx="567698" cy="67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099" name="Figure"/>
            <p:cNvSpPr/>
            <p:nvPr/>
          </p:nvSpPr>
          <p:spPr>
            <a:xfrm>
              <a:off x="4938503" y="1718056"/>
              <a:ext cx="524620" cy="10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0" name="Figure"/>
            <p:cNvSpPr/>
            <p:nvPr/>
          </p:nvSpPr>
          <p:spPr>
            <a:xfrm>
              <a:off x="4480891" y="3085020"/>
              <a:ext cx="1013873" cy="76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7" y="10069"/>
                  </a:moveTo>
                  <a:cubicBezTo>
                    <a:pt x="13591" y="10069"/>
                    <a:pt x="12956" y="9222"/>
                    <a:pt x="12956" y="8178"/>
                  </a:cubicBezTo>
                  <a:cubicBezTo>
                    <a:pt x="12956" y="7133"/>
                    <a:pt x="13591" y="6286"/>
                    <a:pt x="14377" y="6286"/>
                  </a:cubicBezTo>
                  <a:cubicBezTo>
                    <a:pt x="15161" y="6286"/>
                    <a:pt x="15797" y="7133"/>
                    <a:pt x="15797" y="8178"/>
                  </a:cubicBezTo>
                  <a:cubicBezTo>
                    <a:pt x="15797" y="9222"/>
                    <a:pt x="15161" y="10069"/>
                    <a:pt x="14377" y="10069"/>
                  </a:cubicBezTo>
                  <a:close/>
                  <a:moveTo>
                    <a:pt x="9355" y="17542"/>
                  </a:moveTo>
                  <a:lnTo>
                    <a:pt x="6514" y="17542"/>
                  </a:lnTo>
                  <a:lnTo>
                    <a:pt x="6514" y="13759"/>
                  </a:lnTo>
                  <a:lnTo>
                    <a:pt x="9355" y="13759"/>
                  </a:lnTo>
                  <a:cubicBezTo>
                    <a:pt x="9355" y="13759"/>
                    <a:pt x="9355" y="17542"/>
                    <a:pt x="9355" y="17542"/>
                  </a:cubicBezTo>
                  <a:close/>
                  <a:moveTo>
                    <a:pt x="4885" y="17542"/>
                  </a:moveTo>
                  <a:lnTo>
                    <a:pt x="2045" y="17542"/>
                  </a:lnTo>
                  <a:lnTo>
                    <a:pt x="2045" y="13759"/>
                  </a:lnTo>
                  <a:lnTo>
                    <a:pt x="4885" y="13759"/>
                  </a:lnTo>
                  <a:cubicBezTo>
                    <a:pt x="4885" y="13759"/>
                    <a:pt x="4885" y="17542"/>
                    <a:pt x="4885" y="17542"/>
                  </a:cubicBezTo>
                  <a:close/>
                  <a:moveTo>
                    <a:pt x="14377" y="1737"/>
                  </a:moveTo>
                  <a:lnTo>
                    <a:pt x="7198" y="11684"/>
                  </a:lnTo>
                  <a:lnTo>
                    <a:pt x="624" y="11684"/>
                  </a:lnTo>
                  <a:lnTo>
                    <a:pt x="624" y="21600"/>
                  </a:lnTo>
                  <a:lnTo>
                    <a:pt x="12488" y="21600"/>
                  </a:lnTo>
                  <a:lnTo>
                    <a:pt x="12488" y="13750"/>
                  </a:lnTo>
                  <a:lnTo>
                    <a:pt x="16265" y="13750"/>
                  </a:lnTo>
                  <a:lnTo>
                    <a:pt x="16265" y="21600"/>
                  </a:lnTo>
                  <a:lnTo>
                    <a:pt x="20961" y="21600"/>
                  </a:lnTo>
                  <a:lnTo>
                    <a:pt x="20961" y="11747"/>
                  </a:lnTo>
                  <a:lnTo>
                    <a:pt x="21600" y="11747"/>
                  </a:lnTo>
                  <a:cubicBezTo>
                    <a:pt x="21600" y="11747"/>
                    <a:pt x="14377" y="1737"/>
                    <a:pt x="14377" y="1737"/>
                  </a:cubicBezTo>
                  <a:close/>
                  <a:moveTo>
                    <a:pt x="21585" y="9988"/>
                  </a:moveTo>
                  <a:lnTo>
                    <a:pt x="21585" y="10640"/>
                  </a:lnTo>
                  <a:lnTo>
                    <a:pt x="14376" y="652"/>
                  </a:lnTo>
                  <a:lnTo>
                    <a:pt x="6905" y="11004"/>
                  </a:lnTo>
                  <a:lnTo>
                    <a:pt x="0" y="11004"/>
                  </a:lnTo>
                  <a:lnTo>
                    <a:pt x="4124" y="5099"/>
                  </a:lnTo>
                  <a:lnTo>
                    <a:pt x="10696" y="5099"/>
                  </a:lnTo>
                  <a:lnTo>
                    <a:pt x="14376" y="0"/>
                  </a:lnTo>
                  <a:cubicBezTo>
                    <a:pt x="14376" y="0"/>
                    <a:pt x="21585" y="9988"/>
                    <a:pt x="21585" y="998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1" name="Figure"/>
            <p:cNvSpPr/>
            <p:nvPr/>
          </p:nvSpPr>
          <p:spPr>
            <a:xfrm>
              <a:off x="5522295" y="2508510"/>
              <a:ext cx="835548" cy="7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2" name="Figure"/>
            <p:cNvSpPr/>
            <p:nvPr/>
          </p:nvSpPr>
          <p:spPr>
            <a:xfrm>
              <a:off x="1839251" y="4228917"/>
              <a:ext cx="1090496" cy="72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extrusionOk="0">
                  <a:moveTo>
                    <a:pt x="17523" y="7527"/>
                  </a:moveTo>
                  <a:lnTo>
                    <a:pt x="16892" y="5510"/>
                  </a:lnTo>
                  <a:cubicBezTo>
                    <a:pt x="16891" y="5509"/>
                    <a:pt x="16891" y="5507"/>
                    <a:pt x="16891" y="5505"/>
                  </a:cubicBezTo>
                  <a:cubicBezTo>
                    <a:pt x="16543" y="4391"/>
                    <a:pt x="13689" y="5277"/>
                    <a:pt x="10517" y="7484"/>
                  </a:cubicBezTo>
                  <a:cubicBezTo>
                    <a:pt x="7344" y="9692"/>
                    <a:pt x="5056" y="12384"/>
                    <a:pt x="5404" y="13498"/>
                  </a:cubicBezTo>
                  <a:cubicBezTo>
                    <a:pt x="5404" y="13499"/>
                    <a:pt x="5405" y="13501"/>
                    <a:pt x="5405" y="13502"/>
                  </a:cubicBezTo>
                  <a:lnTo>
                    <a:pt x="5405" y="13503"/>
                  </a:lnTo>
                  <a:lnTo>
                    <a:pt x="5495" y="13791"/>
                  </a:lnTo>
                  <a:lnTo>
                    <a:pt x="0" y="14107"/>
                  </a:lnTo>
                  <a:lnTo>
                    <a:pt x="8178" y="0"/>
                  </a:lnTo>
                  <a:lnTo>
                    <a:pt x="21600" y="1182"/>
                  </a:lnTo>
                  <a:cubicBezTo>
                    <a:pt x="21600" y="1182"/>
                    <a:pt x="17523" y="7527"/>
                    <a:pt x="17523" y="7527"/>
                  </a:cubicBezTo>
                  <a:close/>
                  <a:moveTo>
                    <a:pt x="5685" y="19621"/>
                  </a:moveTo>
                  <a:cubicBezTo>
                    <a:pt x="5884" y="20257"/>
                    <a:pt x="5703" y="21011"/>
                    <a:pt x="5280" y="21306"/>
                  </a:cubicBezTo>
                  <a:cubicBezTo>
                    <a:pt x="4857" y="21600"/>
                    <a:pt x="4353" y="21323"/>
                    <a:pt x="4154" y="20686"/>
                  </a:cubicBezTo>
                  <a:cubicBezTo>
                    <a:pt x="4021" y="20261"/>
                    <a:pt x="4061" y="19785"/>
                    <a:pt x="4227" y="19427"/>
                  </a:cubicBezTo>
                  <a:lnTo>
                    <a:pt x="2645" y="14366"/>
                  </a:lnTo>
                  <a:lnTo>
                    <a:pt x="3561" y="14314"/>
                  </a:lnTo>
                  <a:lnTo>
                    <a:pt x="4992" y="18894"/>
                  </a:lnTo>
                  <a:cubicBezTo>
                    <a:pt x="5283" y="18935"/>
                    <a:pt x="5552" y="19195"/>
                    <a:pt x="5685" y="19621"/>
                  </a:cubicBezTo>
                  <a:close/>
                  <a:moveTo>
                    <a:pt x="17927" y="11804"/>
                  </a:moveTo>
                  <a:lnTo>
                    <a:pt x="16207" y="6303"/>
                  </a:lnTo>
                  <a:cubicBezTo>
                    <a:pt x="15632" y="6170"/>
                    <a:pt x="13695" y="6675"/>
                    <a:pt x="10877" y="8636"/>
                  </a:cubicBezTo>
                  <a:cubicBezTo>
                    <a:pt x="8057" y="10598"/>
                    <a:pt x="6553" y="12487"/>
                    <a:pt x="6252" y="13230"/>
                  </a:cubicBezTo>
                  <a:lnTo>
                    <a:pt x="7971" y="18731"/>
                  </a:lnTo>
                  <a:cubicBezTo>
                    <a:pt x="7971" y="18731"/>
                    <a:pt x="17927" y="11804"/>
                    <a:pt x="17927" y="1180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3" name="Figure"/>
            <p:cNvSpPr/>
            <p:nvPr/>
          </p:nvSpPr>
          <p:spPr>
            <a:xfrm>
              <a:off x="3640263" y="4467721"/>
              <a:ext cx="779627" cy="51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4" name="Figure"/>
            <p:cNvSpPr/>
            <p:nvPr/>
          </p:nvSpPr>
          <p:spPr>
            <a:xfrm>
              <a:off x="3777538" y="3779487"/>
              <a:ext cx="532341" cy="5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8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5" name="Figure"/>
            <p:cNvSpPr/>
            <p:nvPr/>
          </p:nvSpPr>
          <p:spPr>
            <a:xfrm>
              <a:off x="2155691" y="4464164"/>
              <a:ext cx="1358815" cy="117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6" name="Figure"/>
            <p:cNvSpPr/>
            <p:nvPr/>
          </p:nvSpPr>
          <p:spPr>
            <a:xfrm>
              <a:off x="5935105" y="811010"/>
              <a:ext cx="795141" cy="82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extrusionOk="0">
                  <a:moveTo>
                    <a:pt x="0" y="2367"/>
                  </a:moveTo>
                  <a:lnTo>
                    <a:pt x="8951" y="11157"/>
                  </a:lnTo>
                  <a:lnTo>
                    <a:pt x="11078" y="9188"/>
                  </a:lnTo>
                  <a:lnTo>
                    <a:pt x="6437" y="4635"/>
                  </a:lnTo>
                  <a:cubicBezTo>
                    <a:pt x="6796" y="4533"/>
                    <a:pt x="7134" y="4350"/>
                    <a:pt x="7402" y="4069"/>
                  </a:cubicBezTo>
                  <a:cubicBezTo>
                    <a:pt x="7936" y="3511"/>
                    <a:pt x="8097" y="2728"/>
                    <a:pt x="7933" y="1987"/>
                  </a:cubicBezTo>
                  <a:cubicBezTo>
                    <a:pt x="7919" y="1921"/>
                    <a:pt x="7902" y="1856"/>
                    <a:pt x="7882" y="1792"/>
                  </a:cubicBezTo>
                  <a:cubicBezTo>
                    <a:pt x="9084" y="1420"/>
                    <a:pt x="10285" y="1313"/>
                    <a:pt x="11432" y="1512"/>
                  </a:cubicBezTo>
                  <a:cubicBezTo>
                    <a:pt x="13324" y="1841"/>
                    <a:pt x="14949" y="2953"/>
                    <a:pt x="16131" y="4728"/>
                  </a:cubicBezTo>
                  <a:cubicBezTo>
                    <a:pt x="17973" y="7495"/>
                    <a:pt x="17832" y="11043"/>
                    <a:pt x="15877" y="13613"/>
                  </a:cubicBezTo>
                  <a:lnTo>
                    <a:pt x="14455" y="12303"/>
                  </a:lnTo>
                  <a:lnTo>
                    <a:pt x="15915" y="10862"/>
                  </a:lnTo>
                  <a:lnTo>
                    <a:pt x="15206" y="10209"/>
                  </a:lnTo>
                  <a:lnTo>
                    <a:pt x="9882" y="15464"/>
                  </a:lnTo>
                  <a:lnTo>
                    <a:pt x="10592" y="16118"/>
                  </a:lnTo>
                  <a:lnTo>
                    <a:pt x="12054" y="14674"/>
                  </a:lnTo>
                  <a:lnTo>
                    <a:pt x="14365" y="16801"/>
                  </a:lnTo>
                  <a:lnTo>
                    <a:pt x="11305" y="19822"/>
                  </a:lnTo>
                  <a:lnTo>
                    <a:pt x="13081" y="21458"/>
                  </a:lnTo>
                  <a:lnTo>
                    <a:pt x="21600" y="13048"/>
                  </a:lnTo>
                  <a:lnTo>
                    <a:pt x="19823" y="11412"/>
                  </a:lnTo>
                  <a:lnTo>
                    <a:pt x="17690" y="13518"/>
                  </a:lnTo>
                  <a:cubicBezTo>
                    <a:pt x="19379" y="10601"/>
                    <a:pt x="19335" y="6908"/>
                    <a:pt x="17380" y="3973"/>
                  </a:cubicBezTo>
                  <a:cubicBezTo>
                    <a:pt x="15971" y="1856"/>
                    <a:pt x="14006" y="526"/>
                    <a:pt x="11697" y="124"/>
                  </a:cubicBezTo>
                  <a:cubicBezTo>
                    <a:pt x="10165" y="-142"/>
                    <a:pt x="8574" y="24"/>
                    <a:pt x="7002" y="585"/>
                  </a:cubicBezTo>
                  <a:cubicBezTo>
                    <a:pt x="6059" y="-12"/>
                    <a:pt x="4773" y="95"/>
                    <a:pt x="3959" y="899"/>
                  </a:cubicBezTo>
                  <a:cubicBezTo>
                    <a:pt x="3722" y="1133"/>
                    <a:pt x="3552" y="1402"/>
                    <a:pt x="3440" y="1690"/>
                  </a:cubicBezTo>
                  <a:lnTo>
                    <a:pt x="2124" y="401"/>
                  </a:lnTo>
                  <a:lnTo>
                    <a:pt x="0" y="2367"/>
                  </a:lnTo>
                  <a:close/>
                  <a:moveTo>
                    <a:pt x="5023" y="1879"/>
                  </a:moveTo>
                  <a:cubicBezTo>
                    <a:pt x="5331" y="1567"/>
                    <a:pt x="5827" y="1505"/>
                    <a:pt x="6199" y="1742"/>
                  </a:cubicBezTo>
                  <a:cubicBezTo>
                    <a:pt x="6584" y="1986"/>
                    <a:pt x="6712" y="2467"/>
                    <a:pt x="6498" y="2857"/>
                  </a:cubicBezTo>
                  <a:cubicBezTo>
                    <a:pt x="6457" y="2939"/>
                    <a:pt x="6405" y="3017"/>
                    <a:pt x="6335" y="3086"/>
                  </a:cubicBezTo>
                  <a:cubicBezTo>
                    <a:pt x="5986" y="3431"/>
                    <a:pt x="5406" y="3440"/>
                    <a:pt x="5046" y="3108"/>
                  </a:cubicBezTo>
                  <a:cubicBezTo>
                    <a:pt x="4686" y="2775"/>
                    <a:pt x="4679" y="2227"/>
                    <a:pt x="5023" y="187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7" name="Figure"/>
            <p:cNvSpPr/>
            <p:nvPr/>
          </p:nvSpPr>
          <p:spPr>
            <a:xfrm>
              <a:off x="6477553" y="3943796"/>
              <a:ext cx="644760" cy="45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8" name="Figure"/>
            <p:cNvSpPr/>
            <p:nvPr/>
          </p:nvSpPr>
          <p:spPr>
            <a:xfrm>
              <a:off x="5617388" y="1559406"/>
              <a:ext cx="715283" cy="7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09" name="Figure"/>
            <p:cNvSpPr/>
            <p:nvPr/>
          </p:nvSpPr>
          <p:spPr>
            <a:xfrm>
              <a:off x="5574705" y="4339953"/>
              <a:ext cx="979680" cy="11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330" extrusionOk="0">
                  <a:moveTo>
                    <a:pt x="9478" y="70"/>
                  </a:moveTo>
                  <a:cubicBezTo>
                    <a:pt x="11123" y="275"/>
                    <a:pt x="12738" y="926"/>
                    <a:pt x="14085" y="2033"/>
                  </a:cubicBezTo>
                  <a:cubicBezTo>
                    <a:pt x="15975" y="3587"/>
                    <a:pt x="17009" y="5837"/>
                    <a:pt x="16934" y="8191"/>
                  </a:cubicBezTo>
                  <a:cubicBezTo>
                    <a:pt x="16906" y="10082"/>
                    <a:pt x="16181" y="11892"/>
                    <a:pt x="14857" y="13325"/>
                  </a:cubicBezTo>
                  <a:cubicBezTo>
                    <a:pt x="12856" y="15492"/>
                    <a:pt x="9834" y="16495"/>
                    <a:pt x="6855" y="15993"/>
                  </a:cubicBezTo>
                  <a:cubicBezTo>
                    <a:pt x="490" y="14716"/>
                    <a:pt x="-2157" y="7497"/>
                    <a:pt x="2010" y="2777"/>
                  </a:cubicBezTo>
                  <a:cubicBezTo>
                    <a:pt x="3900" y="636"/>
                    <a:pt x="6738" y="-270"/>
                    <a:pt x="9478" y="70"/>
                  </a:cubicBezTo>
                  <a:close/>
                  <a:moveTo>
                    <a:pt x="16810" y="1701"/>
                  </a:moveTo>
                  <a:cubicBezTo>
                    <a:pt x="18615" y="3813"/>
                    <a:pt x="19443" y="6468"/>
                    <a:pt x="19138" y="9166"/>
                  </a:cubicBezTo>
                  <a:cubicBezTo>
                    <a:pt x="18833" y="11864"/>
                    <a:pt x="17426" y="14285"/>
                    <a:pt x="15190" y="15989"/>
                  </a:cubicBezTo>
                  <a:cubicBezTo>
                    <a:pt x="12661" y="17917"/>
                    <a:pt x="9406" y="18601"/>
                    <a:pt x="6358" y="18041"/>
                  </a:cubicBezTo>
                  <a:cubicBezTo>
                    <a:pt x="5748" y="17930"/>
                    <a:pt x="5142" y="17768"/>
                    <a:pt x="4557" y="17556"/>
                  </a:cubicBezTo>
                  <a:lnTo>
                    <a:pt x="4163" y="19469"/>
                  </a:lnTo>
                  <a:lnTo>
                    <a:pt x="7062" y="20001"/>
                  </a:lnTo>
                  <a:lnTo>
                    <a:pt x="6789" y="21330"/>
                  </a:lnTo>
                  <a:lnTo>
                    <a:pt x="226" y="20125"/>
                  </a:lnTo>
                  <a:lnTo>
                    <a:pt x="499" y="18797"/>
                  </a:lnTo>
                  <a:lnTo>
                    <a:pt x="2756" y="19211"/>
                  </a:lnTo>
                  <a:lnTo>
                    <a:pt x="3218" y="16966"/>
                  </a:lnTo>
                  <a:cubicBezTo>
                    <a:pt x="2950" y="16826"/>
                    <a:pt x="2687" y="16675"/>
                    <a:pt x="2430" y="16512"/>
                  </a:cubicBezTo>
                  <a:cubicBezTo>
                    <a:pt x="2173" y="16350"/>
                    <a:pt x="1927" y="16169"/>
                    <a:pt x="1683" y="15983"/>
                  </a:cubicBezTo>
                  <a:lnTo>
                    <a:pt x="2579" y="14935"/>
                  </a:lnTo>
                  <a:cubicBezTo>
                    <a:pt x="5969" y="17524"/>
                    <a:pt x="10901" y="17524"/>
                    <a:pt x="14299" y="14934"/>
                  </a:cubicBezTo>
                  <a:cubicBezTo>
                    <a:pt x="16238" y="13457"/>
                    <a:pt x="17443" y="11361"/>
                    <a:pt x="17707" y="9022"/>
                  </a:cubicBezTo>
                  <a:cubicBezTo>
                    <a:pt x="17972" y="6683"/>
                    <a:pt x="17266" y="4386"/>
                    <a:pt x="15702" y="2556"/>
                  </a:cubicBezTo>
                  <a:lnTo>
                    <a:pt x="16810" y="1701"/>
                  </a:lnTo>
                  <a:close/>
                  <a:moveTo>
                    <a:pt x="9714" y="1065"/>
                  </a:moveTo>
                  <a:cubicBezTo>
                    <a:pt x="9277" y="997"/>
                    <a:pt x="8831" y="969"/>
                    <a:pt x="8386" y="975"/>
                  </a:cubicBezTo>
                  <a:cubicBezTo>
                    <a:pt x="8459" y="1223"/>
                    <a:pt x="8543" y="1462"/>
                    <a:pt x="8640" y="1700"/>
                  </a:cubicBezTo>
                  <a:cubicBezTo>
                    <a:pt x="8736" y="1937"/>
                    <a:pt x="8845" y="2173"/>
                    <a:pt x="8961" y="2400"/>
                  </a:cubicBezTo>
                  <a:cubicBezTo>
                    <a:pt x="9288" y="2209"/>
                    <a:pt x="9626" y="2029"/>
                    <a:pt x="9966" y="1860"/>
                  </a:cubicBezTo>
                  <a:cubicBezTo>
                    <a:pt x="10306" y="1690"/>
                    <a:pt x="10644" y="1530"/>
                    <a:pt x="10996" y="1383"/>
                  </a:cubicBezTo>
                  <a:cubicBezTo>
                    <a:pt x="10578" y="1245"/>
                    <a:pt x="10152" y="1133"/>
                    <a:pt x="9714" y="1065"/>
                  </a:cubicBezTo>
                  <a:close/>
                  <a:moveTo>
                    <a:pt x="12201" y="1890"/>
                  </a:moveTo>
                  <a:cubicBezTo>
                    <a:pt x="11714" y="2061"/>
                    <a:pt x="11236" y="2255"/>
                    <a:pt x="10772" y="2471"/>
                  </a:cubicBezTo>
                  <a:cubicBezTo>
                    <a:pt x="10308" y="2688"/>
                    <a:pt x="9855" y="2926"/>
                    <a:pt x="9416" y="3185"/>
                  </a:cubicBezTo>
                  <a:cubicBezTo>
                    <a:pt x="9616" y="3489"/>
                    <a:pt x="9840" y="3789"/>
                    <a:pt x="10078" y="4068"/>
                  </a:cubicBezTo>
                  <a:cubicBezTo>
                    <a:pt x="10317" y="4346"/>
                    <a:pt x="10570" y="4611"/>
                    <a:pt x="10846" y="4862"/>
                  </a:cubicBezTo>
                  <a:lnTo>
                    <a:pt x="13082" y="2443"/>
                  </a:lnTo>
                  <a:cubicBezTo>
                    <a:pt x="12943" y="2343"/>
                    <a:pt x="12797" y="2241"/>
                    <a:pt x="12651" y="2150"/>
                  </a:cubicBezTo>
                  <a:cubicBezTo>
                    <a:pt x="12505" y="2060"/>
                    <a:pt x="12353" y="1970"/>
                    <a:pt x="12201" y="1890"/>
                  </a:cubicBezTo>
                  <a:close/>
                  <a:moveTo>
                    <a:pt x="7361" y="1001"/>
                  </a:moveTo>
                  <a:cubicBezTo>
                    <a:pt x="6539" y="1112"/>
                    <a:pt x="5753" y="1344"/>
                    <a:pt x="5028" y="1690"/>
                  </a:cubicBezTo>
                  <a:cubicBezTo>
                    <a:pt x="4304" y="2036"/>
                    <a:pt x="3643" y="2486"/>
                    <a:pt x="3063" y="3042"/>
                  </a:cubicBezTo>
                  <a:lnTo>
                    <a:pt x="5528" y="5075"/>
                  </a:lnTo>
                  <a:cubicBezTo>
                    <a:pt x="5921" y="4672"/>
                    <a:pt x="6338" y="4284"/>
                    <a:pt x="6772" y="3924"/>
                  </a:cubicBezTo>
                  <a:cubicBezTo>
                    <a:pt x="7205" y="3565"/>
                    <a:pt x="7654" y="3228"/>
                    <a:pt x="8125" y="2913"/>
                  </a:cubicBezTo>
                  <a:cubicBezTo>
                    <a:pt x="7963" y="2609"/>
                    <a:pt x="7818" y="2297"/>
                    <a:pt x="7689" y="1977"/>
                  </a:cubicBezTo>
                  <a:cubicBezTo>
                    <a:pt x="7560" y="1656"/>
                    <a:pt x="7453" y="1337"/>
                    <a:pt x="7361" y="1001"/>
                  </a:cubicBezTo>
                  <a:close/>
                  <a:moveTo>
                    <a:pt x="13805" y="3028"/>
                  </a:moveTo>
                  <a:lnTo>
                    <a:pt x="11569" y="5447"/>
                  </a:lnTo>
                  <a:cubicBezTo>
                    <a:pt x="11851" y="5650"/>
                    <a:pt x="12143" y="5841"/>
                    <a:pt x="12448" y="6012"/>
                  </a:cubicBezTo>
                  <a:cubicBezTo>
                    <a:pt x="12751" y="6183"/>
                    <a:pt x="13063" y="6333"/>
                    <a:pt x="13386" y="6470"/>
                  </a:cubicBezTo>
                  <a:cubicBezTo>
                    <a:pt x="13601" y="6014"/>
                    <a:pt x="13797" y="5551"/>
                    <a:pt x="13962" y="5078"/>
                  </a:cubicBezTo>
                  <a:cubicBezTo>
                    <a:pt x="14127" y="4604"/>
                    <a:pt x="14272" y="4123"/>
                    <a:pt x="14385" y="3634"/>
                  </a:cubicBezTo>
                  <a:cubicBezTo>
                    <a:pt x="14295" y="3529"/>
                    <a:pt x="14194" y="3419"/>
                    <a:pt x="14097" y="3319"/>
                  </a:cubicBezTo>
                  <a:cubicBezTo>
                    <a:pt x="14000" y="3219"/>
                    <a:pt x="13908" y="3124"/>
                    <a:pt x="13805" y="3028"/>
                  </a:cubicBezTo>
                  <a:close/>
                  <a:moveTo>
                    <a:pt x="15096" y="4644"/>
                  </a:moveTo>
                  <a:cubicBezTo>
                    <a:pt x="14988" y="5012"/>
                    <a:pt x="14871" y="5370"/>
                    <a:pt x="14734" y="5730"/>
                  </a:cubicBezTo>
                  <a:cubicBezTo>
                    <a:pt x="14597" y="6090"/>
                    <a:pt x="14439" y="6450"/>
                    <a:pt x="14275" y="6799"/>
                  </a:cubicBezTo>
                  <a:cubicBezTo>
                    <a:pt x="14550" y="6885"/>
                    <a:pt x="14841" y="6954"/>
                    <a:pt x="15124" y="7014"/>
                  </a:cubicBezTo>
                  <a:cubicBezTo>
                    <a:pt x="15408" y="7075"/>
                    <a:pt x="15687" y="7123"/>
                    <a:pt x="15976" y="7159"/>
                  </a:cubicBezTo>
                  <a:cubicBezTo>
                    <a:pt x="15914" y="6711"/>
                    <a:pt x="15812" y="6275"/>
                    <a:pt x="15665" y="5854"/>
                  </a:cubicBezTo>
                  <a:cubicBezTo>
                    <a:pt x="15518" y="5433"/>
                    <a:pt x="15323" y="5030"/>
                    <a:pt x="15096" y="4644"/>
                  </a:cubicBezTo>
                  <a:close/>
                  <a:moveTo>
                    <a:pt x="8605" y="3702"/>
                  </a:moveTo>
                  <a:cubicBezTo>
                    <a:pt x="8179" y="3990"/>
                    <a:pt x="7774" y="4304"/>
                    <a:pt x="7381" y="4631"/>
                  </a:cubicBezTo>
                  <a:cubicBezTo>
                    <a:pt x="6989" y="4958"/>
                    <a:pt x="6608" y="5295"/>
                    <a:pt x="6251" y="5659"/>
                  </a:cubicBezTo>
                  <a:lnTo>
                    <a:pt x="8447" y="7465"/>
                  </a:lnTo>
                  <a:lnTo>
                    <a:pt x="10215" y="5543"/>
                  </a:lnTo>
                  <a:cubicBezTo>
                    <a:pt x="9904" y="5267"/>
                    <a:pt x="9619" y="4977"/>
                    <a:pt x="9350" y="4671"/>
                  </a:cubicBezTo>
                  <a:cubicBezTo>
                    <a:pt x="9080" y="4364"/>
                    <a:pt x="8830" y="4037"/>
                    <a:pt x="8605" y="3702"/>
                  </a:cubicBezTo>
                  <a:close/>
                  <a:moveTo>
                    <a:pt x="2432" y="3722"/>
                  </a:moveTo>
                  <a:cubicBezTo>
                    <a:pt x="1931" y="4342"/>
                    <a:pt x="1545" y="5032"/>
                    <a:pt x="1283" y="5758"/>
                  </a:cubicBezTo>
                  <a:cubicBezTo>
                    <a:pt x="1021" y="6484"/>
                    <a:pt x="878" y="7254"/>
                    <a:pt x="877" y="8037"/>
                  </a:cubicBezTo>
                  <a:cubicBezTo>
                    <a:pt x="1137" y="8065"/>
                    <a:pt x="1404" y="8098"/>
                    <a:pt x="1660" y="8145"/>
                  </a:cubicBezTo>
                  <a:cubicBezTo>
                    <a:pt x="2117" y="8229"/>
                    <a:pt x="2561" y="8344"/>
                    <a:pt x="3000" y="8486"/>
                  </a:cubicBezTo>
                  <a:cubicBezTo>
                    <a:pt x="3264" y="8001"/>
                    <a:pt x="3552" y="7532"/>
                    <a:pt x="3869" y="7077"/>
                  </a:cubicBezTo>
                  <a:cubicBezTo>
                    <a:pt x="4186" y="6620"/>
                    <a:pt x="4541" y="6182"/>
                    <a:pt x="4909" y="5758"/>
                  </a:cubicBezTo>
                  <a:lnTo>
                    <a:pt x="2432" y="3722"/>
                  </a:lnTo>
                  <a:close/>
                  <a:moveTo>
                    <a:pt x="10938" y="6127"/>
                  </a:moveTo>
                  <a:lnTo>
                    <a:pt x="9168" y="8061"/>
                  </a:lnTo>
                  <a:lnTo>
                    <a:pt x="11248" y="9762"/>
                  </a:lnTo>
                  <a:cubicBezTo>
                    <a:pt x="11578" y="9379"/>
                    <a:pt x="11884" y="8987"/>
                    <a:pt x="12171" y="8577"/>
                  </a:cubicBezTo>
                  <a:cubicBezTo>
                    <a:pt x="12458" y="8167"/>
                    <a:pt x="12720" y="7742"/>
                    <a:pt x="12962" y="7307"/>
                  </a:cubicBezTo>
                  <a:cubicBezTo>
                    <a:pt x="12602" y="7150"/>
                    <a:pt x="12252" y="6965"/>
                    <a:pt x="11914" y="6770"/>
                  </a:cubicBezTo>
                  <a:cubicBezTo>
                    <a:pt x="11576" y="6574"/>
                    <a:pt x="11250" y="6359"/>
                    <a:pt x="10938" y="6127"/>
                  </a:cubicBezTo>
                  <a:close/>
                  <a:moveTo>
                    <a:pt x="13848" y="7648"/>
                  </a:moveTo>
                  <a:cubicBezTo>
                    <a:pt x="13585" y="8128"/>
                    <a:pt x="13296" y="8594"/>
                    <a:pt x="12981" y="9046"/>
                  </a:cubicBezTo>
                  <a:cubicBezTo>
                    <a:pt x="12666" y="9498"/>
                    <a:pt x="12333" y="9937"/>
                    <a:pt x="11968" y="10358"/>
                  </a:cubicBezTo>
                  <a:lnTo>
                    <a:pt x="14435" y="12380"/>
                  </a:lnTo>
                  <a:cubicBezTo>
                    <a:pt x="14932" y="11765"/>
                    <a:pt x="15318" y="11086"/>
                    <a:pt x="15580" y="10367"/>
                  </a:cubicBezTo>
                  <a:cubicBezTo>
                    <a:pt x="15841" y="9648"/>
                    <a:pt x="15975" y="8887"/>
                    <a:pt x="15981" y="8111"/>
                  </a:cubicBezTo>
                  <a:cubicBezTo>
                    <a:pt x="15742" y="8083"/>
                    <a:pt x="15505" y="8059"/>
                    <a:pt x="15270" y="8016"/>
                  </a:cubicBezTo>
                  <a:cubicBezTo>
                    <a:pt x="15029" y="7971"/>
                    <a:pt x="14787" y="7909"/>
                    <a:pt x="14550" y="7848"/>
                  </a:cubicBezTo>
                  <a:cubicBezTo>
                    <a:pt x="14313" y="7787"/>
                    <a:pt x="14079" y="7725"/>
                    <a:pt x="13848" y="7648"/>
                  </a:cubicBezTo>
                  <a:close/>
                  <a:moveTo>
                    <a:pt x="5620" y="6340"/>
                  </a:moveTo>
                  <a:cubicBezTo>
                    <a:pt x="5286" y="6725"/>
                    <a:pt x="4980" y="7135"/>
                    <a:pt x="4691" y="7548"/>
                  </a:cubicBezTo>
                  <a:cubicBezTo>
                    <a:pt x="4402" y="7962"/>
                    <a:pt x="4129" y="8388"/>
                    <a:pt x="3886" y="8827"/>
                  </a:cubicBezTo>
                  <a:cubicBezTo>
                    <a:pt x="4271" y="8991"/>
                    <a:pt x="4647" y="9169"/>
                    <a:pt x="5007" y="9377"/>
                  </a:cubicBezTo>
                  <a:cubicBezTo>
                    <a:pt x="5367" y="9586"/>
                    <a:pt x="5717" y="9818"/>
                    <a:pt x="6048" y="10068"/>
                  </a:cubicBezTo>
                  <a:lnTo>
                    <a:pt x="7816" y="8146"/>
                  </a:lnTo>
                  <a:lnTo>
                    <a:pt x="5620" y="6340"/>
                  </a:lnTo>
                  <a:close/>
                  <a:moveTo>
                    <a:pt x="8537" y="8742"/>
                  </a:moveTo>
                  <a:lnTo>
                    <a:pt x="6769" y="10664"/>
                  </a:lnTo>
                  <a:cubicBezTo>
                    <a:pt x="7058" y="10925"/>
                    <a:pt x="7329" y="11202"/>
                    <a:pt x="7581" y="11490"/>
                  </a:cubicBezTo>
                  <a:cubicBezTo>
                    <a:pt x="7833" y="11778"/>
                    <a:pt x="8063" y="12077"/>
                    <a:pt x="8277" y="12391"/>
                  </a:cubicBezTo>
                  <a:cubicBezTo>
                    <a:pt x="8699" y="12104"/>
                    <a:pt x="9108" y="11799"/>
                    <a:pt x="9498" y="11474"/>
                  </a:cubicBezTo>
                  <a:cubicBezTo>
                    <a:pt x="9888" y="11148"/>
                    <a:pt x="10261" y="10805"/>
                    <a:pt x="10616" y="10443"/>
                  </a:cubicBezTo>
                  <a:lnTo>
                    <a:pt x="8537" y="8742"/>
                  </a:lnTo>
                  <a:close/>
                  <a:moveTo>
                    <a:pt x="1797" y="9133"/>
                  </a:moveTo>
                  <a:cubicBezTo>
                    <a:pt x="1534" y="9076"/>
                    <a:pt x="1274" y="9034"/>
                    <a:pt x="1006" y="9000"/>
                  </a:cubicBezTo>
                  <a:cubicBezTo>
                    <a:pt x="1061" y="9424"/>
                    <a:pt x="1147" y="9838"/>
                    <a:pt x="1279" y="10239"/>
                  </a:cubicBezTo>
                  <a:cubicBezTo>
                    <a:pt x="1411" y="10639"/>
                    <a:pt x="1582" y="11019"/>
                    <a:pt x="1785" y="11389"/>
                  </a:cubicBezTo>
                  <a:cubicBezTo>
                    <a:pt x="1890" y="11038"/>
                    <a:pt x="2007" y="10692"/>
                    <a:pt x="2138" y="10349"/>
                  </a:cubicBezTo>
                  <a:cubicBezTo>
                    <a:pt x="2269" y="10006"/>
                    <a:pt x="2417" y="9668"/>
                    <a:pt x="2573" y="9335"/>
                  </a:cubicBezTo>
                  <a:cubicBezTo>
                    <a:pt x="2318" y="9258"/>
                    <a:pt x="2058" y="9190"/>
                    <a:pt x="1797" y="9133"/>
                  </a:cubicBezTo>
                  <a:close/>
                  <a:moveTo>
                    <a:pt x="11337" y="11039"/>
                  </a:moveTo>
                  <a:cubicBezTo>
                    <a:pt x="10947" y="11438"/>
                    <a:pt x="10540" y="11811"/>
                    <a:pt x="10110" y="12168"/>
                  </a:cubicBezTo>
                  <a:cubicBezTo>
                    <a:pt x="9680" y="12526"/>
                    <a:pt x="9223" y="12867"/>
                    <a:pt x="8756" y="13180"/>
                  </a:cubicBezTo>
                  <a:cubicBezTo>
                    <a:pt x="8922" y="13484"/>
                    <a:pt x="9074" y="13797"/>
                    <a:pt x="9205" y="14118"/>
                  </a:cubicBezTo>
                  <a:cubicBezTo>
                    <a:pt x="9336" y="14440"/>
                    <a:pt x="9448" y="14770"/>
                    <a:pt x="9543" y="15107"/>
                  </a:cubicBezTo>
                  <a:cubicBezTo>
                    <a:pt x="10357" y="14994"/>
                    <a:pt x="11132" y="14758"/>
                    <a:pt x="11851" y="14414"/>
                  </a:cubicBezTo>
                  <a:cubicBezTo>
                    <a:pt x="12570" y="14069"/>
                    <a:pt x="13228" y="13611"/>
                    <a:pt x="13804" y="13060"/>
                  </a:cubicBezTo>
                  <a:lnTo>
                    <a:pt x="11337" y="11039"/>
                  </a:lnTo>
                  <a:close/>
                  <a:moveTo>
                    <a:pt x="3465" y="9653"/>
                  </a:moveTo>
                  <a:cubicBezTo>
                    <a:pt x="3254" y="10100"/>
                    <a:pt x="3067" y="10560"/>
                    <a:pt x="2905" y="11024"/>
                  </a:cubicBezTo>
                  <a:cubicBezTo>
                    <a:pt x="2743" y="11489"/>
                    <a:pt x="2611" y="11968"/>
                    <a:pt x="2499" y="12448"/>
                  </a:cubicBezTo>
                  <a:cubicBezTo>
                    <a:pt x="2605" y="12577"/>
                    <a:pt x="2711" y="12694"/>
                    <a:pt x="2826" y="12817"/>
                  </a:cubicBezTo>
                  <a:cubicBezTo>
                    <a:pt x="2942" y="12940"/>
                    <a:pt x="3066" y="13065"/>
                    <a:pt x="3191" y="13181"/>
                  </a:cubicBezTo>
                  <a:lnTo>
                    <a:pt x="5415" y="10760"/>
                  </a:lnTo>
                  <a:cubicBezTo>
                    <a:pt x="5114" y="10539"/>
                    <a:pt x="4809" y="10333"/>
                    <a:pt x="4483" y="10149"/>
                  </a:cubicBezTo>
                  <a:cubicBezTo>
                    <a:pt x="4157" y="9965"/>
                    <a:pt x="3812" y="9797"/>
                    <a:pt x="3465" y="9653"/>
                  </a:cubicBezTo>
                  <a:close/>
                  <a:moveTo>
                    <a:pt x="6135" y="11356"/>
                  </a:moveTo>
                  <a:lnTo>
                    <a:pt x="3900" y="13775"/>
                  </a:lnTo>
                  <a:cubicBezTo>
                    <a:pt x="4015" y="13857"/>
                    <a:pt x="4136" y="13930"/>
                    <a:pt x="4255" y="14006"/>
                  </a:cubicBezTo>
                  <a:cubicBezTo>
                    <a:pt x="4375" y="14082"/>
                    <a:pt x="4501" y="14159"/>
                    <a:pt x="4625" y="14229"/>
                  </a:cubicBezTo>
                  <a:cubicBezTo>
                    <a:pt x="5122" y="14055"/>
                    <a:pt x="5607" y="13860"/>
                    <a:pt x="6081" y="13640"/>
                  </a:cubicBezTo>
                  <a:cubicBezTo>
                    <a:pt x="6555" y="13420"/>
                    <a:pt x="7018" y="13172"/>
                    <a:pt x="7465" y="12907"/>
                  </a:cubicBezTo>
                  <a:cubicBezTo>
                    <a:pt x="7278" y="12626"/>
                    <a:pt x="7073" y="12353"/>
                    <a:pt x="6852" y="12094"/>
                  </a:cubicBezTo>
                  <a:cubicBezTo>
                    <a:pt x="6631" y="11834"/>
                    <a:pt x="6390" y="11592"/>
                    <a:pt x="6135" y="11356"/>
                  </a:cubicBezTo>
                  <a:close/>
                  <a:moveTo>
                    <a:pt x="7933" y="13695"/>
                  </a:moveTo>
                  <a:cubicBezTo>
                    <a:pt x="7590" y="13897"/>
                    <a:pt x="7242" y="14085"/>
                    <a:pt x="6884" y="14263"/>
                  </a:cubicBezTo>
                  <a:cubicBezTo>
                    <a:pt x="6526" y="14441"/>
                    <a:pt x="6159" y="14610"/>
                    <a:pt x="5787" y="14763"/>
                  </a:cubicBezTo>
                  <a:cubicBezTo>
                    <a:pt x="6190" y="14909"/>
                    <a:pt x="6613" y="15021"/>
                    <a:pt x="7039" y="15100"/>
                  </a:cubicBezTo>
                  <a:cubicBezTo>
                    <a:pt x="7537" y="15191"/>
                    <a:pt x="8040" y="15237"/>
                    <a:pt x="8547" y="15234"/>
                  </a:cubicBezTo>
                  <a:cubicBezTo>
                    <a:pt x="8470" y="14967"/>
                    <a:pt x="8383" y="14705"/>
                    <a:pt x="8281" y="14448"/>
                  </a:cubicBezTo>
                  <a:cubicBezTo>
                    <a:pt x="8180" y="14191"/>
                    <a:pt x="8060" y="13939"/>
                    <a:pt x="7933" y="1369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0" name="Figure"/>
            <p:cNvSpPr/>
            <p:nvPr/>
          </p:nvSpPr>
          <p:spPr>
            <a:xfrm>
              <a:off x="4345333" y="2723214"/>
              <a:ext cx="466519" cy="5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1" name="Figure"/>
            <p:cNvSpPr/>
            <p:nvPr/>
          </p:nvSpPr>
          <p:spPr>
            <a:xfrm>
              <a:off x="5636717" y="3416208"/>
              <a:ext cx="501631" cy="70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2" name="Figure"/>
            <p:cNvSpPr/>
            <p:nvPr/>
          </p:nvSpPr>
          <p:spPr>
            <a:xfrm>
              <a:off x="3017819" y="2285360"/>
              <a:ext cx="534330" cy="5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3" name="Figure"/>
            <p:cNvSpPr/>
            <p:nvPr/>
          </p:nvSpPr>
          <p:spPr>
            <a:xfrm>
              <a:off x="2769142" y="3533715"/>
              <a:ext cx="745365" cy="62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4" name="Figure"/>
            <p:cNvSpPr/>
            <p:nvPr/>
          </p:nvSpPr>
          <p:spPr>
            <a:xfrm>
              <a:off x="3924674" y="1267564"/>
              <a:ext cx="863668" cy="7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7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5" name="Figure"/>
            <p:cNvSpPr/>
            <p:nvPr/>
          </p:nvSpPr>
          <p:spPr>
            <a:xfrm>
              <a:off x="2145759" y="3443986"/>
              <a:ext cx="513467" cy="6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6" name="Figure"/>
            <p:cNvSpPr/>
            <p:nvPr/>
          </p:nvSpPr>
          <p:spPr>
            <a:xfrm>
              <a:off x="2589505" y="2708173"/>
              <a:ext cx="536498" cy="8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7" name="Figure"/>
            <p:cNvSpPr/>
            <p:nvPr/>
          </p:nvSpPr>
          <p:spPr>
            <a:xfrm>
              <a:off x="3228843" y="704221"/>
              <a:ext cx="520965" cy="6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3" y="0"/>
                  </a:moveTo>
                  <a:cubicBezTo>
                    <a:pt x="7325" y="0"/>
                    <a:pt x="4804" y="774"/>
                    <a:pt x="2882" y="2331"/>
                  </a:cubicBezTo>
                  <a:cubicBezTo>
                    <a:pt x="-960" y="5445"/>
                    <a:pt x="-960" y="10493"/>
                    <a:pt x="2882" y="13607"/>
                  </a:cubicBezTo>
                  <a:cubicBezTo>
                    <a:pt x="6006" y="16138"/>
                    <a:pt x="10710" y="16613"/>
                    <a:pt x="14424" y="15030"/>
                  </a:cubicBezTo>
                  <a:cubicBezTo>
                    <a:pt x="14435" y="15103"/>
                    <a:pt x="14467" y="15175"/>
                    <a:pt x="14516" y="15243"/>
                  </a:cubicBezTo>
                  <a:lnTo>
                    <a:pt x="18782" y="21235"/>
                  </a:lnTo>
                  <a:cubicBezTo>
                    <a:pt x="18975" y="21506"/>
                    <a:pt x="19403" y="21600"/>
                    <a:pt x="19737" y="21444"/>
                  </a:cubicBezTo>
                  <a:lnTo>
                    <a:pt x="20092" y="21277"/>
                  </a:lnTo>
                  <a:cubicBezTo>
                    <a:pt x="20426" y="21121"/>
                    <a:pt x="20536" y="20774"/>
                    <a:pt x="20344" y="20503"/>
                  </a:cubicBezTo>
                  <a:lnTo>
                    <a:pt x="16077" y="14515"/>
                  </a:lnTo>
                  <a:cubicBezTo>
                    <a:pt x="16008" y="14419"/>
                    <a:pt x="15904" y="14355"/>
                    <a:pt x="15791" y="14307"/>
                  </a:cubicBezTo>
                  <a:cubicBezTo>
                    <a:pt x="16139" y="14092"/>
                    <a:pt x="16480" y="13864"/>
                    <a:pt x="16798" y="13607"/>
                  </a:cubicBezTo>
                  <a:cubicBezTo>
                    <a:pt x="20640" y="10493"/>
                    <a:pt x="20640" y="5445"/>
                    <a:pt x="16798" y="2331"/>
                  </a:cubicBezTo>
                  <a:cubicBezTo>
                    <a:pt x="14876" y="774"/>
                    <a:pt x="12361" y="0"/>
                    <a:pt x="9843" y="0"/>
                  </a:cubicBezTo>
                  <a:close/>
                  <a:moveTo>
                    <a:pt x="9843" y="1251"/>
                  </a:moveTo>
                  <a:cubicBezTo>
                    <a:pt x="11964" y="1251"/>
                    <a:pt x="14086" y="1909"/>
                    <a:pt x="15705" y="3221"/>
                  </a:cubicBezTo>
                  <a:cubicBezTo>
                    <a:pt x="18943" y="5844"/>
                    <a:pt x="18943" y="10098"/>
                    <a:pt x="15705" y="12722"/>
                  </a:cubicBezTo>
                  <a:cubicBezTo>
                    <a:pt x="12468" y="15345"/>
                    <a:pt x="7218" y="15345"/>
                    <a:pt x="3981" y="12722"/>
                  </a:cubicBezTo>
                  <a:cubicBezTo>
                    <a:pt x="743" y="10098"/>
                    <a:pt x="743" y="5844"/>
                    <a:pt x="3981" y="3221"/>
                  </a:cubicBezTo>
                  <a:cubicBezTo>
                    <a:pt x="5599" y="1909"/>
                    <a:pt x="7721" y="1251"/>
                    <a:pt x="9843" y="12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8" name="Figure"/>
            <p:cNvSpPr/>
            <p:nvPr/>
          </p:nvSpPr>
          <p:spPr>
            <a:xfrm>
              <a:off x="2038063" y="1744237"/>
              <a:ext cx="1109878" cy="78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19" name="Figure"/>
            <p:cNvSpPr/>
            <p:nvPr/>
          </p:nvSpPr>
          <p:spPr>
            <a:xfrm>
              <a:off x="6382544" y="1883018"/>
              <a:ext cx="864564" cy="74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0" name="Figure"/>
            <p:cNvSpPr/>
            <p:nvPr/>
          </p:nvSpPr>
          <p:spPr>
            <a:xfrm>
              <a:off x="4906012" y="857727"/>
              <a:ext cx="524621" cy="7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1" name="Figure"/>
            <p:cNvSpPr/>
            <p:nvPr/>
          </p:nvSpPr>
          <p:spPr>
            <a:xfrm>
              <a:off x="4537235" y="4003196"/>
              <a:ext cx="642350" cy="72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2" name="Figure"/>
            <p:cNvSpPr/>
            <p:nvPr/>
          </p:nvSpPr>
          <p:spPr>
            <a:xfrm>
              <a:off x="1568145" y="1279420"/>
              <a:ext cx="779627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3" name="Figure"/>
            <p:cNvSpPr/>
            <p:nvPr/>
          </p:nvSpPr>
          <p:spPr>
            <a:xfrm>
              <a:off x="4995893" y="4298837"/>
              <a:ext cx="524621" cy="7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4" name="Figure"/>
            <p:cNvSpPr/>
            <p:nvPr/>
          </p:nvSpPr>
          <p:spPr>
            <a:xfrm>
              <a:off x="2326641" y="388982"/>
              <a:ext cx="706805" cy="83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330" extrusionOk="0">
                  <a:moveTo>
                    <a:pt x="9478" y="70"/>
                  </a:moveTo>
                  <a:cubicBezTo>
                    <a:pt x="11123" y="275"/>
                    <a:pt x="12738" y="926"/>
                    <a:pt x="14085" y="2033"/>
                  </a:cubicBezTo>
                  <a:cubicBezTo>
                    <a:pt x="15975" y="3587"/>
                    <a:pt x="17009" y="5837"/>
                    <a:pt x="16934" y="8191"/>
                  </a:cubicBezTo>
                  <a:cubicBezTo>
                    <a:pt x="16906" y="10082"/>
                    <a:pt x="16181" y="11892"/>
                    <a:pt x="14857" y="13325"/>
                  </a:cubicBezTo>
                  <a:cubicBezTo>
                    <a:pt x="12856" y="15492"/>
                    <a:pt x="9834" y="16495"/>
                    <a:pt x="6855" y="15993"/>
                  </a:cubicBezTo>
                  <a:cubicBezTo>
                    <a:pt x="490" y="14716"/>
                    <a:pt x="-2157" y="7497"/>
                    <a:pt x="2010" y="2777"/>
                  </a:cubicBezTo>
                  <a:cubicBezTo>
                    <a:pt x="3900" y="636"/>
                    <a:pt x="6738" y="-270"/>
                    <a:pt x="9478" y="70"/>
                  </a:cubicBezTo>
                  <a:close/>
                  <a:moveTo>
                    <a:pt x="16810" y="1701"/>
                  </a:moveTo>
                  <a:cubicBezTo>
                    <a:pt x="18615" y="3813"/>
                    <a:pt x="19443" y="6468"/>
                    <a:pt x="19138" y="9166"/>
                  </a:cubicBezTo>
                  <a:cubicBezTo>
                    <a:pt x="18833" y="11864"/>
                    <a:pt x="17426" y="14285"/>
                    <a:pt x="15190" y="15989"/>
                  </a:cubicBezTo>
                  <a:cubicBezTo>
                    <a:pt x="12661" y="17917"/>
                    <a:pt x="9406" y="18601"/>
                    <a:pt x="6358" y="18041"/>
                  </a:cubicBezTo>
                  <a:cubicBezTo>
                    <a:pt x="5748" y="17930"/>
                    <a:pt x="5142" y="17768"/>
                    <a:pt x="4557" y="17556"/>
                  </a:cubicBezTo>
                  <a:lnTo>
                    <a:pt x="4163" y="19469"/>
                  </a:lnTo>
                  <a:lnTo>
                    <a:pt x="7062" y="20001"/>
                  </a:lnTo>
                  <a:lnTo>
                    <a:pt x="6789" y="21330"/>
                  </a:lnTo>
                  <a:lnTo>
                    <a:pt x="226" y="20125"/>
                  </a:lnTo>
                  <a:lnTo>
                    <a:pt x="499" y="18797"/>
                  </a:lnTo>
                  <a:lnTo>
                    <a:pt x="2756" y="19211"/>
                  </a:lnTo>
                  <a:lnTo>
                    <a:pt x="3218" y="16966"/>
                  </a:lnTo>
                  <a:cubicBezTo>
                    <a:pt x="2950" y="16826"/>
                    <a:pt x="2687" y="16675"/>
                    <a:pt x="2430" y="16512"/>
                  </a:cubicBezTo>
                  <a:cubicBezTo>
                    <a:pt x="2173" y="16350"/>
                    <a:pt x="1927" y="16169"/>
                    <a:pt x="1683" y="15983"/>
                  </a:cubicBezTo>
                  <a:lnTo>
                    <a:pt x="2579" y="14935"/>
                  </a:lnTo>
                  <a:cubicBezTo>
                    <a:pt x="5969" y="17524"/>
                    <a:pt x="10901" y="17524"/>
                    <a:pt x="14299" y="14934"/>
                  </a:cubicBezTo>
                  <a:cubicBezTo>
                    <a:pt x="16238" y="13457"/>
                    <a:pt x="17443" y="11361"/>
                    <a:pt x="17707" y="9022"/>
                  </a:cubicBezTo>
                  <a:cubicBezTo>
                    <a:pt x="17972" y="6683"/>
                    <a:pt x="17266" y="4386"/>
                    <a:pt x="15702" y="2556"/>
                  </a:cubicBezTo>
                  <a:lnTo>
                    <a:pt x="16810" y="1701"/>
                  </a:lnTo>
                  <a:close/>
                  <a:moveTo>
                    <a:pt x="9714" y="1065"/>
                  </a:moveTo>
                  <a:cubicBezTo>
                    <a:pt x="9277" y="997"/>
                    <a:pt x="8831" y="969"/>
                    <a:pt x="8386" y="975"/>
                  </a:cubicBezTo>
                  <a:cubicBezTo>
                    <a:pt x="8459" y="1223"/>
                    <a:pt x="8543" y="1462"/>
                    <a:pt x="8640" y="1700"/>
                  </a:cubicBezTo>
                  <a:cubicBezTo>
                    <a:pt x="8736" y="1937"/>
                    <a:pt x="8845" y="2173"/>
                    <a:pt x="8961" y="2400"/>
                  </a:cubicBezTo>
                  <a:cubicBezTo>
                    <a:pt x="9288" y="2209"/>
                    <a:pt x="9626" y="2029"/>
                    <a:pt x="9966" y="1860"/>
                  </a:cubicBezTo>
                  <a:cubicBezTo>
                    <a:pt x="10306" y="1690"/>
                    <a:pt x="10644" y="1530"/>
                    <a:pt x="10996" y="1383"/>
                  </a:cubicBezTo>
                  <a:cubicBezTo>
                    <a:pt x="10578" y="1245"/>
                    <a:pt x="10152" y="1133"/>
                    <a:pt x="9714" y="1065"/>
                  </a:cubicBezTo>
                  <a:close/>
                  <a:moveTo>
                    <a:pt x="12201" y="1890"/>
                  </a:moveTo>
                  <a:cubicBezTo>
                    <a:pt x="11714" y="2061"/>
                    <a:pt x="11236" y="2255"/>
                    <a:pt x="10772" y="2471"/>
                  </a:cubicBezTo>
                  <a:cubicBezTo>
                    <a:pt x="10308" y="2688"/>
                    <a:pt x="9855" y="2926"/>
                    <a:pt x="9416" y="3185"/>
                  </a:cubicBezTo>
                  <a:cubicBezTo>
                    <a:pt x="9616" y="3489"/>
                    <a:pt x="9840" y="3789"/>
                    <a:pt x="10078" y="4068"/>
                  </a:cubicBezTo>
                  <a:cubicBezTo>
                    <a:pt x="10317" y="4346"/>
                    <a:pt x="10570" y="4611"/>
                    <a:pt x="10846" y="4862"/>
                  </a:cubicBezTo>
                  <a:lnTo>
                    <a:pt x="13082" y="2443"/>
                  </a:lnTo>
                  <a:cubicBezTo>
                    <a:pt x="12943" y="2343"/>
                    <a:pt x="12797" y="2241"/>
                    <a:pt x="12651" y="2150"/>
                  </a:cubicBezTo>
                  <a:cubicBezTo>
                    <a:pt x="12505" y="2060"/>
                    <a:pt x="12353" y="1970"/>
                    <a:pt x="12201" y="1890"/>
                  </a:cubicBezTo>
                  <a:close/>
                  <a:moveTo>
                    <a:pt x="7361" y="1001"/>
                  </a:moveTo>
                  <a:cubicBezTo>
                    <a:pt x="6539" y="1112"/>
                    <a:pt x="5753" y="1344"/>
                    <a:pt x="5028" y="1690"/>
                  </a:cubicBezTo>
                  <a:cubicBezTo>
                    <a:pt x="4304" y="2036"/>
                    <a:pt x="3643" y="2486"/>
                    <a:pt x="3063" y="3042"/>
                  </a:cubicBezTo>
                  <a:lnTo>
                    <a:pt x="5528" y="5075"/>
                  </a:lnTo>
                  <a:cubicBezTo>
                    <a:pt x="5921" y="4672"/>
                    <a:pt x="6338" y="4284"/>
                    <a:pt x="6772" y="3924"/>
                  </a:cubicBezTo>
                  <a:cubicBezTo>
                    <a:pt x="7205" y="3565"/>
                    <a:pt x="7654" y="3228"/>
                    <a:pt x="8125" y="2913"/>
                  </a:cubicBezTo>
                  <a:cubicBezTo>
                    <a:pt x="7963" y="2609"/>
                    <a:pt x="7818" y="2297"/>
                    <a:pt x="7689" y="1977"/>
                  </a:cubicBezTo>
                  <a:cubicBezTo>
                    <a:pt x="7560" y="1656"/>
                    <a:pt x="7453" y="1337"/>
                    <a:pt x="7361" y="1001"/>
                  </a:cubicBezTo>
                  <a:close/>
                  <a:moveTo>
                    <a:pt x="13805" y="3028"/>
                  </a:moveTo>
                  <a:lnTo>
                    <a:pt x="11569" y="5447"/>
                  </a:lnTo>
                  <a:cubicBezTo>
                    <a:pt x="11851" y="5650"/>
                    <a:pt x="12143" y="5841"/>
                    <a:pt x="12448" y="6012"/>
                  </a:cubicBezTo>
                  <a:cubicBezTo>
                    <a:pt x="12751" y="6183"/>
                    <a:pt x="13063" y="6333"/>
                    <a:pt x="13386" y="6470"/>
                  </a:cubicBezTo>
                  <a:cubicBezTo>
                    <a:pt x="13601" y="6014"/>
                    <a:pt x="13797" y="5551"/>
                    <a:pt x="13962" y="5078"/>
                  </a:cubicBezTo>
                  <a:cubicBezTo>
                    <a:pt x="14127" y="4604"/>
                    <a:pt x="14272" y="4123"/>
                    <a:pt x="14385" y="3634"/>
                  </a:cubicBezTo>
                  <a:cubicBezTo>
                    <a:pt x="14295" y="3529"/>
                    <a:pt x="14194" y="3419"/>
                    <a:pt x="14097" y="3319"/>
                  </a:cubicBezTo>
                  <a:cubicBezTo>
                    <a:pt x="14000" y="3219"/>
                    <a:pt x="13908" y="3124"/>
                    <a:pt x="13805" y="3028"/>
                  </a:cubicBezTo>
                  <a:close/>
                  <a:moveTo>
                    <a:pt x="15096" y="4644"/>
                  </a:moveTo>
                  <a:cubicBezTo>
                    <a:pt x="14988" y="5012"/>
                    <a:pt x="14871" y="5370"/>
                    <a:pt x="14734" y="5730"/>
                  </a:cubicBezTo>
                  <a:cubicBezTo>
                    <a:pt x="14597" y="6090"/>
                    <a:pt x="14439" y="6450"/>
                    <a:pt x="14275" y="6799"/>
                  </a:cubicBezTo>
                  <a:cubicBezTo>
                    <a:pt x="14550" y="6885"/>
                    <a:pt x="14841" y="6954"/>
                    <a:pt x="15124" y="7014"/>
                  </a:cubicBezTo>
                  <a:cubicBezTo>
                    <a:pt x="15408" y="7075"/>
                    <a:pt x="15687" y="7123"/>
                    <a:pt x="15976" y="7159"/>
                  </a:cubicBezTo>
                  <a:cubicBezTo>
                    <a:pt x="15914" y="6711"/>
                    <a:pt x="15812" y="6275"/>
                    <a:pt x="15665" y="5854"/>
                  </a:cubicBezTo>
                  <a:cubicBezTo>
                    <a:pt x="15518" y="5433"/>
                    <a:pt x="15323" y="5030"/>
                    <a:pt x="15096" y="4644"/>
                  </a:cubicBezTo>
                  <a:close/>
                  <a:moveTo>
                    <a:pt x="8605" y="3702"/>
                  </a:moveTo>
                  <a:cubicBezTo>
                    <a:pt x="8179" y="3990"/>
                    <a:pt x="7774" y="4304"/>
                    <a:pt x="7381" y="4631"/>
                  </a:cubicBezTo>
                  <a:cubicBezTo>
                    <a:pt x="6989" y="4958"/>
                    <a:pt x="6608" y="5295"/>
                    <a:pt x="6251" y="5659"/>
                  </a:cubicBezTo>
                  <a:lnTo>
                    <a:pt x="8447" y="7465"/>
                  </a:lnTo>
                  <a:lnTo>
                    <a:pt x="10215" y="5543"/>
                  </a:lnTo>
                  <a:cubicBezTo>
                    <a:pt x="9904" y="5267"/>
                    <a:pt x="9619" y="4977"/>
                    <a:pt x="9350" y="4671"/>
                  </a:cubicBezTo>
                  <a:cubicBezTo>
                    <a:pt x="9080" y="4364"/>
                    <a:pt x="8830" y="4037"/>
                    <a:pt x="8605" y="3702"/>
                  </a:cubicBezTo>
                  <a:close/>
                  <a:moveTo>
                    <a:pt x="2432" y="3722"/>
                  </a:moveTo>
                  <a:cubicBezTo>
                    <a:pt x="1931" y="4342"/>
                    <a:pt x="1545" y="5032"/>
                    <a:pt x="1283" y="5758"/>
                  </a:cubicBezTo>
                  <a:cubicBezTo>
                    <a:pt x="1021" y="6484"/>
                    <a:pt x="878" y="7254"/>
                    <a:pt x="877" y="8037"/>
                  </a:cubicBezTo>
                  <a:cubicBezTo>
                    <a:pt x="1137" y="8065"/>
                    <a:pt x="1404" y="8098"/>
                    <a:pt x="1660" y="8145"/>
                  </a:cubicBezTo>
                  <a:cubicBezTo>
                    <a:pt x="2117" y="8229"/>
                    <a:pt x="2561" y="8344"/>
                    <a:pt x="3000" y="8486"/>
                  </a:cubicBezTo>
                  <a:cubicBezTo>
                    <a:pt x="3264" y="8001"/>
                    <a:pt x="3552" y="7532"/>
                    <a:pt x="3869" y="7077"/>
                  </a:cubicBezTo>
                  <a:cubicBezTo>
                    <a:pt x="4186" y="6620"/>
                    <a:pt x="4541" y="6182"/>
                    <a:pt x="4909" y="5758"/>
                  </a:cubicBezTo>
                  <a:lnTo>
                    <a:pt x="2432" y="3722"/>
                  </a:lnTo>
                  <a:close/>
                  <a:moveTo>
                    <a:pt x="10938" y="6127"/>
                  </a:moveTo>
                  <a:lnTo>
                    <a:pt x="9168" y="8061"/>
                  </a:lnTo>
                  <a:lnTo>
                    <a:pt x="11248" y="9762"/>
                  </a:lnTo>
                  <a:cubicBezTo>
                    <a:pt x="11578" y="9379"/>
                    <a:pt x="11884" y="8987"/>
                    <a:pt x="12171" y="8577"/>
                  </a:cubicBezTo>
                  <a:cubicBezTo>
                    <a:pt x="12458" y="8167"/>
                    <a:pt x="12720" y="7742"/>
                    <a:pt x="12962" y="7307"/>
                  </a:cubicBezTo>
                  <a:cubicBezTo>
                    <a:pt x="12602" y="7150"/>
                    <a:pt x="12252" y="6965"/>
                    <a:pt x="11914" y="6770"/>
                  </a:cubicBezTo>
                  <a:cubicBezTo>
                    <a:pt x="11576" y="6574"/>
                    <a:pt x="11250" y="6359"/>
                    <a:pt x="10938" y="6127"/>
                  </a:cubicBezTo>
                  <a:close/>
                  <a:moveTo>
                    <a:pt x="13848" y="7648"/>
                  </a:moveTo>
                  <a:cubicBezTo>
                    <a:pt x="13585" y="8128"/>
                    <a:pt x="13296" y="8594"/>
                    <a:pt x="12981" y="9046"/>
                  </a:cubicBezTo>
                  <a:cubicBezTo>
                    <a:pt x="12666" y="9498"/>
                    <a:pt x="12333" y="9937"/>
                    <a:pt x="11968" y="10358"/>
                  </a:cubicBezTo>
                  <a:lnTo>
                    <a:pt x="14435" y="12380"/>
                  </a:lnTo>
                  <a:cubicBezTo>
                    <a:pt x="14932" y="11765"/>
                    <a:pt x="15318" y="11086"/>
                    <a:pt x="15580" y="10367"/>
                  </a:cubicBezTo>
                  <a:cubicBezTo>
                    <a:pt x="15841" y="9648"/>
                    <a:pt x="15975" y="8887"/>
                    <a:pt x="15981" y="8111"/>
                  </a:cubicBezTo>
                  <a:cubicBezTo>
                    <a:pt x="15742" y="8083"/>
                    <a:pt x="15505" y="8059"/>
                    <a:pt x="15270" y="8016"/>
                  </a:cubicBezTo>
                  <a:cubicBezTo>
                    <a:pt x="15029" y="7971"/>
                    <a:pt x="14787" y="7909"/>
                    <a:pt x="14550" y="7848"/>
                  </a:cubicBezTo>
                  <a:cubicBezTo>
                    <a:pt x="14313" y="7787"/>
                    <a:pt x="14079" y="7725"/>
                    <a:pt x="13848" y="7648"/>
                  </a:cubicBezTo>
                  <a:close/>
                  <a:moveTo>
                    <a:pt x="5620" y="6340"/>
                  </a:moveTo>
                  <a:cubicBezTo>
                    <a:pt x="5286" y="6725"/>
                    <a:pt x="4980" y="7135"/>
                    <a:pt x="4691" y="7548"/>
                  </a:cubicBezTo>
                  <a:cubicBezTo>
                    <a:pt x="4402" y="7962"/>
                    <a:pt x="4129" y="8388"/>
                    <a:pt x="3886" y="8827"/>
                  </a:cubicBezTo>
                  <a:cubicBezTo>
                    <a:pt x="4271" y="8991"/>
                    <a:pt x="4647" y="9169"/>
                    <a:pt x="5007" y="9377"/>
                  </a:cubicBezTo>
                  <a:cubicBezTo>
                    <a:pt x="5367" y="9586"/>
                    <a:pt x="5717" y="9818"/>
                    <a:pt x="6048" y="10068"/>
                  </a:cubicBezTo>
                  <a:lnTo>
                    <a:pt x="7816" y="8146"/>
                  </a:lnTo>
                  <a:lnTo>
                    <a:pt x="5620" y="6340"/>
                  </a:lnTo>
                  <a:close/>
                  <a:moveTo>
                    <a:pt x="8537" y="8742"/>
                  </a:moveTo>
                  <a:lnTo>
                    <a:pt x="6769" y="10664"/>
                  </a:lnTo>
                  <a:cubicBezTo>
                    <a:pt x="7058" y="10925"/>
                    <a:pt x="7329" y="11202"/>
                    <a:pt x="7581" y="11490"/>
                  </a:cubicBezTo>
                  <a:cubicBezTo>
                    <a:pt x="7833" y="11778"/>
                    <a:pt x="8063" y="12077"/>
                    <a:pt x="8277" y="12391"/>
                  </a:cubicBezTo>
                  <a:cubicBezTo>
                    <a:pt x="8699" y="12104"/>
                    <a:pt x="9108" y="11799"/>
                    <a:pt x="9498" y="11474"/>
                  </a:cubicBezTo>
                  <a:cubicBezTo>
                    <a:pt x="9888" y="11148"/>
                    <a:pt x="10261" y="10805"/>
                    <a:pt x="10616" y="10443"/>
                  </a:cubicBezTo>
                  <a:lnTo>
                    <a:pt x="8537" y="8742"/>
                  </a:lnTo>
                  <a:close/>
                  <a:moveTo>
                    <a:pt x="1797" y="9133"/>
                  </a:moveTo>
                  <a:cubicBezTo>
                    <a:pt x="1534" y="9076"/>
                    <a:pt x="1274" y="9034"/>
                    <a:pt x="1006" y="9000"/>
                  </a:cubicBezTo>
                  <a:cubicBezTo>
                    <a:pt x="1061" y="9424"/>
                    <a:pt x="1147" y="9838"/>
                    <a:pt x="1279" y="10239"/>
                  </a:cubicBezTo>
                  <a:cubicBezTo>
                    <a:pt x="1411" y="10639"/>
                    <a:pt x="1582" y="11019"/>
                    <a:pt x="1785" y="11389"/>
                  </a:cubicBezTo>
                  <a:cubicBezTo>
                    <a:pt x="1890" y="11038"/>
                    <a:pt x="2007" y="10692"/>
                    <a:pt x="2138" y="10349"/>
                  </a:cubicBezTo>
                  <a:cubicBezTo>
                    <a:pt x="2269" y="10006"/>
                    <a:pt x="2417" y="9668"/>
                    <a:pt x="2573" y="9335"/>
                  </a:cubicBezTo>
                  <a:cubicBezTo>
                    <a:pt x="2318" y="9258"/>
                    <a:pt x="2058" y="9190"/>
                    <a:pt x="1797" y="9133"/>
                  </a:cubicBezTo>
                  <a:close/>
                  <a:moveTo>
                    <a:pt x="11337" y="11039"/>
                  </a:moveTo>
                  <a:cubicBezTo>
                    <a:pt x="10947" y="11438"/>
                    <a:pt x="10540" y="11811"/>
                    <a:pt x="10110" y="12168"/>
                  </a:cubicBezTo>
                  <a:cubicBezTo>
                    <a:pt x="9680" y="12526"/>
                    <a:pt x="9223" y="12867"/>
                    <a:pt x="8756" y="13180"/>
                  </a:cubicBezTo>
                  <a:cubicBezTo>
                    <a:pt x="8922" y="13484"/>
                    <a:pt x="9074" y="13797"/>
                    <a:pt x="9205" y="14118"/>
                  </a:cubicBezTo>
                  <a:cubicBezTo>
                    <a:pt x="9336" y="14440"/>
                    <a:pt x="9448" y="14770"/>
                    <a:pt x="9543" y="15107"/>
                  </a:cubicBezTo>
                  <a:cubicBezTo>
                    <a:pt x="10357" y="14994"/>
                    <a:pt x="11132" y="14758"/>
                    <a:pt x="11851" y="14414"/>
                  </a:cubicBezTo>
                  <a:cubicBezTo>
                    <a:pt x="12570" y="14069"/>
                    <a:pt x="13228" y="13611"/>
                    <a:pt x="13804" y="13060"/>
                  </a:cubicBezTo>
                  <a:lnTo>
                    <a:pt x="11337" y="11039"/>
                  </a:lnTo>
                  <a:close/>
                  <a:moveTo>
                    <a:pt x="3465" y="9653"/>
                  </a:moveTo>
                  <a:cubicBezTo>
                    <a:pt x="3254" y="10100"/>
                    <a:pt x="3067" y="10560"/>
                    <a:pt x="2905" y="11024"/>
                  </a:cubicBezTo>
                  <a:cubicBezTo>
                    <a:pt x="2743" y="11489"/>
                    <a:pt x="2611" y="11968"/>
                    <a:pt x="2499" y="12448"/>
                  </a:cubicBezTo>
                  <a:cubicBezTo>
                    <a:pt x="2605" y="12577"/>
                    <a:pt x="2711" y="12694"/>
                    <a:pt x="2826" y="12817"/>
                  </a:cubicBezTo>
                  <a:cubicBezTo>
                    <a:pt x="2942" y="12940"/>
                    <a:pt x="3066" y="13065"/>
                    <a:pt x="3191" y="13181"/>
                  </a:cubicBezTo>
                  <a:lnTo>
                    <a:pt x="5415" y="10760"/>
                  </a:lnTo>
                  <a:cubicBezTo>
                    <a:pt x="5114" y="10539"/>
                    <a:pt x="4809" y="10333"/>
                    <a:pt x="4483" y="10149"/>
                  </a:cubicBezTo>
                  <a:cubicBezTo>
                    <a:pt x="4157" y="9965"/>
                    <a:pt x="3812" y="9797"/>
                    <a:pt x="3465" y="9653"/>
                  </a:cubicBezTo>
                  <a:close/>
                  <a:moveTo>
                    <a:pt x="6135" y="11356"/>
                  </a:moveTo>
                  <a:lnTo>
                    <a:pt x="3900" y="13775"/>
                  </a:lnTo>
                  <a:cubicBezTo>
                    <a:pt x="4015" y="13857"/>
                    <a:pt x="4136" y="13930"/>
                    <a:pt x="4255" y="14006"/>
                  </a:cubicBezTo>
                  <a:cubicBezTo>
                    <a:pt x="4375" y="14082"/>
                    <a:pt x="4501" y="14159"/>
                    <a:pt x="4625" y="14229"/>
                  </a:cubicBezTo>
                  <a:cubicBezTo>
                    <a:pt x="5122" y="14055"/>
                    <a:pt x="5607" y="13860"/>
                    <a:pt x="6081" y="13640"/>
                  </a:cubicBezTo>
                  <a:cubicBezTo>
                    <a:pt x="6555" y="13420"/>
                    <a:pt x="7018" y="13172"/>
                    <a:pt x="7465" y="12907"/>
                  </a:cubicBezTo>
                  <a:cubicBezTo>
                    <a:pt x="7278" y="12626"/>
                    <a:pt x="7073" y="12353"/>
                    <a:pt x="6852" y="12094"/>
                  </a:cubicBezTo>
                  <a:cubicBezTo>
                    <a:pt x="6631" y="11834"/>
                    <a:pt x="6390" y="11592"/>
                    <a:pt x="6135" y="11356"/>
                  </a:cubicBezTo>
                  <a:close/>
                  <a:moveTo>
                    <a:pt x="7933" y="13695"/>
                  </a:moveTo>
                  <a:cubicBezTo>
                    <a:pt x="7590" y="13897"/>
                    <a:pt x="7242" y="14085"/>
                    <a:pt x="6884" y="14263"/>
                  </a:cubicBezTo>
                  <a:cubicBezTo>
                    <a:pt x="6526" y="14441"/>
                    <a:pt x="6159" y="14610"/>
                    <a:pt x="5787" y="14763"/>
                  </a:cubicBezTo>
                  <a:cubicBezTo>
                    <a:pt x="6190" y="14909"/>
                    <a:pt x="6613" y="15021"/>
                    <a:pt x="7039" y="15100"/>
                  </a:cubicBezTo>
                  <a:cubicBezTo>
                    <a:pt x="7537" y="15191"/>
                    <a:pt x="8040" y="15237"/>
                    <a:pt x="8547" y="15234"/>
                  </a:cubicBezTo>
                  <a:cubicBezTo>
                    <a:pt x="8470" y="14967"/>
                    <a:pt x="8383" y="14705"/>
                    <a:pt x="8281" y="14448"/>
                  </a:cubicBezTo>
                  <a:cubicBezTo>
                    <a:pt x="8180" y="14191"/>
                    <a:pt x="8060" y="13939"/>
                    <a:pt x="7933" y="1369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5" name="Figure"/>
            <p:cNvSpPr/>
            <p:nvPr/>
          </p:nvSpPr>
          <p:spPr>
            <a:xfrm>
              <a:off x="3918587" y="416979"/>
              <a:ext cx="707790" cy="70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6" name="Figure"/>
            <p:cNvSpPr/>
            <p:nvPr/>
          </p:nvSpPr>
          <p:spPr>
            <a:xfrm>
              <a:off x="6770934" y="2976011"/>
              <a:ext cx="603785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5" y="0"/>
                  </a:moveTo>
                  <a:lnTo>
                    <a:pt x="0" y="18854"/>
                  </a:lnTo>
                  <a:lnTo>
                    <a:pt x="17786" y="21600"/>
                  </a:lnTo>
                  <a:lnTo>
                    <a:pt x="21600" y="6017"/>
                  </a:lnTo>
                  <a:lnTo>
                    <a:pt x="18300" y="2113"/>
                  </a:lnTo>
                  <a:lnTo>
                    <a:pt x="4615" y="0"/>
                  </a:lnTo>
                  <a:close/>
                  <a:moveTo>
                    <a:pt x="9206" y="5215"/>
                  </a:moveTo>
                  <a:lnTo>
                    <a:pt x="15684" y="6215"/>
                  </a:lnTo>
                  <a:lnTo>
                    <a:pt x="15556" y="6735"/>
                  </a:lnTo>
                  <a:lnTo>
                    <a:pt x="9079" y="5735"/>
                  </a:lnTo>
                  <a:lnTo>
                    <a:pt x="9206" y="5215"/>
                  </a:lnTo>
                  <a:close/>
                  <a:moveTo>
                    <a:pt x="4712" y="9845"/>
                  </a:moveTo>
                  <a:lnTo>
                    <a:pt x="17667" y="11845"/>
                  </a:lnTo>
                  <a:lnTo>
                    <a:pt x="17544" y="12350"/>
                  </a:lnTo>
                  <a:lnTo>
                    <a:pt x="4588" y="10350"/>
                  </a:lnTo>
                  <a:lnTo>
                    <a:pt x="4712" y="9845"/>
                  </a:lnTo>
                  <a:close/>
                  <a:moveTo>
                    <a:pt x="4086" y="12402"/>
                  </a:moveTo>
                  <a:lnTo>
                    <a:pt x="17041" y="14402"/>
                  </a:lnTo>
                  <a:lnTo>
                    <a:pt x="16914" y="14923"/>
                  </a:lnTo>
                  <a:lnTo>
                    <a:pt x="3958" y="12923"/>
                  </a:lnTo>
                  <a:lnTo>
                    <a:pt x="4086" y="12402"/>
                  </a:lnTo>
                  <a:close/>
                  <a:moveTo>
                    <a:pt x="3460" y="14960"/>
                  </a:moveTo>
                  <a:lnTo>
                    <a:pt x="9938" y="15960"/>
                  </a:lnTo>
                  <a:lnTo>
                    <a:pt x="9810" y="16480"/>
                  </a:lnTo>
                  <a:lnTo>
                    <a:pt x="3332" y="15480"/>
                  </a:lnTo>
                  <a:lnTo>
                    <a:pt x="3460" y="1496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7" name="Figure"/>
            <p:cNvSpPr/>
            <p:nvPr/>
          </p:nvSpPr>
          <p:spPr>
            <a:xfrm>
              <a:off x="6257949" y="2707008"/>
              <a:ext cx="608341" cy="129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8" name="Figure"/>
            <p:cNvSpPr/>
            <p:nvPr/>
          </p:nvSpPr>
          <p:spPr>
            <a:xfrm>
              <a:off x="5479688" y="3909718"/>
              <a:ext cx="374757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29" name="Figure"/>
            <p:cNvSpPr/>
            <p:nvPr/>
          </p:nvSpPr>
          <p:spPr>
            <a:xfrm>
              <a:off x="4850538" y="50943"/>
              <a:ext cx="657992" cy="40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77"/>
                  </a:moveTo>
                  <a:cubicBezTo>
                    <a:pt x="2527" y="15134"/>
                    <a:pt x="4222" y="12910"/>
                    <a:pt x="5702" y="10575"/>
                  </a:cubicBezTo>
                  <a:cubicBezTo>
                    <a:pt x="6408" y="13676"/>
                    <a:pt x="7362" y="16803"/>
                    <a:pt x="9837" y="17741"/>
                  </a:cubicBezTo>
                  <a:cubicBezTo>
                    <a:pt x="12287" y="18668"/>
                    <a:pt x="13976" y="16590"/>
                    <a:pt x="15426" y="14335"/>
                  </a:cubicBezTo>
                  <a:cubicBezTo>
                    <a:pt x="16134" y="17472"/>
                    <a:pt x="17076" y="20652"/>
                    <a:pt x="19580" y="21600"/>
                  </a:cubicBezTo>
                  <a:lnTo>
                    <a:pt x="19844" y="19777"/>
                  </a:lnTo>
                  <a:cubicBezTo>
                    <a:pt x="17724" y="18974"/>
                    <a:pt x="17025" y="16203"/>
                    <a:pt x="16319" y="12948"/>
                  </a:cubicBezTo>
                  <a:cubicBezTo>
                    <a:pt x="17841" y="10489"/>
                    <a:pt x="19206" y="8437"/>
                    <a:pt x="21352" y="9250"/>
                  </a:cubicBezTo>
                  <a:lnTo>
                    <a:pt x="21600" y="7421"/>
                  </a:lnTo>
                  <a:cubicBezTo>
                    <a:pt x="19073" y="6464"/>
                    <a:pt x="17365" y="8691"/>
                    <a:pt x="15886" y="11025"/>
                  </a:cubicBezTo>
                  <a:cubicBezTo>
                    <a:pt x="15180" y="7926"/>
                    <a:pt x="14217" y="4820"/>
                    <a:pt x="11744" y="3883"/>
                  </a:cubicBezTo>
                  <a:cubicBezTo>
                    <a:pt x="9288" y="2954"/>
                    <a:pt x="7622" y="5034"/>
                    <a:pt x="6170" y="7294"/>
                  </a:cubicBezTo>
                  <a:cubicBezTo>
                    <a:pt x="5461" y="4152"/>
                    <a:pt x="4515" y="950"/>
                    <a:pt x="2007" y="0"/>
                  </a:cubicBezTo>
                  <a:cubicBezTo>
                    <a:pt x="2007" y="0"/>
                    <a:pt x="1755" y="1827"/>
                    <a:pt x="1755" y="1827"/>
                  </a:cubicBezTo>
                  <a:cubicBezTo>
                    <a:pt x="3881" y="2632"/>
                    <a:pt x="4569" y="5413"/>
                    <a:pt x="5277" y="8681"/>
                  </a:cubicBezTo>
                  <a:cubicBezTo>
                    <a:pt x="3758" y="11134"/>
                    <a:pt x="2389" y="13165"/>
                    <a:pt x="247" y="12354"/>
                  </a:cubicBezTo>
                  <a:lnTo>
                    <a:pt x="0" y="14177"/>
                  </a:lnTo>
                  <a:close/>
                  <a:moveTo>
                    <a:pt x="608" y="11260"/>
                  </a:moveTo>
                  <a:cubicBezTo>
                    <a:pt x="982" y="11395"/>
                    <a:pt x="1324" y="11420"/>
                    <a:pt x="1648" y="11361"/>
                  </a:cubicBezTo>
                  <a:cubicBezTo>
                    <a:pt x="1648" y="11361"/>
                    <a:pt x="2736" y="3679"/>
                    <a:pt x="2736" y="3679"/>
                  </a:cubicBezTo>
                  <a:cubicBezTo>
                    <a:pt x="2461" y="3396"/>
                    <a:pt x="2144" y="3178"/>
                    <a:pt x="1771" y="3033"/>
                  </a:cubicBezTo>
                  <a:lnTo>
                    <a:pt x="608" y="11260"/>
                  </a:lnTo>
                  <a:close/>
                  <a:moveTo>
                    <a:pt x="2743" y="10793"/>
                  </a:moveTo>
                  <a:cubicBezTo>
                    <a:pt x="3150" y="10493"/>
                    <a:pt x="3533" y="10048"/>
                    <a:pt x="3917" y="9511"/>
                  </a:cubicBezTo>
                  <a:lnTo>
                    <a:pt x="4287" y="6924"/>
                  </a:lnTo>
                  <a:cubicBezTo>
                    <a:pt x="4087" y="6170"/>
                    <a:pt x="3864" y="5496"/>
                    <a:pt x="3579" y="4938"/>
                  </a:cubicBezTo>
                  <a:lnTo>
                    <a:pt x="2743" y="10793"/>
                  </a:lnTo>
                  <a:close/>
                  <a:moveTo>
                    <a:pt x="6595" y="9188"/>
                  </a:moveTo>
                  <a:cubicBezTo>
                    <a:pt x="8063" y="6828"/>
                    <a:pt x="9414" y="4924"/>
                    <a:pt x="11495" y="5712"/>
                  </a:cubicBezTo>
                  <a:cubicBezTo>
                    <a:pt x="13593" y="6506"/>
                    <a:pt x="14292" y="9219"/>
                    <a:pt x="14990" y="12431"/>
                  </a:cubicBezTo>
                  <a:cubicBezTo>
                    <a:pt x="13526" y="14784"/>
                    <a:pt x="12177" y="16704"/>
                    <a:pt x="10101" y="15917"/>
                  </a:cubicBezTo>
                  <a:cubicBezTo>
                    <a:pt x="8003" y="15123"/>
                    <a:pt x="7294" y="12399"/>
                    <a:pt x="6595" y="9188"/>
                  </a:cubicBezTo>
                  <a:close/>
                  <a:moveTo>
                    <a:pt x="7938" y="11422"/>
                  </a:moveTo>
                  <a:cubicBezTo>
                    <a:pt x="8176" y="12303"/>
                    <a:pt x="8447" y="13084"/>
                    <a:pt x="8788" y="13733"/>
                  </a:cubicBezTo>
                  <a:lnTo>
                    <a:pt x="9770" y="6683"/>
                  </a:lnTo>
                  <a:cubicBezTo>
                    <a:pt x="9292" y="7022"/>
                    <a:pt x="8844" y="7536"/>
                    <a:pt x="8395" y="8157"/>
                  </a:cubicBezTo>
                  <a:lnTo>
                    <a:pt x="7938" y="11422"/>
                  </a:lnTo>
                  <a:close/>
                  <a:moveTo>
                    <a:pt x="9753" y="14444"/>
                  </a:moveTo>
                  <a:cubicBezTo>
                    <a:pt x="9947" y="14585"/>
                    <a:pt x="10156" y="14700"/>
                    <a:pt x="10391" y="14785"/>
                  </a:cubicBezTo>
                  <a:cubicBezTo>
                    <a:pt x="10509" y="14829"/>
                    <a:pt x="10624" y="14858"/>
                    <a:pt x="10737" y="14880"/>
                  </a:cubicBezTo>
                  <a:lnTo>
                    <a:pt x="11912" y="6809"/>
                  </a:lnTo>
                  <a:cubicBezTo>
                    <a:pt x="11804" y="6751"/>
                    <a:pt x="11691" y="6700"/>
                    <a:pt x="11572" y="6657"/>
                  </a:cubicBezTo>
                  <a:cubicBezTo>
                    <a:pt x="11338" y="6572"/>
                    <a:pt x="11118" y="6530"/>
                    <a:pt x="10904" y="6522"/>
                  </a:cubicBezTo>
                  <a:lnTo>
                    <a:pt x="9753" y="14444"/>
                  </a:lnTo>
                  <a:close/>
                  <a:moveTo>
                    <a:pt x="11819" y="15088"/>
                  </a:moveTo>
                  <a:cubicBezTo>
                    <a:pt x="12255" y="14876"/>
                    <a:pt x="12659" y="14511"/>
                    <a:pt x="13056" y="14038"/>
                  </a:cubicBezTo>
                  <a:lnTo>
                    <a:pt x="13679" y="9709"/>
                  </a:lnTo>
                  <a:cubicBezTo>
                    <a:pt x="13451" y="9006"/>
                    <a:pt x="13187" y="8394"/>
                    <a:pt x="12852" y="7898"/>
                  </a:cubicBezTo>
                  <a:lnTo>
                    <a:pt x="11819" y="15088"/>
                  </a:lnTo>
                  <a:close/>
                  <a:moveTo>
                    <a:pt x="17315" y="14655"/>
                  </a:moveTo>
                  <a:cubicBezTo>
                    <a:pt x="17522" y="15364"/>
                    <a:pt x="17751" y="15987"/>
                    <a:pt x="18038" y="16501"/>
                  </a:cubicBezTo>
                  <a:lnTo>
                    <a:pt x="18774" y="10835"/>
                  </a:lnTo>
                  <a:cubicBezTo>
                    <a:pt x="18379" y="11153"/>
                    <a:pt x="18008" y="11606"/>
                    <a:pt x="17639" y="12150"/>
                  </a:cubicBezTo>
                  <a:lnTo>
                    <a:pt x="17315" y="14655"/>
                  </a:lnTo>
                  <a:close/>
                  <a:moveTo>
                    <a:pt x="19142" y="17799"/>
                  </a:moveTo>
                  <a:cubicBezTo>
                    <a:pt x="19411" y="18060"/>
                    <a:pt x="19719" y="18258"/>
                    <a:pt x="20080" y="18383"/>
                  </a:cubicBezTo>
                  <a:lnTo>
                    <a:pt x="21155" y="10467"/>
                  </a:lnTo>
                  <a:cubicBezTo>
                    <a:pt x="20792" y="10352"/>
                    <a:pt x="20458" y="10341"/>
                    <a:pt x="20145" y="10409"/>
                  </a:cubicBezTo>
                  <a:cubicBezTo>
                    <a:pt x="20145" y="10409"/>
                    <a:pt x="19142" y="17799"/>
                    <a:pt x="19142" y="1779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0" name="Figure"/>
            <p:cNvSpPr/>
            <p:nvPr/>
          </p:nvSpPr>
          <p:spPr>
            <a:xfrm>
              <a:off x="4239700" y="-1"/>
              <a:ext cx="356295" cy="37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1" name="Figure"/>
            <p:cNvSpPr/>
            <p:nvPr/>
          </p:nvSpPr>
          <p:spPr>
            <a:xfrm>
              <a:off x="3085967" y="71852"/>
              <a:ext cx="832653" cy="5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07" extrusionOk="0">
                  <a:moveTo>
                    <a:pt x="3532" y="6467"/>
                  </a:moveTo>
                  <a:lnTo>
                    <a:pt x="5654" y="19318"/>
                  </a:lnTo>
                  <a:lnTo>
                    <a:pt x="17808" y="14741"/>
                  </a:lnTo>
                  <a:lnTo>
                    <a:pt x="15687" y="1890"/>
                  </a:lnTo>
                  <a:cubicBezTo>
                    <a:pt x="15687" y="1890"/>
                    <a:pt x="3532" y="6467"/>
                    <a:pt x="3532" y="6467"/>
                  </a:cubicBezTo>
                  <a:close/>
                  <a:moveTo>
                    <a:pt x="2391" y="11284"/>
                  </a:moveTo>
                  <a:lnTo>
                    <a:pt x="3148" y="15874"/>
                  </a:lnTo>
                  <a:cubicBezTo>
                    <a:pt x="3190" y="16128"/>
                    <a:pt x="3360" y="16282"/>
                    <a:pt x="3528" y="16218"/>
                  </a:cubicBezTo>
                  <a:cubicBezTo>
                    <a:pt x="3696" y="16155"/>
                    <a:pt x="3798" y="15899"/>
                    <a:pt x="3756" y="15645"/>
                  </a:cubicBezTo>
                  <a:lnTo>
                    <a:pt x="2999" y="11056"/>
                  </a:lnTo>
                  <a:cubicBezTo>
                    <a:pt x="2957" y="10802"/>
                    <a:pt x="2787" y="10648"/>
                    <a:pt x="2619" y="10711"/>
                  </a:cubicBezTo>
                  <a:cubicBezTo>
                    <a:pt x="2451" y="10774"/>
                    <a:pt x="2349" y="11031"/>
                    <a:pt x="2391" y="11284"/>
                  </a:cubicBezTo>
                  <a:close/>
                  <a:moveTo>
                    <a:pt x="19102" y="6941"/>
                  </a:moveTo>
                  <a:cubicBezTo>
                    <a:pt x="18977" y="6181"/>
                    <a:pt x="18467" y="5718"/>
                    <a:pt x="17963" y="5908"/>
                  </a:cubicBezTo>
                  <a:cubicBezTo>
                    <a:pt x="17460" y="6097"/>
                    <a:pt x="17154" y="6868"/>
                    <a:pt x="17279" y="7628"/>
                  </a:cubicBezTo>
                  <a:cubicBezTo>
                    <a:pt x="17405" y="8388"/>
                    <a:pt x="17914" y="8851"/>
                    <a:pt x="18418" y="8661"/>
                  </a:cubicBezTo>
                  <a:cubicBezTo>
                    <a:pt x="18922" y="8472"/>
                    <a:pt x="19228" y="7701"/>
                    <a:pt x="19102" y="6941"/>
                  </a:cubicBezTo>
                  <a:close/>
                  <a:moveTo>
                    <a:pt x="19484" y="1435"/>
                  </a:moveTo>
                  <a:lnTo>
                    <a:pt x="21303" y="12450"/>
                  </a:lnTo>
                  <a:cubicBezTo>
                    <a:pt x="21470" y="13464"/>
                    <a:pt x="21062" y="14490"/>
                    <a:pt x="20390" y="14743"/>
                  </a:cubicBezTo>
                  <a:lnTo>
                    <a:pt x="3374" y="21151"/>
                  </a:lnTo>
                  <a:cubicBezTo>
                    <a:pt x="2703" y="21404"/>
                    <a:pt x="2023" y="20787"/>
                    <a:pt x="1856" y="19773"/>
                  </a:cubicBezTo>
                  <a:lnTo>
                    <a:pt x="37" y="8758"/>
                  </a:lnTo>
                  <a:cubicBezTo>
                    <a:pt x="-130" y="7745"/>
                    <a:pt x="279" y="6718"/>
                    <a:pt x="950" y="6465"/>
                  </a:cubicBezTo>
                  <a:lnTo>
                    <a:pt x="17966" y="57"/>
                  </a:lnTo>
                  <a:cubicBezTo>
                    <a:pt x="18637" y="-196"/>
                    <a:pt x="19317" y="421"/>
                    <a:pt x="19484" y="143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2" name="Figure"/>
            <p:cNvSpPr/>
            <p:nvPr/>
          </p:nvSpPr>
          <p:spPr>
            <a:xfrm>
              <a:off x="3718530" y="2115289"/>
              <a:ext cx="1086986" cy="58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16536" y="15317"/>
                  </a:moveTo>
                  <a:lnTo>
                    <a:pt x="16511" y="12603"/>
                  </a:lnTo>
                  <a:lnTo>
                    <a:pt x="16510" y="12603"/>
                  </a:lnTo>
                  <a:cubicBezTo>
                    <a:pt x="16510" y="12601"/>
                    <a:pt x="16511" y="12598"/>
                    <a:pt x="16511" y="12596"/>
                  </a:cubicBezTo>
                  <a:cubicBezTo>
                    <a:pt x="16497" y="11097"/>
                    <a:pt x="13851" y="9967"/>
                    <a:pt x="10600" y="10073"/>
                  </a:cubicBezTo>
                  <a:cubicBezTo>
                    <a:pt x="7350" y="10179"/>
                    <a:pt x="4727" y="11481"/>
                    <a:pt x="4741" y="12979"/>
                  </a:cubicBezTo>
                  <a:cubicBezTo>
                    <a:pt x="4741" y="12982"/>
                    <a:pt x="4741" y="12984"/>
                    <a:pt x="4741" y="12986"/>
                  </a:cubicBezTo>
                  <a:lnTo>
                    <a:pt x="4744" y="13374"/>
                  </a:lnTo>
                  <a:lnTo>
                    <a:pt x="0" y="9650"/>
                  </a:lnTo>
                  <a:lnTo>
                    <a:pt x="10506" y="0"/>
                  </a:lnTo>
                  <a:lnTo>
                    <a:pt x="21600" y="11274"/>
                  </a:lnTo>
                  <a:cubicBezTo>
                    <a:pt x="21600" y="11274"/>
                    <a:pt x="16536" y="15317"/>
                    <a:pt x="16536" y="15317"/>
                  </a:cubicBezTo>
                  <a:close/>
                  <a:moveTo>
                    <a:pt x="3433" y="20010"/>
                  </a:moveTo>
                  <a:cubicBezTo>
                    <a:pt x="3441" y="20866"/>
                    <a:pt x="3096" y="21572"/>
                    <a:pt x="2663" y="21586"/>
                  </a:cubicBezTo>
                  <a:cubicBezTo>
                    <a:pt x="2229" y="21600"/>
                    <a:pt x="1871" y="20917"/>
                    <a:pt x="1863" y="20061"/>
                  </a:cubicBezTo>
                  <a:cubicBezTo>
                    <a:pt x="1858" y="19488"/>
                    <a:pt x="2012" y="18988"/>
                    <a:pt x="2243" y="18712"/>
                  </a:cubicBezTo>
                  <a:lnTo>
                    <a:pt x="2180" y="11901"/>
                  </a:lnTo>
                  <a:lnTo>
                    <a:pt x="2970" y="12521"/>
                  </a:lnTo>
                  <a:lnTo>
                    <a:pt x="3028" y="18686"/>
                  </a:lnTo>
                  <a:cubicBezTo>
                    <a:pt x="3264" y="18947"/>
                    <a:pt x="3427" y="19437"/>
                    <a:pt x="3433" y="20010"/>
                  </a:cubicBezTo>
                  <a:close/>
                  <a:moveTo>
                    <a:pt x="15799" y="20383"/>
                  </a:moveTo>
                  <a:lnTo>
                    <a:pt x="15729" y="12978"/>
                  </a:lnTo>
                  <a:cubicBezTo>
                    <a:pt x="15274" y="12403"/>
                    <a:pt x="13503" y="11530"/>
                    <a:pt x="10615" y="11624"/>
                  </a:cubicBezTo>
                  <a:cubicBezTo>
                    <a:pt x="7726" y="11718"/>
                    <a:pt x="5972" y="12706"/>
                    <a:pt x="5529" y="13310"/>
                  </a:cubicBezTo>
                  <a:lnTo>
                    <a:pt x="5598" y="20715"/>
                  </a:lnTo>
                  <a:cubicBezTo>
                    <a:pt x="5598" y="20715"/>
                    <a:pt x="15799" y="20383"/>
                    <a:pt x="15799" y="2038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3" name="Figure"/>
            <p:cNvSpPr/>
            <p:nvPr/>
          </p:nvSpPr>
          <p:spPr>
            <a:xfrm>
              <a:off x="1291143" y="3559626"/>
              <a:ext cx="845764" cy="3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4" y="0"/>
                  </a:moveTo>
                  <a:lnTo>
                    <a:pt x="19029" y="1406"/>
                  </a:lnTo>
                  <a:cubicBezTo>
                    <a:pt x="19054" y="1548"/>
                    <a:pt x="19310" y="2958"/>
                    <a:pt x="19310" y="2958"/>
                  </a:cubicBezTo>
                  <a:lnTo>
                    <a:pt x="19147" y="3091"/>
                  </a:lnTo>
                  <a:lnTo>
                    <a:pt x="18865" y="1540"/>
                  </a:lnTo>
                  <a:lnTo>
                    <a:pt x="18111" y="2155"/>
                  </a:lnTo>
                  <a:cubicBezTo>
                    <a:pt x="18136" y="2291"/>
                    <a:pt x="18318" y="3295"/>
                    <a:pt x="18318" y="3295"/>
                  </a:cubicBezTo>
                  <a:lnTo>
                    <a:pt x="18155" y="3428"/>
                  </a:lnTo>
                  <a:lnTo>
                    <a:pt x="17947" y="2288"/>
                  </a:lnTo>
                  <a:lnTo>
                    <a:pt x="17193" y="2903"/>
                  </a:lnTo>
                  <a:cubicBezTo>
                    <a:pt x="17219" y="3044"/>
                    <a:pt x="17474" y="4455"/>
                    <a:pt x="17474" y="4455"/>
                  </a:cubicBezTo>
                  <a:lnTo>
                    <a:pt x="17311" y="4587"/>
                  </a:lnTo>
                  <a:lnTo>
                    <a:pt x="17030" y="3036"/>
                  </a:lnTo>
                  <a:lnTo>
                    <a:pt x="16275" y="3652"/>
                  </a:lnTo>
                  <a:cubicBezTo>
                    <a:pt x="16299" y="3788"/>
                    <a:pt x="16482" y="4792"/>
                    <a:pt x="16482" y="4792"/>
                  </a:cubicBezTo>
                  <a:lnTo>
                    <a:pt x="16318" y="4925"/>
                  </a:lnTo>
                  <a:lnTo>
                    <a:pt x="16111" y="3785"/>
                  </a:lnTo>
                  <a:lnTo>
                    <a:pt x="15357" y="4400"/>
                  </a:lnTo>
                  <a:cubicBezTo>
                    <a:pt x="15383" y="4541"/>
                    <a:pt x="15639" y="5951"/>
                    <a:pt x="15639" y="5951"/>
                  </a:cubicBezTo>
                  <a:lnTo>
                    <a:pt x="15475" y="6085"/>
                  </a:lnTo>
                  <a:lnTo>
                    <a:pt x="15193" y="4533"/>
                  </a:lnTo>
                  <a:lnTo>
                    <a:pt x="14439" y="5148"/>
                  </a:lnTo>
                  <a:cubicBezTo>
                    <a:pt x="14464" y="5284"/>
                    <a:pt x="14647" y="6288"/>
                    <a:pt x="14647" y="6288"/>
                  </a:cubicBezTo>
                  <a:lnTo>
                    <a:pt x="14483" y="6421"/>
                  </a:lnTo>
                  <a:lnTo>
                    <a:pt x="14275" y="5281"/>
                  </a:lnTo>
                  <a:lnTo>
                    <a:pt x="13522" y="5896"/>
                  </a:lnTo>
                  <a:cubicBezTo>
                    <a:pt x="13547" y="6037"/>
                    <a:pt x="13802" y="7448"/>
                    <a:pt x="13802" y="7448"/>
                  </a:cubicBezTo>
                  <a:lnTo>
                    <a:pt x="13638" y="7582"/>
                  </a:lnTo>
                  <a:lnTo>
                    <a:pt x="13358" y="6029"/>
                  </a:lnTo>
                  <a:lnTo>
                    <a:pt x="12603" y="6645"/>
                  </a:lnTo>
                  <a:cubicBezTo>
                    <a:pt x="12628" y="6781"/>
                    <a:pt x="12810" y="7785"/>
                    <a:pt x="12810" y="7785"/>
                  </a:cubicBezTo>
                  <a:lnTo>
                    <a:pt x="12646" y="7919"/>
                  </a:lnTo>
                  <a:lnTo>
                    <a:pt x="12439" y="6778"/>
                  </a:lnTo>
                  <a:lnTo>
                    <a:pt x="11685" y="7393"/>
                  </a:lnTo>
                  <a:cubicBezTo>
                    <a:pt x="11711" y="7534"/>
                    <a:pt x="11967" y="8944"/>
                    <a:pt x="11967" y="8944"/>
                  </a:cubicBezTo>
                  <a:lnTo>
                    <a:pt x="11803" y="9078"/>
                  </a:lnTo>
                  <a:lnTo>
                    <a:pt x="11521" y="7527"/>
                  </a:lnTo>
                  <a:lnTo>
                    <a:pt x="10768" y="8141"/>
                  </a:lnTo>
                  <a:cubicBezTo>
                    <a:pt x="10792" y="8277"/>
                    <a:pt x="10974" y="9282"/>
                    <a:pt x="10974" y="9282"/>
                  </a:cubicBezTo>
                  <a:lnTo>
                    <a:pt x="10811" y="9415"/>
                  </a:lnTo>
                  <a:lnTo>
                    <a:pt x="10604" y="8275"/>
                  </a:lnTo>
                  <a:lnTo>
                    <a:pt x="9849" y="8890"/>
                  </a:lnTo>
                  <a:cubicBezTo>
                    <a:pt x="9874" y="9031"/>
                    <a:pt x="10131" y="10441"/>
                    <a:pt x="10131" y="10441"/>
                  </a:cubicBezTo>
                  <a:lnTo>
                    <a:pt x="9967" y="10575"/>
                  </a:lnTo>
                  <a:lnTo>
                    <a:pt x="9686" y="9023"/>
                  </a:lnTo>
                  <a:lnTo>
                    <a:pt x="8931" y="9638"/>
                  </a:lnTo>
                  <a:cubicBezTo>
                    <a:pt x="8956" y="9774"/>
                    <a:pt x="9139" y="10778"/>
                    <a:pt x="9139" y="10778"/>
                  </a:cubicBezTo>
                  <a:lnTo>
                    <a:pt x="8975" y="10912"/>
                  </a:lnTo>
                  <a:lnTo>
                    <a:pt x="8767" y="9772"/>
                  </a:lnTo>
                  <a:lnTo>
                    <a:pt x="8014" y="10386"/>
                  </a:lnTo>
                  <a:cubicBezTo>
                    <a:pt x="8039" y="10527"/>
                    <a:pt x="8295" y="11937"/>
                    <a:pt x="8295" y="11937"/>
                  </a:cubicBezTo>
                  <a:lnTo>
                    <a:pt x="8131" y="12071"/>
                  </a:lnTo>
                  <a:lnTo>
                    <a:pt x="7850" y="10520"/>
                  </a:lnTo>
                  <a:lnTo>
                    <a:pt x="7095" y="11135"/>
                  </a:lnTo>
                  <a:cubicBezTo>
                    <a:pt x="7120" y="11271"/>
                    <a:pt x="7302" y="12275"/>
                    <a:pt x="7302" y="12275"/>
                  </a:cubicBezTo>
                  <a:lnTo>
                    <a:pt x="7138" y="12409"/>
                  </a:lnTo>
                  <a:lnTo>
                    <a:pt x="6932" y="11268"/>
                  </a:lnTo>
                  <a:lnTo>
                    <a:pt x="6177" y="11883"/>
                  </a:lnTo>
                  <a:cubicBezTo>
                    <a:pt x="6203" y="12024"/>
                    <a:pt x="6459" y="13435"/>
                    <a:pt x="6459" y="13435"/>
                  </a:cubicBezTo>
                  <a:lnTo>
                    <a:pt x="6295" y="13568"/>
                  </a:lnTo>
                  <a:lnTo>
                    <a:pt x="6013" y="12017"/>
                  </a:lnTo>
                  <a:lnTo>
                    <a:pt x="5260" y="12631"/>
                  </a:lnTo>
                  <a:cubicBezTo>
                    <a:pt x="5284" y="12768"/>
                    <a:pt x="5467" y="13771"/>
                    <a:pt x="5467" y="13771"/>
                  </a:cubicBezTo>
                  <a:lnTo>
                    <a:pt x="5303" y="13905"/>
                  </a:lnTo>
                  <a:lnTo>
                    <a:pt x="5096" y="12765"/>
                  </a:lnTo>
                  <a:lnTo>
                    <a:pt x="4342" y="13379"/>
                  </a:lnTo>
                  <a:cubicBezTo>
                    <a:pt x="4367" y="13521"/>
                    <a:pt x="4624" y="14931"/>
                    <a:pt x="4624" y="14931"/>
                  </a:cubicBezTo>
                  <a:lnTo>
                    <a:pt x="4460" y="15064"/>
                  </a:lnTo>
                  <a:lnTo>
                    <a:pt x="4178" y="13513"/>
                  </a:lnTo>
                  <a:lnTo>
                    <a:pt x="3423" y="14128"/>
                  </a:lnTo>
                  <a:cubicBezTo>
                    <a:pt x="3448" y="14265"/>
                    <a:pt x="3630" y="15269"/>
                    <a:pt x="3630" y="15269"/>
                  </a:cubicBezTo>
                  <a:lnTo>
                    <a:pt x="3467" y="15402"/>
                  </a:lnTo>
                  <a:lnTo>
                    <a:pt x="3260" y="14261"/>
                  </a:lnTo>
                  <a:lnTo>
                    <a:pt x="2505" y="14876"/>
                  </a:lnTo>
                  <a:cubicBezTo>
                    <a:pt x="2531" y="15018"/>
                    <a:pt x="2787" y="16428"/>
                    <a:pt x="2787" y="16428"/>
                  </a:cubicBezTo>
                  <a:lnTo>
                    <a:pt x="2623" y="16561"/>
                  </a:lnTo>
                  <a:lnTo>
                    <a:pt x="2342" y="15010"/>
                  </a:lnTo>
                  <a:lnTo>
                    <a:pt x="1588" y="15625"/>
                  </a:lnTo>
                  <a:cubicBezTo>
                    <a:pt x="1613" y="15761"/>
                    <a:pt x="1795" y="16765"/>
                    <a:pt x="1795" y="16765"/>
                  </a:cubicBezTo>
                  <a:lnTo>
                    <a:pt x="1631" y="16898"/>
                  </a:lnTo>
                  <a:lnTo>
                    <a:pt x="1424" y="15758"/>
                  </a:lnTo>
                  <a:lnTo>
                    <a:pt x="670" y="16373"/>
                  </a:lnTo>
                  <a:cubicBezTo>
                    <a:pt x="696" y="16514"/>
                    <a:pt x="951" y="17925"/>
                    <a:pt x="951" y="17925"/>
                  </a:cubicBezTo>
                  <a:lnTo>
                    <a:pt x="788" y="18057"/>
                  </a:lnTo>
                  <a:lnTo>
                    <a:pt x="506" y="16506"/>
                  </a:lnTo>
                  <a:lnTo>
                    <a:pt x="0" y="16919"/>
                  </a:lnTo>
                  <a:lnTo>
                    <a:pt x="846" y="21600"/>
                  </a:lnTo>
                  <a:lnTo>
                    <a:pt x="21600" y="4681"/>
                  </a:lnTo>
                  <a:lnTo>
                    <a:pt x="20754" y="0"/>
                  </a:lnTo>
                  <a:close/>
                  <a:moveTo>
                    <a:pt x="20622" y="2793"/>
                  </a:moveTo>
                  <a:cubicBezTo>
                    <a:pt x="20707" y="3260"/>
                    <a:pt x="20598" y="3784"/>
                    <a:pt x="20378" y="3963"/>
                  </a:cubicBezTo>
                  <a:cubicBezTo>
                    <a:pt x="20158" y="4143"/>
                    <a:pt x="19911" y="3909"/>
                    <a:pt x="19826" y="3442"/>
                  </a:cubicBezTo>
                  <a:cubicBezTo>
                    <a:pt x="19742" y="2974"/>
                    <a:pt x="19852" y="2449"/>
                    <a:pt x="20072" y="2270"/>
                  </a:cubicBezTo>
                  <a:cubicBezTo>
                    <a:pt x="20292" y="2091"/>
                    <a:pt x="20538" y="2325"/>
                    <a:pt x="20622" y="279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4" name="Figure"/>
            <p:cNvSpPr/>
            <p:nvPr/>
          </p:nvSpPr>
          <p:spPr>
            <a:xfrm>
              <a:off x="5513132" y="1084510"/>
              <a:ext cx="339476" cy="40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6"/>
                  </a:moveTo>
                  <a:lnTo>
                    <a:pt x="1727" y="21600"/>
                  </a:lnTo>
                  <a:lnTo>
                    <a:pt x="21600" y="20435"/>
                  </a:lnTo>
                  <a:lnTo>
                    <a:pt x="20172" y="3324"/>
                  </a:lnTo>
                  <a:lnTo>
                    <a:pt x="15291" y="0"/>
                  </a:lnTo>
                  <a:lnTo>
                    <a:pt x="0" y="896"/>
                  </a:lnTo>
                  <a:close/>
                  <a:moveTo>
                    <a:pt x="6715" y="5294"/>
                  </a:moveTo>
                  <a:lnTo>
                    <a:pt x="13953" y="4870"/>
                  </a:lnTo>
                  <a:lnTo>
                    <a:pt x="14001" y="5441"/>
                  </a:lnTo>
                  <a:lnTo>
                    <a:pt x="6763" y="5865"/>
                  </a:lnTo>
                  <a:lnTo>
                    <a:pt x="6715" y="5294"/>
                  </a:lnTo>
                  <a:close/>
                  <a:moveTo>
                    <a:pt x="3566" y="11139"/>
                  </a:moveTo>
                  <a:lnTo>
                    <a:pt x="18042" y="10291"/>
                  </a:lnTo>
                  <a:lnTo>
                    <a:pt x="18088" y="10846"/>
                  </a:lnTo>
                  <a:lnTo>
                    <a:pt x="3613" y="11694"/>
                  </a:lnTo>
                  <a:lnTo>
                    <a:pt x="3566" y="11139"/>
                  </a:lnTo>
                  <a:close/>
                  <a:moveTo>
                    <a:pt x="3801" y="13947"/>
                  </a:moveTo>
                  <a:lnTo>
                    <a:pt x="18276" y="13099"/>
                  </a:lnTo>
                  <a:lnTo>
                    <a:pt x="18324" y="13670"/>
                  </a:lnTo>
                  <a:lnTo>
                    <a:pt x="3848" y="14519"/>
                  </a:lnTo>
                  <a:lnTo>
                    <a:pt x="3801" y="13947"/>
                  </a:lnTo>
                  <a:close/>
                  <a:moveTo>
                    <a:pt x="4035" y="16756"/>
                  </a:moveTo>
                  <a:lnTo>
                    <a:pt x="11273" y="16332"/>
                  </a:lnTo>
                  <a:lnTo>
                    <a:pt x="11320" y="16903"/>
                  </a:lnTo>
                  <a:lnTo>
                    <a:pt x="4083" y="17327"/>
                  </a:lnTo>
                  <a:lnTo>
                    <a:pt x="4035" y="16756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5" name="Figure"/>
            <p:cNvSpPr/>
            <p:nvPr/>
          </p:nvSpPr>
          <p:spPr>
            <a:xfrm>
              <a:off x="4162795" y="4940964"/>
              <a:ext cx="924795" cy="88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6" name="Figure"/>
            <p:cNvSpPr/>
            <p:nvPr/>
          </p:nvSpPr>
          <p:spPr>
            <a:xfrm>
              <a:off x="1478465" y="3956781"/>
              <a:ext cx="555242" cy="54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0" y="6005"/>
                  </a:moveTo>
                  <a:lnTo>
                    <a:pt x="2577" y="11807"/>
                  </a:lnTo>
                  <a:cubicBezTo>
                    <a:pt x="2577" y="11807"/>
                    <a:pt x="3706" y="12286"/>
                    <a:pt x="4255" y="11343"/>
                  </a:cubicBezTo>
                  <a:cubicBezTo>
                    <a:pt x="4860" y="10297"/>
                    <a:pt x="7052" y="9212"/>
                    <a:pt x="8001" y="11472"/>
                  </a:cubicBezTo>
                  <a:cubicBezTo>
                    <a:pt x="8949" y="13731"/>
                    <a:pt x="7204" y="14700"/>
                    <a:pt x="5987" y="14655"/>
                  </a:cubicBezTo>
                  <a:cubicBezTo>
                    <a:pt x="4886" y="14615"/>
                    <a:pt x="4270" y="15618"/>
                    <a:pt x="4270" y="15618"/>
                  </a:cubicBezTo>
                  <a:lnTo>
                    <a:pt x="6927" y="21600"/>
                  </a:lnTo>
                  <a:lnTo>
                    <a:pt x="11852" y="19189"/>
                  </a:lnTo>
                  <a:cubicBezTo>
                    <a:pt x="11852" y="19189"/>
                    <a:pt x="11984" y="18276"/>
                    <a:pt x="11207" y="17738"/>
                  </a:cubicBezTo>
                  <a:cubicBezTo>
                    <a:pt x="10263" y="17087"/>
                    <a:pt x="9280" y="15038"/>
                    <a:pt x="11605" y="13899"/>
                  </a:cubicBezTo>
                  <a:cubicBezTo>
                    <a:pt x="13931" y="12761"/>
                    <a:pt x="14808" y="14792"/>
                    <a:pt x="14617" y="16180"/>
                  </a:cubicBezTo>
                  <a:cubicBezTo>
                    <a:pt x="14474" y="17220"/>
                    <a:pt x="15221" y="17540"/>
                    <a:pt x="15221" y="17540"/>
                  </a:cubicBezTo>
                  <a:lnTo>
                    <a:pt x="19368" y="15510"/>
                  </a:lnTo>
                  <a:cubicBezTo>
                    <a:pt x="19368" y="15510"/>
                    <a:pt x="17338" y="11290"/>
                    <a:pt x="17019" y="10076"/>
                  </a:cubicBezTo>
                  <a:cubicBezTo>
                    <a:pt x="16676" y="8775"/>
                    <a:pt x="18369" y="8955"/>
                    <a:pt x="18673" y="8964"/>
                  </a:cubicBezTo>
                  <a:cubicBezTo>
                    <a:pt x="20424" y="9020"/>
                    <a:pt x="21600" y="7510"/>
                    <a:pt x="20656" y="5385"/>
                  </a:cubicBezTo>
                  <a:cubicBezTo>
                    <a:pt x="19712" y="3260"/>
                    <a:pt x="17321" y="3778"/>
                    <a:pt x="16643" y="5120"/>
                  </a:cubicBezTo>
                  <a:cubicBezTo>
                    <a:pt x="16139" y="6117"/>
                    <a:pt x="15546" y="6529"/>
                    <a:pt x="15164" y="5995"/>
                  </a:cubicBezTo>
                  <a:cubicBezTo>
                    <a:pt x="14272" y="4748"/>
                    <a:pt x="12268" y="0"/>
                    <a:pt x="12268" y="0"/>
                  </a:cubicBezTo>
                  <a:lnTo>
                    <a:pt x="8380" y="1903"/>
                  </a:lnTo>
                  <a:cubicBezTo>
                    <a:pt x="8380" y="1903"/>
                    <a:pt x="8041" y="3203"/>
                    <a:pt x="8973" y="3711"/>
                  </a:cubicBezTo>
                  <a:cubicBezTo>
                    <a:pt x="10375" y="4474"/>
                    <a:pt x="10679" y="6519"/>
                    <a:pt x="8834" y="7423"/>
                  </a:cubicBezTo>
                  <a:cubicBezTo>
                    <a:pt x="6988" y="8326"/>
                    <a:pt x="5715" y="6969"/>
                    <a:pt x="5997" y="5295"/>
                  </a:cubicBezTo>
                  <a:cubicBezTo>
                    <a:pt x="6154" y="4357"/>
                    <a:pt x="5083" y="3527"/>
                    <a:pt x="5083" y="3527"/>
                  </a:cubicBezTo>
                  <a:cubicBezTo>
                    <a:pt x="5083" y="3527"/>
                    <a:pt x="0" y="6005"/>
                    <a:pt x="0" y="600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7" name="Figure"/>
            <p:cNvSpPr/>
            <p:nvPr/>
          </p:nvSpPr>
          <p:spPr>
            <a:xfrm>
              <a:off x="4703663" y="567795"/>
              <a:ext cx="447518" cy="47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8" name="Figure"/>
            <p:cNvSpPr/>
            <p:nvPr/>
          </p:nvSpPr>
          <p:spPr>
            <a:xfrm>
              <a:off x="3507475" y="1696387"/>
              <a:ext cx="454596" cy="42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39" name="Figure"/>
            <p:cNvSpPr/>
            <p:nvPr/>
          </p:nvSpPr>
          <p:spPr>
            <a:xfrm>
              <a:off x="6957836" y="2403288"/>
              <a:ext cx="416899" cy="44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0" name="Figure"/>
            <p:cNvSpPr/>
            <p:nvPr/>
          </p:nvSpPr>
          <p:spPr>
            <a:xfrm>
              <a:off x="3636050" y="6470793"/>
              <a:ext cx="978356" cy="64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1" name="Figure"/>
            <p:cNvSpPr/>
            <p:nvPr/>
          </p:nvSpPr>
          <p:spPr>
            <a:xfrm>
              <a:off x="1240973" y="2725837"/>
              <a:ext cx="742676" cy="77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7" y="16723"/>
                  </a:moveTo>
                  <a:lnTo>
                    <a:pt x="0" y="16809"/>
                  </a:lnTo>
                  <a:lnTo>
                    <a:pt x="2774" y="12622"/>
                  </a:lnTo>
                  <a:cubicBezTo>
                    <a:pt x="2774" y="12622"/>
                    <a:pt x="5147" y="16723"/>
                    <a:pt x="5147" y="16723"/>
                  </a:cubicBezTo>
                  <a:close/>
                  <a:moveTo>
                    <a:pt x="14076" y="11989"/>
                  </a:moveTo>
                  <a:cubicBezTo>
                    <a:pt x="14302" y="12788"/>
                    <a:pt x="14417" y="13471"/>
                    <a:pt x="14416" y="13825"/>
                  </a:cubicBezTo>
                  <a:cubicBezTo>
                    <a:pt x="15694" y="13667"/>
                    <a:pt x="17017" y="14276"/>
                    <a:pt x="17811" y="15648"/>
                  </a:cubicBezTo>
                  <a:cubicBezTo>
                    <a:pt x="18851" y="17445"/>
                    <a:pt x="17597" y="21598"/>
                    <a:pt x="17597" y="21598"/>
                  </a:cubicBezTo>
                  <a:cubicBezTo>
                    <a:pt x="17597" y="21598"/>
                    <a:pt x="17595" y="21596"/>
                    <a:pt x="17592" y="21593"/>
                  </a:cubicBezTo>
                  <a:cubicBezTo>
                    <a:pt x="17594" y="21598"/>
                    <a:pt x="17594" y="21600"/>
                    <a:pt x="17594" y="21600"/>
                  </a:cubicBezTo>
                  <a:cubicBezTo>
                    <a:pt x="17594" y="21600"/>
                    <a:pt x="13250" y="20419"/>
                    <a:pt x="12210" y="18622"/>
                  </a:cubicBezTo>
                  <a:cubicBezTo>
                    <a:pt x="11424" y="17264"/>
                    <a:pt x="11576" y="15881"/>
                    <a:pt x="12373" y="14927"/>
                  </a:cubicBezTo>
                  <a:cubicBezTo>
                    <a:pt x="12061" y="14746"/>
                    <a:pt x="11508" y="14286"/>
                    <a:pt x="10910" y="13667"/>
                  </a:cubicBezTo>
                  <a:lnTo>
                    <a:pt x="5848" y="16352"/>
                  </a:lnTo>
                  <a:lnTo>
                    <a:pt x="3475" y="12249"/>
                  </a:lnTo>
                  <a:lnTo>
                    <a:pt x="8299" y="9692"/>
                  </a:lnTo>
                  <a:cubicBezTo>
                    <a:pt x="7229" y="7299"/>
                    <a:pt x="5819" y="3586"/>
                    <a:pt x="5332" y="2032"/>
                  </a:cubicBezTo>
                  <a:cubicBezTo>
                    <a:pt x="4875" y="574"/>
                    <a:pt x="5000" y="148"/>
                    <a:pt x="5066" y="36"/>
                  </a:cubicBezTo>
                  <a:cubicBezTo>
                    <a:pt x="5058" y="23"/>
                    <a:pt x="5065" y="20"/>
                    <a:pt x="5078" y="19"/>
                  </a:cubicBezTo>
                  <a:cubicBezTo>
                    <a:pt x="5088" y="6"/>
                    <a:pt x="5095" y="0"/>
                    <a:pt x="5095" y="0"/>
                  </a:cubicBezTo>
                  <a:cubicBezTo>
                    <a:pt x="5240" y="24"/>
                    <a:pt x="5683" y="148"/>
                    <a:pt x="6732" y="1292"/>
                  </a:cubicBezTo>
                  <a:cubicBezTo>
                    <a:pt x="7850" y="2510"/>
                    <a:pt x="10390" y="5624"/>
                    <a:pt x="11941" y="7761"/>
                  </a:cubicBezTo>
                  <a:lnTo>
                    <a:pt x="15980" y="5619"/>
                  </a:lnTo>
                  <a:lnTo>
                    <a:pt x="18355" y="9720"/>
                  </a:lnTo>
                  <a:cubicBezTo>
                    <a:pt x="18355" y="9720"/>
                    <a:pt x="14076" y="11989"/>
                    <a:pt x="14076" y="11989"/>
                  </a:cubicBezTo>
                  <a:close/>
                  <a:moveTo>
                    <a:pt x="16695" y="5238"/>
                  </a:moveTo>
                  <a:lnTo>
                    <a:pt x="19224" y="3898"/>
                  </a:lnTo>
                  <a:lnTo>
                    <a:pt x="21600" y="7999"/>
                  </a:lnTo>
                  <a:lnTo>
                    <a:pt x="19071" y="9339"/>
                  </a:lnTo>
                  <a:cubicBezTo>
                    <a:pt x="19071" y="9339"/>
                    <a:pt x="16695" y="5238"/>
                    <a:pt x="16695" y="523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2" name="Figure"/>
            <p:cNvSpPr/>
            <p:nvPr/>
          </p:nvSpPr>
          <p:spPr>
            <a:xfrm>
              <a:off x="5316108" y="6167851"/>
              <a:ext cx="536498" cy="8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3" name="Figure"/>
            <p:cNvSpPr/>
            <p:nvPr/>
          </p:nvSpPr>
          <p:spPr>
            <a:xfrm>
              <a:off x="1164767" y="6033329"/>
              <a:ext cx="479515" cy="33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4" name="Figure"/>
            <p:cNvSpPr/>
            <p:nvPr/>
          </p:nvSpPr>
          <p:spPr>
            <a:xfrm>
              <a:off x="3386785" y="5072109"/>
              <a:ext cx="602592" cy="64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5" name="Figure"/>
            <p:cNvSpPr/>
            <p:nvPr/>
          </p:nvSpPr>
          <p:spPr>
            <a:xfrm>
              <a:off x="2640664" y="5608601"/>
              <a:ext cx="707899" cy="70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6" name="Figure"/>
            <p:cNvSpPr/>
            <p:nvPr/>
          </p:nvSpPr>
          <p:spPr>
            <a:xfrm>
              <a:off x="4569526" y="5806864"/>
              <a:ext cx="660483" cy="68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7" name="Figure"/>
            <p:cNvSpPr/>
            <p:nvPr/>
          </p:nvSpPr>
          <p:spPr>
            <a:xfrm>
              <a:off x="2865791" y="6778633"/>
              <a:ext cx="673824" cy="40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8" name="Figure"/>
            <p:cNvSpPr/>
            <p:nvPr/>
          </p:nvSpPr>
          <p:spPr>
            <a:xfrm>
              <a:off x="5574679" y="5669917"/>
              <a:ext cx="656776" cy="60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5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49" name="Figure"/>
            <p:cNvSpPr/>
            <p:nvPr/>
          </p:nvSpPr>
          <p:spPr>
            <a:xfrm>
              <a:off x="3688054" y="5811322"/>
              <a:ext cx="474749" cy="52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0" name="Figure"/>
            <p:cNvSpPr/>
            <p:nvPr/>
          </p:nvSpPr>
          <p:spPr>
            <a:xfrm>
              <a:off x="5145563" y="4968656"/>
              <a:ext cx="359033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1" name="Figure"/>
            <p:cNvSpPr/>
            <p:nvPr/>
          </p:nvSpPr>
          <p:spPr>
            <a:xfrm>
              <a:off x="5499858" y="389005"/>
              <a:ext cx="422976" cy="47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2" name="Figure"/>
            <p:cNvSpPr/>
            <p:nvPr/>
          </p:nvSpPr>
          <p:spPr>
            <a:xfrm>
              <a:off x="2198414" y="2942096"/>
              <a:ext cx="326227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3" name="Figure"/>
            <p:cNvSpPr/>
            <p:nvPr/>
          </p:nvSpPr>
          <p:spPr>
            <a:xfrm>
              <a:off x="2701512" y="905008"/>
              <a:ext cx="413679" cy="59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4" name="Figure"/>
            <p:cNvSpPr/>
            <p:nvPr/>
          </p:nvSpPr>
          <p:spPr>
            <a:xfrm>
              <a:off x="1674934" y="681278"/>
              <a:ext cx="583513" cy="41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5" name="Figure"/>
            <p:cNvSpPr/>
            <p:nvPr/>
          </p:nvSpPr>
          <p:spPr>
            <a:xfrm>
              <a:off x="6592820" y="1508038"/>
              <a:ext cx="437120" cy="30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6" name="Figure"/>
            <p:cNvSpPr/>
            <p:nvPr/>
          </p:nvSpPr>
          <p:spPr>
            <a:xfrm>
              <a:off x="140556" y="4818701"/>
              <a:ext cx="446855" cy="49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7" name="Figure"/>
            <p:cNvSpPr/>
            <p:nvPr/>
          </p:nvSpPr>
          <p:spPr>
            <a:xfrm>
              <a:off x="4851339" y="7849931"/>
              <a:ext cx="567700" cy="6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8" name="Figure"/>
            <p:cNvSpPr/>
            <p:nvPr/>
          </p:nvSpPr>
          <p:spPr>
            <a:xfrm>
              <a:off x="6105430" y="7846605"/>
              <a:ext cx="678711" cy="59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59" name="Figure"/>
            <p:cNvSpPr/>
            <p:nvPr/>
          </p:nvSpPr>
          <p:spPr>
            <a:xfrm>
              <a:off x="4900921" y="9064256"/>
              <a:ext cx="779627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0" name="Figure"/>
            <p:cNvSpPr/>
            <p:nvPr/>
          </p:nvSpPr>
          <p:spPr>
            <a:xfrm>
              <a:off x="4870548" y="8648924"/>
              <a:ext cx="364917" cy="36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1" name="Figure"/>
            <p:cNvSpPr/>
            <p:nvPr/>
          </p:nvSpPr>
          <p:spPr>
            <a:xfrm>
              <a:off x="3842336" y="9163949"/>
              <a:ext cx="957659" cy="43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93"/>
                  </a:moveTo>
                  <a:cubicBezTo>
                    <a:pt x="2762" y="20896"/>
                    <a:pt x="4229" y="16959"/>
                    <a:pt x="5457" y="12973"/>
                  </a:cubicBezTo>
                  <a:cubicBezTo>
                    <a:pt x="6611" y="16963"/>
                    <a:pt x="8026" y="20867"/>
                    <a:pt x="10731" y="20967"/>
                  </a:cubicBezTo>
                  <a:cubicBezTo>
                    <a:pt x="13410" y="21066"/>
                    <a:pt x="14890" y="17337"/>
                    <a:pt x="16097" y="13477"/>
                  </a:cubicBezTo>
                  <a:cubicBezTo>
                    <a:pt x="17258" y="17515"/>
                    <a:pt x="18668" y="21499"/>
                    <a:pt x="21405" y="21600"/>
                  </a:cubicBezTo>
                  <a:lnTo>
                    <a:pt x="21434" y="18923"/>
                  </a:lnTo>
                  <a:cubicBezTo>
                    <a:pt x="19117" y="18837"/>
                    <a:pt x="18015" y="15307"/>
                    <a:pt x="16841" y="11103"/>
                  </a:cubicBezTo>
                  <a:cubicBezTo>
                    <a:pt x="18096" y="6922"/>
                    <a:pt x="19242" y="3387"/>
                    <a:pt x="21588" y="3475"/>
                  </a:cubicBezTo>
                  <a:lnTo>
                    <a:pt x="21600" y="798"/>
                  </a:lnTo>
                  <a:cubicBezTo>
                    <a:pt x="18838" y="695"/>
                    <a:pt x="17358" y="4641"/>
                    <a:pt x="16130" y="8627"/>
                  </a:cubicBezTo>
                  <a:cubicBezTo>
                    <a:pt x="14977" y="4640"/>
                    <a:pt x="13556" y="770"/>
                    <a:pt x="10852" y="669"/>
                  </a:cubicBezTo>
                  <a:cubicBezTo>
                    <a:pt x="8168" y="570"/>
                    <a:pt x="6711" y="4292"/>
                    <a:pt x="5503" y="8160"/>
                  </a:cubicBezTo>
                  <a:cubicBezTo>
                    <a:pt x="4341" y="4115"/>
                    <a:pt x="2924" y="102"/>
                    <a:pt x="183" y="0"/>
                  </a:cubicBezTo>
                  <a:cubicBezTo>
                    <a:pt x="183" y="0"/>
                    <a:pt x="166" y="2677"/>
                    <a:pt x="166" y="2677"/>
                  </a:cubicBezTo>
                  <a:cubicBezTo>
                    <a:pt x="2490" y="2763"/>
                    <a:pt x="3581" y="6313"/>
                    <a:pt x="4759" y="10534"/>
                  </a:cubicBezTo>
                  <a:cubicBezTo>
                    <a:pt x="3507" y="14705"/>
                    <a:pt x="2353" y="18212"/>
                    <a:pt x="12" y="18125"/>
                  </a:cubicBezTo>
                  <a:lnTo>
                    <a:pt x="0" y="20793"/>
                  </a:lnTo>
                  <a:close/>
                  <a:moveTo>
                    <a:pt x="241" y="16420"/>
                  </a:moveTo>
                  <a:cubicBezTo>
                    <a:pt x="649" y="16425"/>
                    <a:pt x="1008" y="16293"/>
                    <a:pt x="1338" y="16053"/>
                  </a:cubicBezTo>
                  <a:cubicBezTo>
                    <a:pt x="1338" y="16053"/>
                    <a:pt x="1438" y="4786"/>
                    <a:pt x="1438" y="4786"/>
                  </a:cubicBezTo>
                  <a:cubicBezTo>
                    <a:pt x="1113" y="4525"/>
                    <a:pt x="753" y="4374"/>
                    <a:pt x="345" y="4355"/>
                  </a:cubicBezTo>
                  <a:lnTo>
                    <a:pt x="241" y="16420"/>
                  </a:lnTo>
                  <a:close/>
                  <a:moveTo>
                    <a:pt x="2402" y="14724"/>
                  </a:moveTo>
                  <a:cubicBezTo>
                    <a:pt x="2787" y="14105"/>
                    <a:pt x="3126" y="13297"/>
                    <a:pt x="3454" y="12359"/>
                  </a:cubicBezTo>
                  <a:lnTo>
                    <a:pt x="3491" y="8563"/>
                  </a:lnTo>
                  <a:cubicBezTo>
                    <a:pt x="3181" y="7606"/>
                    <a:pt x="2858" y="6774"/>
                    <a:pt x="2485" y="6133"/>
                  </a:cubicBezTo>
                  <a:lnTo>
                    <a:pt x="2402" y="14724"/>
                  </a:lnTo>
                  <a:close/>
                  <a:moveTo>
                    <a:pt x="6201" y="10598"/>
                  </a:moveTo>
                  <a:cubicBezTo>
                    <a:pt x="7413" y="6583"/>
                    <a:pt x="8564" y="3262"/>
                    <a:pt x="10839" y="3346"/>
                  </a:cubicBezTo>
                  <a:cubicBezTo>
                    <a:pt x="13133" y="3431"/>
                    <a:pt x="14226" y="6882"/>
                    <a:pt x="15386" y="11029"/>
                  </a:cubicBezTo>
                  <a:cubicBezTo>
                    <a:pt x="14178" y="15032"/>
                    <a:pt x="13031" y="18375"/>
                    <a:pt x="10761" y="18290"/>
                  </a:cubicBezTo>
                  <a:cubicBezTo>
                    <a:pt x="8467" y="18206"/>
                    <a:pt x="7361" y="14745"/>
                    <a:pt x="6201" y="10598"/>
                  </a:cubicBezTo>
                  <a:close/>
                  <a:moveTo>
                    <a:pt x="7901" y="13065"/>
                  </a:moveTo>
                  <a:cubicBezTo>
                    <a:pt x="8268" y="14180"/>
                    <a:pt x="8656" y="15139"/>
                    <a:pt x="9098" y="15879"/>
                  </a:cubicBezTo>
                  <a:lnTo>
                    <a:pt x="9173" y="5547"/>
                  </a:lnTo>
                  <a:cubicBezTo>
                    <a:pt x="8720" y="6254"/>
                    <a:pt x="8323" y="7192"/>
                    <a:pt x="7938" y="8279"/>
                  </a:cubicBezTo>
                  <a:lnTo>
                    <a:pt x="7901" y="13065"/>
                  </a:lnTo>
                  <a:close/>
                  <a:moveTo>
                    <a:pt x="10199" y="16402"/>
                  </a:moveTo>
                  <a:cubicBezTo>
                    <a:pt x="10421" y="16504"/>
                    <a:pt x="10654" y="16562"/>
                    <a:pt x="10910" y="16567"/>
                  </a:cubicBezTo>
                  <a:cubicBezTo>
                    <a:pt x="11039" y="16569"/>
                    <a:pt x="11163" y="16554"/>
                    <a:pt x="11284" y="16530"/>
                  </a:cubicBezTo>
                  <a:lnTo>
                    <a:pt x="11421" y="4676"/>
                  </a:lnTo>
                  <a:cubicBezTo>
                    <a:pt x="11301" y="4648"/>
                    <a:pt x="11177" y="4632"/>
                    <a:pt x="11047" y="4630"/>
                  </a:cubicBezTo>
                  <a:cubicBezTo>
                    <a:pt x="10792" y="4625"/>
                    <a:pt x="10556" y="4674"/>
                    <a:pt x="10332" y="4767"/>
                  </a:cubicBezTo>
                  <a:lnTo>
                    <a:pt x="10199" y="16402"/>
                  </a:lnTo>
                  <a:close/>
                  <a:moveTo>
                    <a:pt x="12440" y="16292"/>
                  </a:moveTo>
                  <a:cubicBezTo>
                    <a:pt x="12866" y="15783"/>
                    <a:pt x="13237" y="15074"/>
                    <a:pt x="13587" y="14220"/>
                  </a:cubicBezTo>
                  <a:lnTo>
                    <a:pt x="13653" y="7866"/>
                  </a:lnTo>
                  <a:cubicBezTo>
                    <a:pt x="13321" y="6994"/>
                    <a:pt x="12964" y="6269"/>
                    <a:pt x="12548" y="5739"/>
                  </a:cubicBezTo>
                  <a:lnTo>
                    <a:pt x="12440" y="16292"/>
                  </a:lnTo>
                  <a:close/>
                  <a:moveTo>
                    <a:pt x="18109" y="13000"/>
                  </a:moveTo>
                  <a:cubicBezTo>
                    <a:pt x="18420" y="13890"/>
                    <a:pt x="18742" y="14650"/>
                    <a:pt x="19110" y="15228"/>
                  </a:cubicBezTo>
                  <a:lnTo>
                    <a:pt x="19115" y="6949"/>
                  </a:lnTo>
                  <a:cubicBezTo>
                    <a:pt x="18746" y="7587"/>
                    <a:pt x="18420" y="8402"/>
                    <a:pt x="18109" y="9342"/>
                  </a:cubicBezTo>
                  <a:lnTo>
                    <a:pt x="18109" y="13000"/>
                  </a:lnTo>
                  <a:close/>
                  <a:moveTo>
                    <a:pt x="20436" y="16503"/>
                  </a:moveTo>
                  <a:cubicBezTo>
                    <a:pt x="20751" y="16735"/>
                    <a:pt x="21099" y="16863"/>
                    <a:pt x="21492" y="16860"/>
                  </a:cubicBezTo>
                  <a:lnTo>
                    <a:pt x="21546" y="5272"/>
                  </a:lnTo>
                  <a:cubicBezTo>
                    <a:pt x="21153" y="5289"/>
                    <a:pt x="20803" y="5437"/>
                    <a:pt x="20486" y="5684"/>
                  </a:cubicBezTo>
                  <a:cubicBezTo>
                    <a:pt x="20486" y="5684"/>
                    <a:pt x="20436" y="16503"/>
                    <a:pt x="20436" y="1650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2" name="Figure"/>
            <p:cNvSpPr/>
            <p:nvPr/>
          </p:nvSpPr>
          <p:spPr>
            <a:xfrm>
              <a:off x="6555362" y="9316499"/>
              <a:ext cx="410125" cy="29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3" name="Figure"/>
            <p:cNvSpPr/>
            <p:nvPr/>
          </p:nvSpPr>
          <p:spPr>
            <a:xfrm>
              <a:off x="2892015" y="7241227"/>
              <a:ext cx="844732" cy="112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4487" y="2661"/>
                  </a:moveTo>
                  <a:cubicBezTo>
                    <a:pt x="6041" y="1951"/>
                    <a:pt x="7888" y="1570"/>
                    <a:pt x="9828" y="1650"/>
                  </a:cubicBezTo>
                  <a:cubicBezTo>
                    <a:pt x="12550" y="1762"/>
                    <a:pt x="15032" y="2810"/>
                    <a:pt x="16637" y="4507"/>
                  </a:cubicBezTo>
                  <a:cubicBezTo>
                    <a:pt x="17954" y="5855"/>
                    <a:pt x="18616" y="7507"/>
                    <a:pt x="18498" y="9204"/>
                  </a:cubicBezTo>
                  <a:cubicBezTo>
                    <a:pt x="18319" y="11771"/>
                    <a:pt x="16441" y="14049"/>
                    <a:pt x="13531" y="15243"/>
                  </a:cubicBezTo>
                  <a:cubicBezTo>
                    <a:pt x="7170" y="17652"/>
                    <a:pt x="-219" y="13941"/>
                    <a:pt x="5" y="8450"/>
                  </a:cubicBezTo>
                  <a:cubicBezTo>
                    <a:pt x="107" y="5959"/>
                    <a:pt x="1897" y="3846"/>
                    <a:pt x="4487" y="2661"/>
                  </a:cubicBezTo>
                  <a:close/>
                  <a:moveTo>
                    <a:pt x="11927" y="0"/>
                  </a:moveTo>
                  <a:cubicBezTo>
                    <a:pt x="14972" y="550"/>
                    <a:pt x="17565" y="1989"/>
                    <a:pt x="19217" y="4049"/>
                  </a:cubicBezTo>
                  <a:cubicBezTo>
                    <a:pt x="20869" y="6108"/>
                    <a:pt x="21381" y="8545"/>
                    <a:pt x="20673" y="10908"/>
                  </a:cubicBezTo>
                  <a:cubicBezTo>
                    <a:pt x="19872" y="13581"/>
                    <a:pt x="17567" y="15755"/>
                    <a:pt x="14558" y="16945"/>
                  </a:cubicBezTo>
                  <a:cubicBezTo>
                    <a:pt x="13956" y="17183"/>
                    <a:pt x="13322" y="17384"/>
                    <a:pt x="12670" y="17539"/>
                  </a:cubicBezTo>
                  <a:lnTo>
                    <a:pt x="13689" y="19091"/>
                  </a:lnTo>
                  <a:lnTo>
                    <a:pt x="16552" y="17959"/>
                  </a:lnTo>
                  <a:lnTo>
                    <a:pt x="17260" y="19038"/>
                  </a:lnTo>
                  <a:lnTo>
                    <a:pt x="10780" y="21600"/>
                  </a:lnTo>
                  <a:lnTo>
                    <a:pt x="10072" y="20522"/>
                  </a:lnTo>
                  <a:lnTo>
                    <a:pt x="12300" y="19641"/>
                  </a:lnTo>
                  <a:lnTo>
                    <a:pt x="11104" y="17819"/>
                  </a:lnTo>
                  <a:cubicBezTo>
                    <a:pt x="10775" y="17860"/>
                    <a:pt x="10443" y="17889"/>
                    <a:pt x="10107" y="17909"/>
                  </a:cubicBezTo>
                  <a:cubicBezTo>
                    <a:pt x="9771" y="17928"/>
                    <a:pt x="9432" y="17928"/>
                    <a:pt x="9091" y="17924"/>
                  </a:cubicBezTo>
                  <a:lnTo>
                    <a:pt x="9115" y="16720"/>
                  </a:lnTo>
                  <a:cubicBezTo>
                    <a:pt x="13857" y="16783"/>
                    <a:pt x="18085" y="14219"/>
                    <a:pt x="19161" y="10628"/>
                  </a:cubicBezTo>
                  <a:cubicBezTo>
                    <a:pt x="19775" y="8580"/>
                    <a:pt x="19321" y="6477"/>
                    <a:pt x="17889" y="4691"/>
                  </a:cubicBezTo>
                  <a:cubicBezTo>
                    <a:pt x="16457" y="2906"/>
                    <a:pt x="14223" y="1654"/>
                    <a:pt x="11584" y="1178"/>
                  </a:cubicBezTo>
                  <a:lnTo>
                    <a:pt x="11927" y="0"/>
                  </a:lnTo>
                  <a:close/>
                  <a:moveTo>
                    <a:pt x="5394" y="3239"/>
                  </a:moveTo>
                  <a:cubicBezTo>
                    <a:pt x="4971" y="3418"/>
                    <a:pt x="4569" y="3631"/>
                    <a:pt x="4192" y="3867"/>
                  </a:cubicBezTo>
                  <a:cubicBezTo>
                    <a:pt x="4430" y="4003"/>
                    <a:pt x="4673" y="4128"/>
                    <a:pt x="4923" y="4245"/>
                  </a:cubicBezTo>
                  <a:cubicBezTo>
                    <a:pt x="5174" y="4362"/>
                    <a:pt x="5435" y="4472"/>
                    <a:pt x="5696" y="4572"/>
                  </a:cubicBezTo>
                  <a:cubicBezTo>
                    <a:pt x="5840" y="4267"/>
                    <a:pt x="6003" y="3965"/>
                    <a:pt x="6174" y="3669"/>
                  </a:cubicBezTo>
                  <a:cubicBezTo>
                    <a:pt x="6345" y="3372"/>
                    <a:pt x="6521" y="3084"/>
                    <a:pt x="6719" y="2797"/>
                  </a:cubicBezTo>
                  <a:cubicBezTo>
                    <a:pt x="6262" y="2917"/>
                    <a:pt x="5818" y="3060"/>
                    <a:pt x="5394" y="3239"/>
                  </a:cubicBezTo>
                  <a:close/>
                  <a:moveTo>
                    <a:pt x="8111" y="2528"/>
                  </a:moveTo>
                  <a:cubicBezTo>
                    <a:pt x="7815" y="2902"/>
                    <a:pt x="7543" y="3287"/>
                    <a:pt x="7298" y="3681"/>
                  </a:cubicBezTo>
                  <a:cubicBezTo>
                    <a:pt x="7054" y="4074"/>
                    <a:pt x="6836" y="4477"/>
                    <a:pt x="6643" y="4888"/>
                  </a:cubicBezTo>
                  <a:cubicBezTo>
                    <a:pt x="7029" y="4999"/>
                    <a:pt x="7434" y="5094"/>
                    <a:pt x="7836" y="5166"/>
                  </a:cubicBezTo>
                  <a:cubicBezTo>
                    <a:pt x="8238" y="5238"/>
                    <a:pt x="8643" y="5293"/>
                    <a:pt x="9058" y="5327"/>
                  </a:cubicBezTo>
                  <a:lnTo>
                    <a:pt x="9258" y="2461"/>
                  </a:lnTo>
                  <a:cubicBezTo>
                    <a:pt x="9068" y="2462"/>
                    <a:pt x="8871" y="2466"/>
                    <a:pt x="8681" y="2478"/>
                  </a:cubicBezTo>
                  <a:cubicBezTo>
                    <a:pt x="8492" y="2490"/>
                    <a:pt x="8298" y="2506"/>
                    <a:pt x="8111" y="2528"/>
                  </a:cubicBezTo>
                  <a:close/>
                  <a:moveTo>
                    <a:pt x="3332" y="4418"/>
                  </a:moveTo>
                  <a:cubicBezTo>
                    <a:pt x="2706" y="4923"/>
                    <a:pt x="2197" y="5495"/>
                    <a:pt x="1822" y="6116"/>
                  </a:cubicBezTo>
                  <a:cubicBezTo>
                    <a:pt x="1446" y="6736"/>
                    <a:pt x="1199" y="7397"/>
                    <a:pt x="1096" y="8089"/>
                  </a:cubicBezTo>
                  <a:lnTo>
                    <a:pt x="4650" y="8241"/>
                  </a:lnTo>
                  <a:cubicBezTo>
                    <a:pt x="4701" y="7753"/>
                    <a:pt x="4783" y="7263"/>
                    <a:pt x="4900" y="6783"/>
                  </a:cubicBezTo>
                  <a:cubicBezTo>
                    <a:pt x="5017" y="6305"/>
                    <a:pt x="5162" y="5834"/>
                    <a:pt x="5343" y="5367"/>
                  </a:cubicBezTo>
                  <a:cubicBezTo>
                    <a:pt x="4988" y="5238"/>
                    <a:pt x="4643" y="5093"/>
                    <a:pt x="4305" y="4935"/>
                  </a:cubicBezTo>
                  <a:cubicBezTo>
                    <a:pt x="3967" y="4776"/>
                    <a:pt x="3650" y="4606"/>
                    <a:pt x="3332" y="4418"/>
                  </a:cubicBezTo>
                  <a:close/>
                  <a:moveTo>
                    <a:pt x="10293" y="2496"/>
                  </a:moveTo>
                  <a:lnTo>
                    <a:pt x="10092" y="5362"/>
                  </a:lnTo>
                  <a:cubicBezTo>
                    <a:pt x="10477" y="5359"/>
                    <a:pt x="10864" y="5342"/>
                    <a:pt x="11246" y="5304"/>
                  </a:cubicBezTo>
                  <a:cubicBezTo>
                    <a:pt x="11627" y="5267"/>
                    <a:pt x="12001" y="5211"/>
                    <a:pt x="12374" y="5139"/>
                  </a:cubicBezTo>
                  <a:cubicBezTo>
                    <a:pt x="12236" y="4706"/>
                    <a:pt x="12076" y="4278"/>
                    <a:pt x="11881" y="3859"/>
                  </a:cubicBezTo>
                  <a:cubicBezTo>
                    <a:pt x="11686" y="3439"/>
                    <a:pt x="11470" y="3025"/>
                    <a:pt x="11220" y="2622"/>
                  </a:cubicBezTo>
                  <a:cubicBezTo>
                    <a:pt x="11069" y="2594"/>
                    <a:pt x="10904" y="2570"/>
                    <a:pt x="10750" y="2550"/>
                  </a:cubicBezTo>
                  <a:cubicBezTo>
                    <a:pt x="10596" y="2530"/>
                    <a:pt x="10449" y="2511"/>
                    <a:pt x="10293" y="2496"/>
                  </a:cubicBezTo>
                  <a:close/>
                  <a:moveTo>
                    <a:pt x="12546" y="2964"/>
                  </a:moveTo>
                  <a:cubicBezTo>
                    <a:pt x="12714" y="3280"/>
                    <a:pt x="12868" y="3593"/>
                    <a:pt x="13006" y="3918"/>
                  </a:cubicBezTo>
                  <a:cubicBezTo>
                    <a:pt x="13143" y="4242"/>
                    <a:pt x="13264" y="4578"/>
                    <a:pt x="13370" y="4909"/>
                  </a:cubicBezTo>
                  <a:cubicBezTo>
                    <a:pt x="13667" y="4827"/>
                    <a:pt x="13966" y="4724"/>
                    <a:pt x="14251" y="4619"/>
                  </a:cubicBezTo>
                  <a:cubicBezTo>
                    <a:pt x="14537" y="4515"/>
                    <a:pt x="14810" y="4404"/>
                    <a:pt x="15083" y="4279"/>
                  </a:cubicBezTo>
                  <a:cubicBezTo>
                    <a:pt x="14713" y="3995"/>
                    <a:pt x="14316" y="3740"/>
                    <a:pt x="13892" y="3520"/>
                  </a:cubicBezTo>
                  <a:cubicBezTo>
                    <a:pt x="13467" y="3300"/>
                    <a:pt x="13014" y="3118"/>
                    <a:pt x="12546" y="2964"/>
                  </a:cubicBezTo>
                  <a:close/>
                  <a:moveTo>
                    <a:pt x="6314" y="5674"/>
                  </a:moveTo>
                  <a:cubicBezTo>
                    <a:pt x="6153" y="6098"/>
                    <a:pt x="6029" y="6530"/>
                    <a:pt x="5924" y="6964"/>
                  </a:cubicBezTo>
                  <a:cubicBezTo>
                    <a:pt x="5819" y="7399"/>
                    <a:pt x="5732" y="7834"/>
                    <a:pt x="5684" y="8277"/>
                  </a:cubicBezTo>
                  <a:lnTo>
                    <a:pt x="8848" y="8407"/>
                  </a:lnTo>
                  <a:lnTo>
                    <a:pt x="9000" y="6134"/>
                  </a:lnTo>
                  <a:cubicBezTo>
                    <a:pt x="8537" y="6101"/>
                    <a:pt x="8088" y="6045"/>
                    <a:pt x="7639" y="5969"/>
                  </a:cubicBezTo>
                  <a:cubicBezTo>
                    <a:pt x="7191" y="5894"/>
                    <a:pt x="6744" y="5793"/>
                    <a:pt x="6314" y="5674"/>
                  </a:cubicBezTo>
                  <a:close/>
                  <a:moveTo>
                    <a:pt x="1037" y="8896"/>
                  </a:moveTo>
                  <a:cubicBezTo>
                    <a:pt x="1047" y="9594"/>
                    <a:pt x="1206" y="10280"/>
                    <a:pt x="1496" y="10928"/>
                  </a:cubicBezTo>
                  <a:cubicBezTo>
                    <a:pt x="1786" y="11576"/>
                    <a:pt x="2210" y="12192"/>
                    <a:pt x="2764" y="12745"/>
                  </a:cubicBezTo>
                  <a:cubicBezTo>
                    <a:pt x="3007" y="12630"/>
                    <a:pt x="3260" y="12514"/>
                    <a:pt x="3512" y="12414"/>
                  </a:cubicBezTo>
                  <a:cubicBezTo>
                    <a:pt x="3964" y="12235"/>
                    <a:pt x="4426" y="12086"/>
                    <a:pt x="4903" y="11958"/>
                  </a:cubicBezTo>
                  <a:cubicBezTo>
                    <a:pt x="4786" y="11479"/>
                    <a:pt x="4700" y="10999"/>
                    <a:pt x="4648" y="10513"/>
                  </a:cubicBezTo>
                  <a:cubicBezTo>
                    <a:pt x="4597" y="10027"/>
                    <a:pt x="4589" y="9533"/>
                    <a:pt x="4604" y="9043"/>
                  </a:cubicBezTo>
                  <a:lnTo>
                    <a:pt x="1037" y="8896"/>
                  </a:lnTo>
                  <a:close/>
                  <a:moveTo>
                    <a:pt x="10034" y="6170"/>
                  </a:moveTo>
                  <a:lnTo>
                    <a:pt x="9888" y="8452"/>
                  </a:lnTo>
                  <a:lnTo>
                    <a:pt x="12877" y="8570"/>
                  </a:lnTo>
                  <a:cubicBezTo>
                    <a:pt x="12889" y="8129"/>
                    <a:pt x="12873" y="7693"/>
                    <a:pt x="12828" y="7255"/>
                  </a:cubicBezTo>
                  <a:cubicBezTo>
                    <a:pt x="12783" y="6817"/>
                    <a:pt x="12706" y="6382"/>
                    <a:pt x="12605" y="5950"/>
                  </a:cubicBezTo>
                  <a:cubicBezTo>
                    <a:pt x="12185" y="6026"/>
                    <a:pt x="11754" y="6078"/>
                    <a:pt x="11326" y="6116"/>
                  </a:cubicBezTo>
                  <a:cubicBezTo>
                    <a:pt x="10897" y="6154"/>
                    <a:pt x="10465" y="6172"/>
                    <a:pt x="10034" y="6170"/>
                  </a:cubicBezTo>
                  <a:close/>
                  <a:moveTo>
                    <a:pt x="13607" y="5729"/>
                  </a:moveTo>
                  <a:cubicBezTo>
                    <a:pt x="13722" y="6204"/>
                    <a:pt x="13804" y="6683"/>
                    <a:pt x="13855" y="7165"/>
                  </a:cubicBezTo>
                  <a:cubicBezTo>
                    <a:pt x="13906" y="7647"/>
                    <a:pt x="13932" y="8129"/>
                    <a:pt x="13917" y="8615"/>
                  </a:cubicBezTo>
                  <a:lnTo>
                    <a:pt x="17466" y="8758"/>
                  </a:lnTo>
                  <a:cubicBezTo>
                    <a:pt x="17456" y="8067"/>
                    <a:pt x="17305" y="7387"/>
                    <a:pt x="17019" y="6745"/>
                  </a:cubicBezTo>
                  <a:cubicBezTo>
                    <a:pt x="16733" y="6102"/>
                    <a:pt x="16308" y="5496"/>
                    <a:pt x="15763" y="4946"/>
                  </a:cubicBezTo>
                  <a:cubicBezTo>
                    <a:pt x="15538" y="5052"/>
                    <a:pt x="15319" y="5157"/>
                    <a:pt x="15087" y="5249"/>
                  </a:cubicBezTo>
                  <a:cubicBezTo>
                    <a:pt x="14848" y="5343"/>
                    <a:pt x="14597" y="5425"/>
                    <a:pt x="14350" y="5505"/>
                  </a:cubicBezTo>
                  <a:cubicBezTo>
                    <a:pt x="14104" y="5585"/>
                    <a:pt x="13859" y="5663"/>
                    <a:pt x="13607" y="5729"/>
                  </a:cubicBezTo>
                  <a:close/>
                  <a:moveTo>
                    <a:pt x="5626" y="9084"/>
                  </a:moveTo>
                  <a:cubicBezTo>
                    <a:pt x="5614" y="9529"/>
                    <a:pt x="5641" y="9977"/>
                    <a:pt x="5687" y="10418"/>
                  </a:cubicBezTo>
                  <a:cubicBezTo>
                    <a:pt x="5733" y="10859"/>
                    <a:pt x="5801" y="11302"/>
                    <a:pt x="5904" y="11737"/>
                  </a:cubicBezTo>
                  <a:cubicBezTo>
                    <a:pt x="6351" y="11653"/>
                    <a:pt x="6799" y="11583"/>
                    <a:pt x="7255" y="11543"/>
                  </a:cubicBezTo>
                  <a:cubicBezTo>
                    <a:pt x="7711" y="11502"/>
                    <a:pt x="8176" y="11483"/>
                    <a:pt x="8637" y="11488"/>
                  </a:cubicBezTo>
                  <a:lnTo>
                    <a:pt x="8789" y="9215"/>
                  </a:lnTo>
                  <a:lnTo>
                    <a:pt x="5626" y="9084"/>
                  </a:lnTo>
                  <a:close/>
                  <a:moveTo>
                    <a:pt x="9830" y="9260"/>
                  </a:moveTo>
                  <a:lnTo>
                    <a:pt x="9678" y="11533"/>
                  </a:lnTo>
                  <a:cubicBezTo>
                    <a:pt x="10111" y="11566"/>
                    <a:pt x="10539" y="11622"/>
                    <a:pt x="10960" y="11693"/>
                  </a:cubicBezTo>
                  <a:cubicBezTo>
                    <a:pt x="11380" y="11765"/>
                    <a:pt x="11789" y="11857"/>
                    <a:pt x="12195" y="11966"/>
                  </a:cubicBezTo>
                  <a:cubicBezTo>
                    <a:pt x="12354" y="11544"/>
                    <a:pt x="12487" y="11117"/>
                    <a:pt x="12591" y="10685"/>
                  </a:cubicBezTo>
                  <a:cubicBezTo>
                    <a:pt x="12695" y="10253"/>
                    <a:pt x="12771" y="9818"/>
                    <a:pt x="12819" y="9378"/>
                  </a:cubicBezTo>
                  <a:lnTo>
                    <a:pt x="9830" y="9260"/>
                  </a:lnTo>
                  <a:close/>
                  <a:moveTo>
                    <a:pt x="4330" y="13039"/>
                  </a:moveTo>
                  <a:cubicBezTo>
                    <a:pt x="4065" y="13135"/>
                    <a:pt x="3812" y="13241"/>
                    <a:pt x="3558" y="13356"/>
                  </a:cubicBezTo>
                  <a:cubicBezTo>
                    <a:pt x="3906" y="13626"/>
                    <a:pt x="4274" y="13873"/>
                    <a:pt x="4671" y="14087"/>
                  </a:cubicBezTo>
                  <a:cubicBezTo>
                    <a:pt x="5068" y="14300"/>
                    <a:pt x="5484" y="14479"/>
                    <a:pt x="5921" y="14635"/>
                  </a:cubicBezTo>
                  <a:cubicBezTo>
                    <a:pt x="5762" y="14333"/>
                    <a:pt x="5616" y="14028"/>
                    <a:pt x="5485" y="13718"/>
                  </a:cubicBezTo>
                  <a:cubicBezTo>
                    <a:pt x="5354" y="13409"/>
                    <a:pt x="5242" y="13093"/>
                    <a:pt x="5139" y="12778"/>
                  </a:cubicBezTo>
                  <a:cubicBezTo>
                    <a:pt x="4865" y="12856"/>
                    <a:pt x="4595" y="12943"/>
                    <a:pt x="4330" y="13039"/>
                  </a:cubicBezTo>
                  <a:close/>
                  <a:moveTo>
                    <a:pt x="13859" y="9423"/>
                  </a:moveTo>
                  <a:cubicBezTo>
                    <a:pt x="13808" y="9907"/>
                    <a:pt x="13724" y="10381"/>
                    <a:pt x="13609" y="10857"/>
                  </a:cubicBezTo>
                  <a:cubicBezTo>
                    <a:pt x="13493" y="11332"/>
                    <a:pt x="13344" y="11810"/>
                    <a:pt x="13166" y="12273"/>
                  </a:cubicBezTo>
                  <a:cubicBezTo>
                    <a:pt x="13524" y="12401"/>
                    <a:pt x="13875" y="12542"/>
                    <a:pt x="14216" y="12701"/>
                  </a:cubicBezTo>
                  <a:cubicBezTo>
                    <a:pt x="14556" y="12859"/>
                    <a:pt x="14886" y="13034"/>
                    <a:pt x="15207" y="13222"/>
                  </a:cubicBezTo>
                  <a:cubicBezTo>
                    <a:pt x="15824" y="12719"/>
                    <a:pt x="16322" y="12150"/>
                    <a:pt x="16693" y="11534"/>
                  </a:cubicBezTo>
                  <a:cubicBezTo>
                    <a:pt x="17065" y="10917"/>
                    <a:pt x="17305" y="10252"/>
                    <a:pt x="17407" y="9565"/>
                  </a:cubicBezTo>
                  <a:lnTo>
                    <a:pt x="13859" y="9423"/>
                  </a:lnTo>
                  <a:close/>
                  <a:moveTo>
                    <a:pt x="6129" y="12538"/>
                  </a:moveTo>
                  <a:cubicBezTo>
                    <a:pt x="6265" y="12963"/>
                    <a:pt x="6431" y="13384"/>
                    <a:pt x="6622" y="13795"/>
                  </a:cubicBezTo>
                  <a:cubicBezTo>
                    <a:pt x="6812" y="14207"/>
                    <a:pt x="7039" y="14613"/>
                    <a:pt x="7283" y="15009"/>
                  </a:cubicBezTo>
                  <a:cubicBezTo>
                    <a:pt x="7466" y="15045"/>
                    <a:pt x="7639" y="15073"/>
                    <a:pt x="7825" y="15099"/>
                  </a:cubicBezTo>
                  <a:cubicBezTo>
                    <a:pt x="8012" y="15126"/>
                    <a:pt x="8207" y="15149"/>
                    <a:pt x="8397" y="15166"/>
                  </a:cubicBezTo>
                  <a:lnTo>
                    <a:pt x="8585" y="12305"/>
                  </a:lnTo>
                  <a:cubicBezTo>
                    <a:pt x="8171" y="12305"/>
                    <a:pt x="7764" y="12319"/>
                    <a:pt x="7353" y="12359"/>
                  </a:cubicBezTo>
                  <a:cubicBezTo>
                    <a:pt x="6944" y="12398"/>
                    <a:pt x="6529" y="12460"/>
                    <a:pt x="6129" y="12538"/>
                  </a:cubicBezTo>
                  <a:close/>
                  <a:moveTo>
                    <a:pt x="9626" y="12350"/>
                  </a:moveTo>
                  <a:lnTo>
                    <a:pt x="9425" y="15216"/>
                  </a:lnTo>
                  <a:cubicBezTo>
                    <a:pt x="9582" y="15214"/>
                    <a:pt x="9737" y="15203"/>
                    <a:pt x="9894" y="15194"/>
                  </a:cubicBezTo>
                  <a:cubicBezTo>
                    <a:pt x="10050" y="15186"/>
                    <a:pt x="10213" y="15175"/>
                    <a:pt x="10368" y="15159"/>
                  </a:cubicBezTo>
                  <a:cubicBezTo>
                    <a:pt x="10671" y="14778"/>
                    <a:pt x="10949" y="14389"/>
                    <a:pt x="11199" y="13988"/>
                  </a:cubicBezTo>
                  <a:cubicBezTo>
                    <a:pt x="11449" y="13586"/>
                    <a:pt x="11670" y="13171"/>
                    <a:pt x="11866" y="12752"/>
                  </a:cubicBezTo>
                  <a:cubicBezTo>
                    <a:pt x="11505" y="12651"/>
                    <a:pt x="11137" y="12565"/>
                    <a:pt x="10763" y="12497"/>
                  </a:cubicBezTo>
                  <a:cubicBezTo>
                    <a:pt x="10389" y="12429"/>
                    <a:pt x="10011" y="12384"/>
                    <a:pt x="9626" y="12350"/>
                  </a:cubicBezTo>
                  <a:close/>
                  <a:moveTo>
                    <a:pt x="12825" y="13064"/>
                  </a:moveTo>
                  <a:cubicBezTo>
                    <a:pt x="12674" y="13385"/>
                    <a:pt x="12510" y="13697"/>
                    <a:pt x="12329" y="14009"/>
                  </a:cubicBezTo>
                  <a:cubicBezTo>
                    <a:pt x="12148" y="14321"/>
                    <a:pt x="11954" y="14631"/>
                    <a:pt x="11743" y="14932"/>
                  </a:cubicBezTo>
                  <a:cubicBezTo>
                    <a:pt x="12192" y="14825"/>
                    <a:pt x="12634" y="14684"/>
                    <a:pt x="13055" y="14518"/>
                  </a:cubicBezTo>
                  <a:cubicBezTo>
                    <a:pt x="13547" y="14324"/>
                    <a:pt x="14011" y="14095"/>
                    <a:pt x="14443" y="13829"/>
                  </a:cubicBezTo>
                  <a:cubicBezTo>
                    <a:pt x="14187" y="13681"/>
                    <a:pt x="13927" y="13541"/>
                    <a:pt x="13658" y="13413"/>
                  </a:cubicBezTo>
                  <a:cubicBezTo>
                    <a:pt x="13389" y="13285"/>
                    <a:pt x="13107" y="13170"/>
                    <a:pt x="12825" y="1306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4" name="Figure"/>
            <p:cNvSpPr/>
            <p:nvPr/>
          </p:nvSpPr>
          <p:spPr>
            <a:xfrm>
              <a:off x="5598014" y="7739867"/>
              <a:ext cx="466519" cy="5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5" name="Figure"/>
            <p:cNvSpPr/>
            <p:nvPr/>
          </p:nvSpPr>
          <p:spPr>
            <a:xfrm>
              <a:off x="5870874" y="6843099"/>
              <a:ext cx="600715" cy="83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6" name="Figure"/>
            <p:cNvSpPr/>
            <p:nvPr/>
          </p:nvSpPr>
          <p:spPr>
            <a:xfrm>
              <a:off x="4514844" y="7219322"/>
              <a:ext cx="534331" cy="5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7" name="Figure"/>
            <p:cNvSpPr/>
            <p:nvPr/>
          </p:nvSpPr>
          <p:spPr>
            <a:xfrm>
              <a:off x="4004952" y="8445017"/>
              <a:ext cx="745367" cy="62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8" name="Figure"/>
            <p:cNvSpPr/>
            <p:nvPr/>
          </p:nvSpPr>
          <p:spPr>
            <a:xfrm>
              <a:off x="3328446" y="8329055"/>
              <a:ext cx="513466" cy="6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69" name="Figure"/>
            <p:cNvSpPr/>
            <p:nvPr/>
          </p:nvSpPr>
          <p:spPr>
            <a:xfrm>
              <a:off x="3819790" y="7593241"/>
              <a:ext cx="536498" cy="8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0" name="Figure"/>
            <p:cNvSpPr/>
            <p:nvPr/>
          </p:nvSpPr>
          <p:spPr>
            <a:xfrm>
              <a:off x="5814857" y="8945179"/>
              <a:ext cx="570419" cy="64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1" name="Figure"/>
            <p:cNvSpPr/>
            <p:nvPr/>
          </p:nvSpPr>
          <p:spPr>
            <a:xfrm>
              <a:off x="6510324" y="8436927"/>
              <a:ext cx="387031" cy="55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2" name="Figure"/>
            <p:cNvSpPr/>
            <p:nvPr/>
          </p:nvSpPr>
          <p:spPr>
            <a:xfrm>
              <a:off x="1095844" y="1175045"/>
              <a:ext cx="387480" cy="4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4" y="0"/>
                  </a:moveTo>
                  <a:lnTo>
                    <a:pt x="0" y="14712"/>
                  </a:lnTo>
                  <a:lnTo>
                    <a:pt x="12786" y="21600"/>
                  </a:lnTo>
                  <a:lnTo>
                    <a:pt x="21600" y="9440"/>
                  </a:lnTo>
                  <a:lnTo>
                    <a:pt x="20503" y="5300"/>
                  </a:lnTo>
                  <a:lnTo>
                    <a:pt x="10664" y="0"/>
                  </a:lnTo>
                  <a:close/>
                  <a:moveTo>
                    <a:pt x="12273" y="5578"/>
                  </a:moveTo>
                  <a:lnTo>
                    <a:pt x="16930" y="8086"/>
                  </a:lnTo>
                  <a:lnTo>
                    <a:pt x="16635" y="8492"/>
                  </a:lnTo>
                  <a:lnTo>
                    <a:pt x="11979" y="5984"/>
                  </a:lnTo>
                  <a:lnTo>
                    <a:pt x="12273" y="5578"/>
                  </a:lnTo>
                  <a:close/>
                  <a:moveTo>
                    <a:pt x="7043" y="8326"/>
                  </a:moveTo>
                  <a:lnTo>
                    <a:pt x="16357" y="13343"/>
                  </a:lnTo>
                  <a:lnTo>
                    <a:pt x="16071" y="13738"/>
                  </a:lnTo>
                  <a:lnTo>
                    <a:pt x="6757" y="8721"/>
                  </a:lnTo>
                  <a:lnTo>
                    <a:pt x="7043" y="8326"/>
                  </a:lnTo>
                  <a:close/>
                  <a:moveTo>
                    <a:pt x="5596" y="10322"/>
                  </a:moveTo>
                  <a:lnTo>
                    <a:pt x="14910" y="15339"/>
                  </a:lnTo>
                  <a:lnTo>
                    <a:pt x="14616" y="15745"/>
                  </a:lnTo>
                  <a:lnTo>
                    <a:pt x="5302" y="10728"/>
                  </a:lnTo>
                  <a:lnTo>
                    <a:pt x="5596" y="10322"/>
                  </a:lnTo>
                  <a:close/>
                  <a:moveTo>
                    <a:pt x="4150" y="12318"/>
                  </a:moveTo>
                  <a:lnTo>
                    <a:pt x="8807" y="14826"/>
                  </a:lnTo>
                  <a:lnTo>
                    <a:pt x="8512" y="15232"/>
                  </a:lnTo>
                  <a:lnTo>
                    <a:pt x="3856" y="12724"/>
                  </a:lnTo>
                  <a:lnTo>
                    <a:pt x="4150" y="12318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3" name="Figure"/>
            <p:cNvSpPr/>
            <p:nvPr/>
          </p:nvSpPr>
          <p:spPr>
            <a:xfrm>
              <a:off x="1402353" y="4853477"/>
              <a:ext cx="461010" cy="97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4" name="Figure"/>
            <p:cNvSpPr/>
            <p:nvPr/>
          </p:nvSpPr>
          <p:spPr>
            <a:xfrm>
              <a:off x="6784103" y="8802030"/>
              <a:ext cx="410125" cy="45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5" name="Figure"/>
            <p:cNvSpPr/>
            <p:nvPr/>
          </p:nvSpPr>
          <p:spPr>
            <a:xfrm>
              <a:off x="5196885" y="7164430"/>
              <a:ext cx="550228" cy="52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6" name="Figure"/>
            <p:cNvSpPr/>
            <p:nvPr/>
          </p:nvSpPr>
          <p:spPr>
            <a:xfrm>
              <a:off x="3328457" y="9142273"/>
              <a:ext cx="392655" cy="42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7" name="Figure"/>
            <p:cNvSpPr/>
            <p:nvPr/>
          </p:nvSpPr>
          <p:spPr>
            <a:xfrm>
              <a:off x="3314375" y="8713623"/>
              <a:ext cx="359034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93" y="15970"/>
                  </a:lnTo>
                  <a:lnTo>
                    <a:pt x="15488" y="19464"/>
                  </a:lnTo>
                  <a:cubicBezTo>
                    <a:pt x="15488" y="19464"/>
                    <a:pt x="21600" y="21600"/>
                    <a:pt x="21600" y="21600"/>
                  </a:cubicBezTo>
                  <a:close/>
                  <a:moveTo>
                    <a:pt x="14827" y="18782"/>
                  </a:moveTo>
                  <a:lnTo>
                    <a:pt x="19632" y="15288"/>
                  </a:lnTo>
                  <a:lnTo>
                    <a:pt x="7863" y="3150"/>
                  </a:lnTo>
                  <a:lnTo>
                    <a:pt x="3055" y="6642"/>
                  </a:lnTo>
                  <a:cubicBezTo>
                    <a:pt x="3055" y="6642"/>
                    <a:pt x="14827" y="18782"/>
                    <a:pt x="14827" y="18782"/>
                  </a:cubicBezTo>
                  <a:close/>
                  <a:moveTo>
                    <a:pt x="2382" y="5946"/>
                  </a:moveTo>
                  <a:lnTo>
                    <a:pt x="7189" y="2455"/>
                  </a:lnTo>
                  <a:lnTo>
                    <a:pt x="4808" y="0"/>
                  </a:lnTo>
                  <a:lnTo>
                    <a:pt x="0" y="3492"/>
                  </a:lnTo>
                  <a:cubicBezTo>
                    <a:pt x="0" y="3492"/>
                    <a:pt x="2382" y="5946"/>
                    <a:pt x="2382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8" name="Figure"/>
            <p:cNvSpPr/>
            <p:nvPr/>
          </p:nvSpPr>
          <p:spPr>
            <a:xfrm>
              <a:off x="4469538" y="8036569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79" name="Figure"/>
            <p:cNvSpPr/>
            <p:nvPr/>
          </p:nvSpPr>
          <p:spPr>
            <a:xfrm>
              <a:off x="7081524" y="9270623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0" name="Figure"/>
            <p:cNvSpPr/>
            <p:nvPr/>
          </p:nvSpPr>
          <p:spPr>
            <a:xfrm>
              <a:off x="816293" y="6547554"/>
              <a:ext cx="1231125" cy="102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060" extrusionOk="0">
                  <a:moveTo>
                    <a:pt x="5067" y="1750"/>
                  </a:moveTo>
                  <a:cubicBezTo>
                    <a:pt x="3889" y="2786"/>
                    <a:pt x="2937" y="4242"/>
                    <a:pt x="2399" y="6004"/>
                  </a:cubicBezTo>
                  <a:cubicBezTo>
                    <a:pt x="1643" y="8478"/>
                    <a:pt x="1865" y="11194"/>
                    <a:pt x="2990" y="13444"/>
                  </a:cubicBezTo>
                  <a:cubicBezTo>
                    <a:pt x="3870" y="15270"/>
                    <a:pt x="5250" y="16661"/>
                    <a:pt x="6922" y="17381"/>
                  </a:cubicBezTo>
                  <a:cubicBezTo>
                    <a:pt x="9451" y="18470"/>
                    <a:pt x="12240" y="17908"/>
                    <a:pt x="14313" y="15903"/>
                  </a:cubicBezTo>
                  <a:cubicBezTo>
                    <a:pt x="18651" y="11420"/>
                    <a:pt x="17421" y="3050"/>
                    <a:pt x="12063" y="580"/>
                  </a:cubicBezTo>
                  <a:cubicBezTo>
                    <a:pt x="9632" y="-540"/>
                    <a:pt x="7029" y="24"/>
                    <a:pt x="5067" y="1750"/>
                  </a:cubicBezTo>
                  <a:close/>
                  <a:moveTo>
                    <a:pt x="144" y="7069"/>
                  </a:moveTo>
                  <a:cubicBezTo>
                    <a:pt x="-293" y="10042"/>
                    <a:pt x="271" y="13045"/>
                    <a:pt x="1730" y="15515"/>
                  </a:cubicBezTo>
                  <a:cubicBezTo>
                    <a:pt x="3189" y="17984"/>
                    <a:pt x="5373" y="19623"/>
                    <a:pt x="7873" y="20142"/>
                  </a:cubicBezTo>
                  <a:cubicBezTo>
                    <a:pt x="10701" y="20729"/>
                    <a:pt x="13525" y="19737"/>
                    <a:pt x="15626" y="17642"/>
                  </a:cubicBezTo>
                  <a:cubicBezTo>
                    <a:pt x="16046" y="17223"/>
                    <a:pt x="16441" y="16757"/>
                    <a:pt x="16797" y="16253"/>
                  </a:cubicBezTo>
                  <a:lnTo>
                    <a:pt x="17968" y="17913"/>
                  </a:lnTo>
                  <a:lnTo>
                    <a:pt x="15970" y="19907"/>
                  </a:lnTo>
                  <a:lnTo>
                    <a:pt x="16784" y="21060"/>
                  </a:lnTo>
                  <a:lnTo>
                    <a:pt x="21307" y="16547"/>
                  </a:lnTo>
                  <a:lnTo>
                    <a:pt x="20493" y="15394"/>
                  </a:lnTo>
                  <a:lnTo>
                    <a:pt x="18938" y="16946"/>
                  </a:lnTo>
                  <a:lnTo>
                    <a:pt x="17563" y="14997"/>
                  </a:lnTo>
                  <a:cubicBezTo>
                    <a:pt x="17707" y="14725"/>
                    <a:pt x="17841" y="14444"/>
                    <a:pt x="17966" y="14155"/>
                  </a:cubicBezTo>
                  <a:cubicBezTo>
                    <a:pt x="18091" y="13866"/>
                    <a:pt x="18199" y="13565"/>
                    <a:pt x="18303" y="13259"/>
                  </a:cubicBezTo>
                  <a:lnTo>
                    <a:pt x="17136" y="12696"/>
                  </a:lnTo>
                  <a:cubicBezTo>
                    <a:pt x="15692" y="16941"/>
                    <a:pt x="11882" y="19452"/>
                    <a:pt x="8083" y="18663"/>
                  </a:cubicBezTo>
                  <a:cubicBezTo>
                    <a:pt x="5916" y="18213"/>
                    <a:pt x="4035" y="16787"/>
                    <a:pt x="2770" y="14646"/>
                  </a:cubicBezTo>
                  <a:cubicBezTo>
                    <a:pt x="1505" y="12506"/>
                    <a:pt x="1009" y="9913"/>
                    <a:pt x="1387" y="7336"/>
                  </a:cubicBezTo>
                  <a:lnTo>
                    <a:pt x="144" y="7069"/>
                  </a:lnTo>
                  <a:close/>
                  <a:moveTo>
                    <a:pt x="5335" y="2837"/>
                  </a:moveTo>
                  <a:cubicBezTo>
                    <a:pt x="5642" y="2548"/>
                    <a:pt x="5974" y="2294"/>
                    <a:pt x="6321" y="2074"/>
                  </a:cubicBezTo>
                  <a:cubicBezTo>
                    <a:pt x="6377" y="2352"/>
                    <a:pt x="6420" y="2628"/>
                    <a:pt x="6454" y="2908"/>
                  </a:cubicBezTo>
                  <a:cubicBezTo>
                    <a:pt x="6487" y="3187"/>
                    <a:pt x="6509" y="3473"/>
                    <a:pt x="6523" y="3753"/>
                  </a:cubicBezTo>
                  <a:cubicBezTo>
                    <a:pt x="6184" y="3733"/>
                    <a:pt x="5841" y="3731"/>
                    <a:pt x="5502" y="3739"/>
                  </a:cubicBezTo>
                  <a:cubicBezTo>
                    <a:pt x="5162" y="3747"/>
                    <a:pt x="4828" y="3763"/>
                    <a:pt x="4490" y="3799"/>
                  </a:cubicBezTo>
                  <a:cubicBezTo>
                    <a:pt x="4750" y="3452"/>
                    <a:pt x="5029" y="3126"/>
                    <a:pt x="5335" y="2837"/>
                  </a:cubicBezTo>
                  <a:close/>
                  <a:moveTo>
                    <a:pt x="3789" y="4906"/>
                  </a:moveTo>
                  <a:cubicBezTo>
                    <a:pt x="4243" y="4825"/>
                    <a:pt x="4700" y="4770"/>
                    <a:pt x="5156" y="4744"/>
                  </a:cubicBezTo>
                  <a:cubicBezTo>
                    <a:pt x="5613" y="4718"/>
                    <a:pt x="6071" y="4720"/>
                    <a:pt x="6527" y="4748"/>
                  </a:cubicBezTo>
                  <a:cubicBezTo>
                    <a:pt x="6511" y="5145"/>
                    <a:pt x="6474" y="5551"/>
                    <a:pt x="6416" y="5943"/>
                  </a:cubicBezTo>
                  <a:cubicBezTo>
                    <a:pt x="6358" y="6336"/>
                    <a:pt x="6283" y="6722"/>
                    <a:pt x="6183" y="7107"/>
                  </a:cubicBezTo>
                  <a:lnTo>
                    <a:pt x="3360" y="5893"/>
                  </a:lnTo>
                  <a:cubicBezTo>
                    <a:pt x="3422" y="5725"/>
                    <a:pt x="3488" y="5551"/>
                    <a:pt x="3560" y="5388"/>
                  </a:cubicBezTo>
                  <a:cubicBezTo>
                    <a:pt x="3631" y="5226"/>
                    <a:pt x="3708" y="5062"/>
                    <a:pt x="3789" y="4906"/>
                  </a:cubicBezTo>
                  <a:close/>
                  <a:moveTo>
                    <a:pt x="7125" y="1577"/>
                  </a:moveTo>
                  <a:cubicBezTo>
                    <a:pt x="7809" y="1267"/>
                    <a:pt x="8522" y="1093"/>
                    <a:pt x="9239" y="1060"/>
                  </a:cubicBezTo>
                  <a:cubicBezTo>
                    <a:pt x="9955" y="1028"/>
                    <a:pt x="10670" y="1129"/>
                    <a:pt x="11369" y="1374"/>
                  </a:cubicBezTo>
                  <a:lnTo>
                    <a:pt x="10388" y="4606"/>
                  </a:lnTo>
                  <a:cubicBezTo>
                    <a:pt x="9901" y="4415"/>
                    <a:pt x="9404" y="4250"/>
                    <a:pt x="8905" y="4121"/>
                  </a:cubicBezTo>
                  <a:cubicBezTo>
                    <a:pt x="8407" y="3991"/>
                    <a:pt x="7907" y="3892"/>
                    <a:pt x="7401" y="3826"/>
                  </a:cubicBezTo>
                  <a:cubicBezTo>
                    <a:pt x="7389" y="3448"/>
                    <a:pt x="7359" y="3070"/>
                    <a:pt x="7314" y="2693"/>
                  </a:cubicBezTo>
                  <a:cubicBezTo>
                    <a:pt x="7268" y="2316"/>
                    <a:pt x="7205" y="1951"/>
                    <a:pt x="7125" y="1577"/>
                  </a:cubicBezTo>
                  <a:close/>
                  <a:moveTo>
                    <a:pt x="3066" y="6829"/>
                  </a:moveTo>
                  <a:lnTo>
                    <a:pt x="5890" y="8044"/>
                  </a:lnTo>
                  <a:cubicBezTo>
                    <a:pt x="5764" y="8385"/>
                    <a:pt x="5625" y="8720"/>
                    <a:pt x="5468" y="9041"/>
                  </a:cubicBezTo>
                  <a:cubicBezTo>
                    <a:pt x="5310" y="9362"/>
                    <a:pt x="5138" y="9667"/>
                    <a:pt x="4951" y="9964"/>
                  </a:cubicBezTo>
                  <a:cubicBezTo>
                    <a:pt x="4578" y="9630"/>
                    <a:pt x="4217" y="9280"/>
                    <a:pt x="3874" y="8903"/>
                  </a:cubicBezTo>
                  <a:cubicBezTo>
                    <a:pt x="3532" y="8526"/>
                    <a:pt x="3202" y="8132"/>
                    <a:pt x="2893" y="7714"/>
                  </a:cubicBezTo>
                  <a:cubicBezTo>
                    <a:pt x="2915" y="7566"/>
                    <a:pt x="2943" y="7408"/>
                    <a:pt x="2973" y="7262"/>
                  </a:cubicBezTo>
                  <a:cubicBezTo>
                    <a:pt x="3002" y="7115"/>
                    <a:pt x="3030" y="6975"/>
                    <a:pt x="3066" y="6829"/>
                  </a:cubicBezTo>
                  <a:close/>
                  <a:moveTo>
                    <a:pt x="2802" y="9058"/>
                  </a:moveTo>
                  <a:cubicBezTo>
                    <a:pt x="3052" y="9362"/>
                    <a:pt x="3305" y="9651"/>
                    <a:pt x="3574" y="9931"/>
                  </a:cubicBezTo>
                  <a:cubicBezTo>
                    <a:pt x="3843" y="10211"/>
                    <a:pt x="4128" y="10481"/>
                    <a:pt x="4413" y="10737"/>
                  </a:cubicBezTo>
                  <a:cubicBezTo>
                    <a:pt x="4240" y="10960"/>
                    <a:pt x="4046" y="11176"/>
                    <a:pt x="3855" y="11379"/>
                  </a:cubicBezTo>
                  <a:cubicBezTo>
                    <a:pt x="3663" y="11582"/>
                    <a:pt x="3470" y="11771"/>
                    <a:pt x="3263" y="11953"/>
                  </a:cubicBezTo>
                  <a:cubicBezTo>
                    <a:pt x="3107" y="11486"/>
                    <a:pt x="2988" y="11009"/>
                    <a:pt x="2911" y="10525"/>
                  </a:cubicBezTo>
                  <a:cubicBezTo>
                    <a:pt x="2833" y="10041"/>
                    <a:pt x="2802" y="9550"/>
                    <a:pt x="2802" y="9058"/>
                  </a:cubicBezTo>
                  <a:close/>
                  <a:moveTo>
                    <a:pt x="7388" y="4838"/>
                  </a:moveTo>
                  <a:cubicBezTo>
                    <a:pt x="7847" y="4901"/>
                    <a:pt x="8303" y="5000"/>
                    <a:pt x="8754" y="5118"/>
                  </a:cubicBezTo>
                  <a:cubicBezTo>
                    <a:pt x="9206" y="5236"/>
                    <a:pt x="9653" y="5370"/>
                    <a:pt x="10094" y="5543"/>
                  </a:cubicBezTo>
                  <a:lnTo>
                    <a:pt x="9216" y="8418"/>
                  </a:lnTo>
                  <a:lnTo>
                    <a:pt x="6979" y="7448"/>
                  </a:lnTo>
                  <a:cubicBezTo>
                    <a:pt x="7094" y="7021"/>
                    <a:pt x="7183" y="6595"/>
                    <a:pt x="7252" y="6159"/>
                  </a:cubicBezTo>
                  <a:cubicBezTo>
                    <a:pt x="7322" y="5724"/>
                    <a:pt x="7367" y="5278"/>
                    <a:pt x="7388" y="4838"/>
                  </a:cubicBezTo>
                  <a:close/>
                  <a:moveTo>
                    <a:pt x="12165" y="1715"/>
                  </a:moveTo>
                  <a:cubicBezTo>
                    <a:pt x="12833" y="2062"/>
                    <a:pt x="13444" y="2537"/>
                    <a:pt x="13976" y="3110"/>
                  </a:cubicBezTo>
                  <a:cubicBezTo>
                    <a:pt x="14508" y="3682"/>
                    <a:pt x="14966" y="4359"/>
                    <a:pt x="15323" y="5120"/>
                  </a:cubicBezTo>
                  <a:cubicBezTo>
                    <a:pt x="15135" y="5280"/>
                    <a:pt x="14943" y="5448"/>
                    <a:pt x="14767" y="5624"/>
                  </a:cubicBezTo>
                  <a:cubicBezTo>
                    <a:pt x="14452" y="5938"/>
                    <a:pt x="14161" y="6276"/>
                    <a:pt x="13887" y="6638"/>
                  </a:cubicBezTo>
                  <a:cubicBezTo>
                    <a:pt x="13463" y="6301"/>
                    <a:pt x="13028" y="5991"/>
                    <a:pt x="12576" y="5709"/>
                  </a:cubicBezTo>
                  <a:cubicBezTo>
                    <a:pt x="12124" y="5427"/>
                    <a:pt x="11652" y="5181"/>
                    <a:pt x="11175" y="4956"/>
                  </a:cubicBezTo>
                  <a:lnTo>
                    <a:pt x="12165" y="1715"/>
                  </a:lnTo>
                  <a:close/>
                  <a:moveTo>
                    <a:pt x="6686" y="8385"/>
                  </a:moveTo>
                  <a:lnTo>
                    <a:pt x="8930" y="9364"/>
                  </a:lnTo>
                  <a:lnTo>
                    <a:pt x="8095" y="12078"/>
                  </a:lnTo>
                  <a:cubicBezTo>
                    <a:pt x="7666" y="11874"/>
                    <a:pt x="7252" y="11648"/>
                    <a:pt x="6844" y="11395"/>
                  </a:cubicBezTo>
                  <a:cubicBezTo>
                    <a:pt x="6436" y="11142"/>
                    <a:pt x="6042" y="10863"/>
                    <a:pt x="5658" y="10562"/>
                  </a:cubicBezTo>
                  <a:cubicBezTo>
                    <a:pt x="5865" y="10227"/>
                    <a:pt x="6051" y="9869"/>
                    <a:pt x="6224" y="9507"/>
                  </a:cubicBezTo>
                  <a:cubicBezTo>
                    <a:pt x="6396" y="9144"/>
                    <a:pt x="6550" y="8769"/>
                    <a:pt x="6686" y="8385"/>
                  </a:cubicBezTo>
                  <a:close/>
                  <a:moveTo>
                    <a:pt x="5128" y="11345"/>
                  </a:moveTo>
                  <a:cubicBezTo>
                    <a:pt x="5549" y="11679"/>
                    <a:pt x="5983" y="11985"/>
                    <a:pt x="6431" y="12264"/>
                  </a:cubicBezTo>
                  <a:cubicBezTo>
                    <a:pt x="6880" y="12543"/>
                    <a:pt x="7336" y="12801"/>
                    <a:pt x="7808" y="13024"/>
                  </a:cubicBezTo>
                  <a:lnTo>
                    <a:pt x="6820" y="16247"/>
                  </a:lnTo>
                  <a:cubicBezTo>
                    <a:pt x="6157" y="15902"/>
                    <a:pt x="5551" y="15438"/>
                    <a:pt x="5023" y="14872"/>
                  </a:cubicBezTo>
                  <a:cubicBezTo>
                    <a:pt x="4495" y="14305"/>
                    <a:pt x="4047" y="13633"/>
                    <a:pt x="3690" y="12881"/>
                  </a:cubicBezTo>
                  <a:cubicBezTo>
                    <a:pt x="3863" y="12733"/>
                    <a:pt x="4034" y="12589"/>
                    <a:pt x="4196" y="12427"/>
                  </a:cubicBezTo>
                  <a:cubicBezTo>
                    <a:pt x="4362" y="12261"/>
                    <a:pt x="4521" y="12078"/>
                    <a:pt x="4677" y="11897"/>
                  </a:cubicBezTo>
                  <a:cubicBezTo>
                    <a:pt x="4831" y="11717"/>
                    <a:pt x="4984" y="11537"/>
                    <a:pt x="5128" y="11345"/>
                  </a:cubicBezTo>
                  <a:close/>
                  <a:moveTo>
                    <a:pt x="10890" y="5884"/>
                  </a:moveTo>
                  <a:cubicBezTo>
                    <a:pt x="11322" y="6089"/>
                    <a:pt x="11745" y="6331"/>
                    <a:pt x="12155" y="6587"/>
                  </a:cubicBezTo>
                  <a:cubicBezTo>
                    <a:pt x="12566" y="6842"/>
                    <a:pt x="12970" y="7118"/>
                    <a:pt x="13357" y="7421"/>
                  </a:cubicBezTo>
                  <a:cubicBezTo>
                    <a:pt x="13134" y="7776"/>
                    <a:pt x="12924" y="8141"/>
                    <a:pt x="12741" y="8527"/>
                  </a:cubicBezTo>
                  <a:cubicBezTo>
                    <a:pt x="12557" y="8912"/>
                    <a:pt x="12392" y="9316"/>
                    <a:pt x="12250" y="9728"/>
                  </a:cubicBezTo>
                  <a:lnTo>
                    <a:pt x="10012" y="8759"/>
                  </a:lnTo>
                  <a:lnTo>
                    <a:pt x="10890" y="5884"/>
                  </a:lnTo>
                  <a:close/>
                  <a:moveTo>
                    <a:pt x="9726" y="9705"/>
                  </a:moveTo>
                  <a:lnTo>
                    <a:pt x="11963" y="10675"/>
                  </a:lnTo>
                  <a:cubicBezTo>
                    <a:pt x="11858" y="11076"/>
                    <a:pt x="11775" y="11484"/>
                    <a:pt x="11711" y="11892"/>
                  </a:cubicBezTo>
                  <a:cubicBezTo>
                    <a:pt x="11647" y="12300"/>
                    <a:pt x="11605" y="12708"/>
                    <a:pt x="11582" y="13122"/>
                  </a:cubicBezTo>
                  <a:cubicBezTo>
                    <a:pt x="11125" y="13058"/>
                    <a:pt x="10671" y="12970"/>
                    <a:pt x="10223" y="12852"/>
                  </a:cubicBezTo>
                  <a:cubicBezTo>
                    <a:pt x="9773" y="12734"/>
                    <a:pt x="9330" y="12590"/>
                    <a:pt x="8891" y="12418"/>
                  </a:cubicBezTo>
                  <a:lnTo>
                    <a:pt x="9726" y="9705"/>
                  </a:lnTo>
                  <a:close/>
                  <a:moveTo>
                    <a:pt x="15110" y="6654"/>
                  </a:moveTo>
                  <a:cubicBezTo>
                    <a:pt x="15286" y="6466"/>
                    <a:pt x="15468" y="6292"/>
                    <a:pt x="15660" y="6122"/>
                  </a:cubicBezTo>
                  <a:cubicBezTo>
                    <a:pt x="15809" y="6563"/>
                    <a:pt x="15931" y="7010"/>
                    <a:pt x="16010" y="7467"/>
                  </a:cubicBezTo>
                  <a:cubicBezTo>
                    <a:pt x="16090" y="7923"/>
                    <a:pt x="16131" y="8380"/>
                    <a:pt x="16141" y="8843"/>
                  </a:cubicBezTo>
                  <a:cubicBezTo>
                    <a:pt x="15901" y="8555"/>
                    <a:pt x="15654" y="8278"/>
                    <a:pt x="15397" y="8011"/>
                  </a:cubicBezTo>
                  <a:cubicBezTo>
                    <a:pt x="15141" y="7744"/>
                    <a:pt x="14873" y="7491"/>
                    <a:pt x="14601" y="7246"/>
                  </a:cubicBezTo>
                  <a:cubicBezTo>
                    <a:pt x="14764" y="7041"/>
                    <a:pt x="14933" y="6843"/>
                    <a:pt x="15110" y="6654"/>
                  </a:cubicBezTo>
                  <a:close/>
                  <a:moveTo>
                    <a:pt x="8605" y="13365"/>
                  </a:moveTo>
                  <a:cubicBezTo>
                    <a:pt x="9087" y="13555"/>
                    <a:pt x="9570" y="13711"/>
                    <a:pt x="10065" y="13839"/>
                  </a:cubicBezTo>
                  <a:cubicBezTo>
                    <a:pt x="10559" y="13968"/>
                    <a:pt x="11066" y="14067"/>
                    <a:pt x="11569" y="14134"/>
                  </a:cubicBezTo>
                  <a:cubicBezTo>
                    <a:pt x="11579" y="14515"/>
                    <a:pt x="11603" y="14896"/>
                    <a:pt x="11648" y="15275"/>
                  </a:cubicBezTo>
                  <a:cubicBezTo>
                    <a:pt x="11692" y="15655"/>
                    <a:pt x="11756" y="16033"/>
                    <a:pt x="11835" y="16409"/>
                  </a:cubicBezTo>
                  <a:cubicBezTo>
                    <a:pt x="11155" y="16714"/>
                    <a:pt x="10449" y="16879"/>
                    <a:pt x="9738" y="16910"/>
                  </a:cubicBezTo>
                  <a:cubicBezTo>
                    <a:pt x="9027" y="16940"/>
                    <a:pt x="8310" y="16830"/>
                    <a:pt x="7616" y="16588"/>
                  </a:cubicBezTo>
                  <a:lnTo>
                    <a:pt x="8605" y="13365"/>
                  </a:lnTo>
                  <a:close/>
                  <a:moveTo>
                    <a:pt x="14057" y="8009"/>
                  </a:moveTo>
                  <a:cubicBezTo>
                    <a:pt x="14422" y="8337"/>
                    <a:pt x="14775" y="8689"/>
                    <a:pt x="15111" y="9059"/>
                  </a:cubicBezTo>
                  <a:cubicBezTo>
                    <a:pt x="15447" y="9428"/>
                    <a:pt x="15766" y="9827"/>
                    <a:pt x="16070" y="10236"/>
                  </a:cubicBezTo>
                  <a:cubicBezTo>
                    <a:pt x="16047" y="10416"/>
                    <a:pt x="16018" y="10584"/>
                    <a:pt x="15985" y="10762"/>
                  </a:cubicBezTo>
                  <a:cubicBezTo>
                    <a:pt x="15951" y="10941"/>
                    <a:pt x="15911" y="11125"/>
                    <a:pt x="15868" y="11302"/>
                  </a:cubicBezTo>
                  <a:lnTo>
                    <a:pt x="13053" y="10079"/>
                  </a:lnTo>
                  <a:cubicBezTo>
                    <a:pt x="13184" y="9711"/>
                    <a:pt x="13327" y="9356"/>
                    <a:pt x="13495" y="9010"/>
                  </a:cubicBezTo>
                  <a:cubicBezTo>
                    <a:pt x="13664" y="8666"/>
                    <a:pt x="13854" y="8327"/>
                    <a:pt x="14057" y="8009"/>
                  </a:cubicBezTo>
                  <a:close/>
                  <a:moveTo>
                    <a:pt x="12766" y="11025"/>
                  </a:moveTo>
                  <a:lnTo>
                    <a:pt x="15589" y="12240"/>
                  </a:lnTo>
                  <a:cubicBezTo>
                    <a:pt x="15538" y="12379"/>
                    <a:pt x="15478" y="12512"/>
                    <a:pt x="15420" y="12646"/>
                  </a:cubicBezTo>
                  <a:cubicBezTo>
                    <a:pt x="15362" y="12781"/>
                    <a:pt x="15300" y="12920"/>
                    <a:pt x="15235" y="13051"/>
                  </a:cubicBezTo>
                  <a:cubicBezTo>
                    <a:pt x="14772" y="13135"/>
                    <a:pt x="14310" y="13192"/>
                    <a:pt x="13844" y="13219"/>
                  </a:cubicBezTo>
                  <a:cubicBezTo>
                    <a:pt x="13378" y="13246"/>
                    <a:pt x="12908" y="13242"/>
                    <a:pt x="12443" y="13212"/>
                  </a:cubicBezTo>
                  <a:cubicBezTo>
                    <a:pt x="12460" y="12842"/>
                    <a:pt x="12494" y="12473"/>
                    <a:pt x="12547" y="12108"/>
                  </a:cubicBezTo>
                  <a:cubicBezTo>
                    <a:pt x="12600" y="11743"/>
                    <a:pt x="12676" y="11385"/>
                    <a:pt x="12766" y="11025"/>
                  </a:cubicBezTo>
                  <a:close/>
                  <a:moveTo>
                    <a:pt x="12438" y="14215"/>
                  </a:moveTo>
                  <a:cubicBezTo>
                    <a:pt x="12795" y="14238"/>
                    <a:pt x="13149" y="14243"/>
                    <a:pt x="13506" y="14234"/>
                  </a:cubicBezTo>
                  <a:cubicBezTo>
                    <a:pt x="13864" y="14225"/>
                    <a:pt x="14224" y="14203"/>
                    <a:pt x="14580" y="14162"/>
                  </a:cubicBezTo>
                  <a:cubicBezTo>
                    <a:pt x="14335" y="14509"/>
                    <a:pt x="14059" y="14834"/>
                    <a:pt x="13766" y="15127"/>
                  </a:cubicBezTo>
                  <a:cubicBezTo>
                    <a:pt x="13423" y="15469"/>
                    <a:pt x="13055" y="15771"/>
                    <a:pt x="12662" y="16025"/>
                  </a:cubicBezTo>
                  <a:cubicBezTo>
                    <a:pt x="12600" y="15726"/>
                    <a:pt x="12549" y="15427"/>
                    <a:pt x="12511" y="15126"/>
                  </a:cubicBezTo>
                  <a:cubicBezTo>
                    <a:pt x="12473" y="14824"/>
                    <a:pt x="12451" y="14518"/>
                    <a:pt x="12438" y="1421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1" name="Figure"/>
            <p:cNvSpPr/>
            <p:nvPr/>
          </p:nvSpPr>
          <p:spPr>
            <a:xfrm>
              <a:off x="621037" y="6087878"/>
              <a:ext cx="417304" cy="44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1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2" name="Figure"/>
            <p:cNvSpPr/>
            <p:nvPr/>
          </p:nvSpPr>
          <p:spPr>
            <a:xfrm>
              <a:off x="1810280" y="5835271"/>
              <a:ext cx="446856" cy="49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3" name="Figure"/>
            <p:cNvSpPr/>
            <p:nvPr/>
          </p:nvSpPr>
          <p:spPr>
            <a:xfrm>
              <a:off x="374988" y="4297104"/>
              <a:ext cx="501630" cy="7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4" name="Figure"/>
            <p:cNvSpPr/>
            <p:nvPr/>
          </p:nvSpPr>
          <p:spPr>
            <a:xfrm>
              <a:off x="1756087" y="5367103"/>
              <a:ext cx="425664" cy="39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5" name="Figure"/>
            <p:cNvSpPr/>
            <p:nvPr/>
          </p:nvSpPr>
          <p:spPr>
            <a:xfrm>
              <a:off x="516004" y="5292309"/>
              <a:ext cx="530073" cy="65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9725" y="4962"/>
                  </a:moveTo>
                  <a:cubicBezTo>
                    <a:pt x="19481" y="4621"/>
                    <a:pt x="18944" y="4504"/>
                    <a:pt x="18524" y="4700"/>
                  </a:cubicBezTo>
                  <a:lnTo>
                    <a:pt x="16276" y="5753"/>
                  </a:lnTo>
                  <a:cubicBezTo>
                    <a:pt x="16665" y="6156"/>
                    <a:pt x="16967" y="6565"/>
                    <a:pt x="17201" y="6965"/>
                  </a:cubicBezTo>
                  <a:lnTo>
                    <a:pt x="19403" y="5935"/>
                  </a:lnTo>
                  <a:cubicBezTo>
                    <a:pt x="19823" y="5739"/>
                    <a:pt x="19967" y="5303"/>
                    <a:pt x="19725" y="4962"/>
                  </a:cubicBezTo>
                  <a:close/>
                  <a:moveTo>
                    <a:pt x="21339" y="9898"/>
                  </a:moveTo>
                  <a:cubicBezTo>
                    <a:pt x="21338" y="9504"/>
                    <a:pt x="20944" y="9185"/>
                    <a:pt x="20459" y="9185"/>
                  </a:cubicBezTo>
                  <a:lnTo>
                    <a:pt x="17939" y="9183"/>
                  </a:lnTo>
                  <a:cubicBezTo>
                    <a:pt x="17998" y="9688"/>
                    <a:pt x="17984" y="10167"/>
                    <a:pt x="17927" y="10609"/>
                  </a:cubicBezTo>
                  <a:lnTo>
                    <a:pt x="20460" y="10610"/>
                  </a:lnTo>
                  <a:cubicBezTo>
                    <a:pt x="20946" y="10610"/>
                    <a:pt x="21338" y="10292"/>
                    <a:pt x="21339" y="9898"/>
                  </a:cubicBezTo>
                  <a:close/>
                  <a:moveTo>
                    <a:pt x="4324" y="1565"/>
                  </a:moveTo>
                  <a:cubicBezTo>
                    <a:pt x="4080" y="1224"/>
                    <a:pt x="3543" y="1107"/>
                    <a:pt x="3123" y="1304"/>
                  </a:cubicBezTo>
                  <a:cubicBezTo>
                    <a:pt x="2703" y="1501"/>
                    <a:pt x="2559" y="1936"/>
                    <a:pt x="2802" y="2278"/>
                  </a:cubicBezTo>
                  <a:lnTo>
                    <a:pt x="4065" y="4052"/>
                  </a:lnTo>
                  <a:cubicBezTo>
                    <a:pt x="4512" y="3793"/>
                    <a:pt x="5019" y="3548"/>
                    <a:pt x="5588" y="3340"/>
                  </a:cubicBezTo>
                  <a:cubicBezTo>
                    <a:pt x="5588" y="3340"/>
                    <a:pt x="4324" y="1565"/>
                    <a:pt x="4324" y="1565"/>
                  </a:cubicBezTo>
                  <a:close/>
                  <a:moveTo>
                    <a:pt x="10086" y="713"/>
                  </a:moveTo>
                  <a:cubicBezTo>
                    <a:pt x="10086" y="319"/>
                    <a:pt x="9693" y="0"/>
                    <a:pt x="9207" y="0"/>
                  </a:cubicBezTo>
                  <a:cubicBezTo>
                    <a:pt x="8723" y="0"/>
                    <a:pt x="8330" y="319"/>
                    <a:pt x="8330" y="713"/>
                  </a:cubicBezTo>
                  <a:lnTo>
                    <a:pt x="8331" y="2772"/>
                  </a:lnTo>
                  <a:cubicBezTo>
                    <a:pt x="8876" y="2739"/>
                    <a:pt x="9464" y="2751"/>
                    <a:pt x="10088" y="2828"/>
                  </a:cubicBezTo>
                  <a:cubicBezTo>
                    <a:pt x="10088" y="2828"/>
                    <a:pt x="10086" y="713"/>
                    <a:pt x="10086" y="713"/>
                  </a:cubicBezTo>
                  <a:close/>
                  <a:moveTo>
                    <a:pt x="15284" y="1339"/>
                  </a:moveTo>
                  <a:cubicBezTo>
                    <a:pt x="14864" y="1142"/>
                    <a:pt x="14326" y="1258"/>
                    <a:pt x="14084" y="1599"/>
                  </a:cubicBezTo>
                  <a:lnTo>
                    <a:pt x="12730" y="3502"/>
                  </a:lnTo>
                  <a:cubicBezTo>
                    <a:pt x="12923" y="3577"/>
                    <a:pt x="14063" y="4115"/>
                    <a:pt x="14249" y="4220"/>
                  </a:cubicBezTo>
                  <a:lnTo>
                    <a:pt x="15606" y="2312"/>
                  </a:lnTo>
                  <a:cubicBezTo>
                    <a:pt x="15849" y="1971"/>
                    <a:pt x="15704" y="1536"/>
                    <a:pt x="15284" y="1339"/>
                  </a:cubicBezTo>
                  <a:close/>
                  <a:moveTo>
                    <a:pt x="16063" y="12771"/>
                  </a:moveTo>
                  <a:cubicBezTo>
                    <a:pt x="17178" y="10880"/>
                    <a:pt x="17910" y="6928"/>
                    <a:pt x="12930" y="4595"/>
                  </a:cubicBezTo>
                  <a:cubicBezTo>
                    <a:pt x="12930" y="4595"/>
                    <a:pt x="12929" y="4595"/>
                    <a:pt x="12928" y="4595"/>
                  </a:cubicBezTo>
                  <a:cubicBezTo>
                    <a:pt x="12928" y="4594"/>
                    <a:pt x="12927" y="4594"/>
                    <a:pt x="12926" y="4594"/>
                  </a:cubicBezTo>
                  <a:cubicBezTo>
                    <a:pt x="12926" y="4593"/>
                    <a:pt x="12925" y="4593"/>
                    <a:pt x="12924" y="4593"/>
                  </a:cubicBezTo>
                  <a:cubicBezTo>
                    <a:pt x="12924" y="4592"/>
                    <a:pt x="12923" y="4592"/>
                    <a:pt x="12922" y="4592"/>
                  </a:cubicBezTo>
                  <a:cubicBezTo>
                    <a:pt x="7943" y="2259"/>
                    <a:pt x="4092" y="4749"/>
                    <a:pt x="2631" y="6478"/>
                  </a:cubicBezTo>
                  <a:cubicBezTo>
                    <a:pt x="1322" y="8041"/>
                    <a:pt x="1632" y="10216"/>
                    <a:pt x="1621" y="10529"/>
                  </a:cubicBezTo>
                  <a:cubicBezTo>
                    <a:pt x="1602" y="11040"/>
                    <a:pt x="2174" y="13289"/>
                    <a:pt x="1592" y="14216"/>
                  </a:cubicBezTo>
                  <a:cubicBezTo>
                    <a:pt x="792" y="15491"/>
                    <a:pt x="955" y="15611"/>
                    <a:pt x="1594" y="16106"/>
                  </a:cubicBezTo>
                  <a:cubicBezTo>
                    <a:pt x="2244" y="16611"/>
                    <a:pt x="5442" y="18109"/>
                    <a:pt x="6306" y="18314"/>
                  </a:cubicBezTo>
                  <a:cubicBezTo>
                    <a:pt x="7154" y="18515"/>
                    <a:pt x="7364" y="18570"/>
                    <a:pt x="8324" y="17370"/>
                  </a:cubicBezTo>
                  <a:cubicBezTo>
                    <a:pt x="9022" y="16498"/>
                    <a:pt x="11709" y="15775"/>
                    <a:pt x="12245" y="15507"/>
                  </a:cubicBezTo>
                  <a:cubicBezTo>
                    <a:pt x="12574" y="15342"/>
                    <a:pt x="15049" y="14473"/>
                    <a:pt x="16063" y="12771"/>
                  </a:cubicBezTo>
                  <a:close/>
                  <a:moveTo>
                    <a:pt x="5425" y="20157"/>
                  </a:moveTo>
                  <a:cubicBezTo>
                    <a:pt x="5564" y="19962"/>
                    <a:pt x="5481" y="19712"/>
                    <a:pt x="5240" y="19599"/>
                  </a:cubicBezTo>
                  <a:lnTo>
                    <a:pt x="756" y="17498"/>
                  </a:lnTo>
                  <a:cubicBezTo>
                    <a:pt x="515" y="17385"/>
                    <a:pt x="206" y="17452"/>
                    <a:pt x="67" y="17647"/>
                  </a:cubicBezTo>
                  <a:cubicBezTo>
                    <a:pt x="-72" y="17843"/>
                    <a:pt x="11" y="18093"/>
                    <a:pt x="252" y="18206"/>
                  </a:cubicBezTo>
                  <a:lnTo>
                    <a:pt x="4736" y="20307"/>
                  </a:lnTo>
                  <a:cubicBezTo>
                    <a:pt x="4977" y="20420"/>
                    <a:pt x="5286" y="20353"/>
                    <a:pt x="5425" y="20157"/>
                  </a:cubicBezTo>
                  <a:cubicBezTo>
                    <a:pt x="5425" y="20157"/>
                    <a:pt x="5425" y="20157"/>
                    <a:pt x="5425" y="20157"/>
                  </a:cubicBezTo>
                  <a:close/>
                  <a:moveTo>
                    <a:pt x="6113" y="19190"/>
                  </a:moveTo>
                  <a:cubicBezTo>
                    <a:pt x="6252" y="18995"/>
                    <a:pt x="6169" y="18745"/>
                    <a:pt x="5928" y="18632"/>
                  </a:cubicBezTo>
                  <a:lnTo>
                    <a:pt x="1444" y="16531"/>
                  </a:lnTo>
                  <a:cubicBezTo>
                    <a:pt x="1203" y="16418"/>
                    <a:pt x="894" y="16485"/>
                    <a:pt x="755" y="16680"/>
                  </a:cubicBezTo>
                  <a:cubicBezTo>
                    <a:pt x="616" y="16876"/>
                    <a:pt x="699" y="17126"/>
                    <a:pt x="940" y="17239"/>
                  </a:cubicBezTo>
                  <a:lnTo>
                    <a:pt x="5424" y="19340"/>
                  </a:lnTo>
                  <a:cubicBezTo>
                    <a:pt x="5665" y="19453"/>
                    <a:pt x="5974" y="19386"/>
                    <a:pt x="6113" y="19190"/>
                  </a:cubicBezTo>
                  <a:cubicBezTo>
                    <a:pt x="6113" y="19190"/>
                    <a:pt x="6113" y="19190"/>
                    <a:pt x="6113" y="19190"/>
                  </a:cubicBezTo>
                  <a:close/>
                  <a:moveTo>
                    <a:pt x="360" y="18601"/>
                  </a:moveTo>
                  <a:lnTo>
                    <a:pt x="4260" y="20429"/>
                  </a:lnTo>
                  <a:cubicBezTo>
                    <a:pt x="3639" y="21302"/>
                    <a:pt x="2263" y="21600"/>
                    <a:pt x="1186" y="21095"/>
                  </a:cubicBezTo>
                  <a:cubicBezTo>
                    <a:pt x="109" y="20591"/>
                    <a:pt x="-261" y="19474"/>
                    <a:pt x="360" y="1860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6" name="Figure"/>
            <p:cNvSpPr/>
            <p:nvPr/>
          </p:nvSpPr>
          <p:spPr>
            <a:xfrm>
              <a:off x="1261034" y="4543749"/>
              <a:ext cx="371825" cy="37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7" name="Figure"/>
            <p:cNvSpPr/>
            <p:nvPr/>
          </p:nvSpPr>
          <p:spPr>
            <a:xfrm>
              <a:off x="4751754" y="6550185"/>
              <a:ext cx="622776" cy="56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7" extrusionOk="0">
                  <a:moveTo>
                    <a:pt x="1339" y="18146"/>
                  </a:moveTo>
                  <a:cubicBezTo>
                    <a:pt x="227" y="16314"/>
                    <a:pt x="661" y="13820"/>
                    <a:pt x="2308" y="12586"/>
                  </a:cubicBezTo>
                  <a:cubicBezTo>
                    <a:pt x="2748" y="12256"/>
                    <a:pt x="3232" y="12053"/>
                    <a:pt x="3725" y="11962"/>
                  </a:cubicBezTo>
                  <a:lnTo>
                    <a:pt x="3738" y="15889"/>
                  </a:lnTo>
                  <a:cubicBezTo>
                    <a:pt x="3739" y="16166"/>
                    <a:pt x="3941" y="16390"/>
                    <a:pt x="4190" y="16389"/>
                  </a:cubicBezTo>
                  <a:cubicBezTo>
                    <a:pt x="4439" y="16388"/>
                    <a:pt x="4640" y="16164"/>
                    <a:pt x="4639" y="15887"/>
                  </a:cubicBezTo>
                  <a:lnTo>
                    <a:pt x="4626" y="11921"/>
                  </a:lnTo>
                  <a:cubicBezTo>
                    <a:pt x="5675" y="12022"/>
                    <a:pt x="6678" y="12627"/>
                    <a:pt x="7312" y="13672"/>
                  </a:cubicBezTo>
                  <a:cubicBezTo>
                    <a:pt x="8425" y="15504"/>
                    <a:pt x="7990" y="17998"/>
                    <a:pt x="6343" y="19232"/>
                  </a:cubicBezTo>
                  <a:cubicBezTo>
                    <a:pt x="4697" y="20465"/>
                    <a:pt x="2452" y="19979"/>
                    <a:pt x="1339" y="18146"/>
                  </a:cubicBezTo>
                  <a:close/>
                  <a:moveTo>
                    <a:pt x="3670" y="7857"/>
                  </a:moveTo>
                  <a:lnTo>
                    <a:pt x="5119" y="6772"/>
                  </a:lnTo>
                  <a:cubicBezTo>
                    <a:pt x="5283" y="6649"/>
                    <a:pt x="5395" y="6369"/>
                    <a:pt x="5367" y="6151"/>
                  </a:cubicBezTo>
                  <a:lnTo>
                    <a:pt x="5135" y="4322"/>
                  </a:lnTo>
                  <a:lnTo>
                    <a:pt x="8435" y="5321"/>
                  </a:lnTo>
                  <a:cubicBezTo>
                    <a:pt x="8435" y="5321"/>
                    <a:pt x="8207" y="5706"/>
                    <a:pt x="7927" y="6179"/>
                  </a:cubicBezTo>
                  <a:lnTo>
                    <a:pt x="4301" y="8895"/>
                  </a:lnTo>
                  <a:cubicBezTo>
                    <a:pt x="4301" y="8895"/>
                    <a:pt x="3670" y="7857"/>
                    <a:pt x="3670" y="7857"/>
                  </a:cubicBezTo>
                  <a:close/>
                  <a:moveTo>
                    <a:pt x="5317" y="9342"/>
                  </a:moveTo>
                  <a:lnTo>
                    <a:pt x="6806" y="8227"/>
                  </a:lnTo>
                  <a:cubicBezTo>
                    <a:pt x="6763" y="8494"/>
                    <a:pt x="6811" y="8776"/>
                    <a:pt x="6952" y="9008"/>
                  </a:cubicBezTo>
                  <a:lnTo>
                    <a:pt x="6951" y="9008"/>
                  </a:lnTo>
                  <a:cubicBezTo>
                    <a:pt x="6951" y="9008"/>
                    <a:pt x="7368" y="9692"/>
                    <a:pt x="7887" y="10542"/>
                  </a:cubicBezTo>
                  <a:cubicBezTo>
                    <a:pt x="7887" y="10542"/>
                    <a:pt x="5317" y="9342"/>
                    <a:pt x="5317" y="9342"/>
                  </a:cubicBezTo>
                  <a:close/>
                  <a:moveTo>
                    <a:pt x="8791" y="8259"/>
                  </a:moveTo>
                  <a:cubicBezTo>
                    <a:pt x="8791" y="8259"/>
                    <a:pt x="10089" y="6315"/>
                    <a:pt x="10706" y="5383"/>
                  </a:cubicBezTo>
                  <a:lnTo>
                    <a:pt x="11903" y="5869"/>
                  </a:lnTo>
                  <a:cubicBezTo>
                    <a:pt x="11641" y="6978"/>
                    <a:pt x="11735" y="8186"/>
                    <a:pt x="12226" y="9262"/>
                  </a:cubicBezTo>
                  <a:lnTo>
                    <a:pt x="10284" y="10718"/>
                  </a:lnTo>
                  <a:cubicBezTo>
                    <a:pt x="10284" y="10718"/>
                    <a:pt x="8791" y="8259"/>
                    <a:pt x="8791" y="8259"/>
                  </a:cubicBezTo>
                  <a:close/>
                  <a:moveTo>
                    <a:pt x="13314" y="9656"/>
                  </a:moveTo>
                  <a:lnTo>
                    <a:pt x="16285" y="7430"/>
                  </a:lnTo>
                  <a:cubicBezTo>
                    <a:pt x="16491" y="7275"/>
                    <a:pt x="16545" y="6964"/>
                    <a:pt x="16406" y="6735"/>
                  </a:cubicBezTo>
                  <a:cubicBezTo>
                    <a:pt x="16343" y="6631"/>
                    <a:pt x="16251" y="6564"/>
                    <a:pt x="16150" y="6533"/>
                  </a:cubicBezTo>
                  <a:lnTo>
                    <a:pt x="16151" y="6531"/>
                  </a:lnTo>
                  <a:lnTo>
                    <a:pt x="12905" y="5212"/>
                  </a:lnTo>
                  <a:cubicBezTo>
                    <a:pt x="13172" y="4652"/>
                    <a:pt x="13562" y="4155"/>
                    <a:pt x="14067" y="3777"/>
                  </a:cubicBezTo>
                  <a:cubicBezTo>
                    <a:pt x="15713" y="2543"/>
                    <a:pt x="17958" y="3030"/>
                    <a:pt x="19071" y="4862"/>
                  </a:cubicBezTo>
                  <a:cubicBezTo>
                    <a:pt x="20183" y="6694"/>
                    <a:pt x="19749" y="9188"/>
                    <a:pt x="18102" y="10422"/>
                  </a:cubicBezTo>
                  <a:cubicBezTo>
                    <a:pt x="16556" y="11580"/>
                    <a:pt x="14482" y="11221"/>
                    <a:pt x="13314" y="9656"/>
                  </a:cubicBezTo>
                  <a:close/>
                  <a:moveTo>
                    <a:pt x="15048" y="7148"/>
                  </a:moveTo>
                  <a:lnTo>
                    <a:pt x="12832" y="8808"/>
                  </a:lnTo>
                  <a:cubicBezTo>
                    <a:pt x="12470" y="7960"/>
                    <a:pt x="12397" y="7021"/>
                    <a:pt x="12588" y="6148"/>
                  </a:cubicBezTo>
                  <a:cubicBezTo>
                    <a:pt x="12588" y="6148"/>
                    <a:pt x="15048" y="7148"/>
                    <a:pt x="15048" y="7148"/>
                  </a:cubicBezTo>
                  <a:close/>
                  <a:moveTo>
                    <a:pt x="742" y="18594"/>
                  </a:moveTo>
                  <a:cubicBezTo>
                    <a:pt x="2079" y="20796"/>
                    <a:pt x="4768" y="21379"/>
                    <a:pt x="6747" y="19896"/>
                  </a:cubicBezTo>
                  <a:cubicBezTo>
                    <a:pt x="8726" y="18413"/>
                    <a:pt x="9246" y="15426"/>
                    <a:pt x="7909" y="13224"/>
                  </a:cubicBezTo>
                  <a:cubicBezTo>
                    <a:pt x="7134" y="11948"/>
                    <a:pt x="5905" y="11216"/>
                    <a:pt x="4623" y="11115"/>
                  </a:cubicBezTo>
                  <a:lnTo>
                    <a:pt x="4619" y="10101"/>
                  </a:lnTo>
                  <a:lnTo>
                    <a:pt x="8815" y="12059"/>
                  </a:lnTo>
                  <a:cubicBezTo>
                    <a:pt x="9382" y="12983"/>
                    <a:pt x="9863" y="13764"/>
                    <a:pt x="9886" y="13787"/>
                  </a:cubicBezTo>
                  <a:cubicBezTo>
                    <a:pt x="10275" y="14180"/>
                    <a:pt x="10877" y="14149"/>
                    <a:pt x="11230" y="13717"/>
                  </a:cubicBezTo>
                  <a:cubicBezTo>
                    <a:pt x="11531" y="13349"/>
                    <a:pt x="11553" y="12810"/>
                    <a:pt x="11313" y="12415"/>
                  </a:cubicBezTo>
                  <a:lnTo>
                    <a:pt x="11314" y="12414"/>
                  </a:lnTo>
                  <a:lnTo>
                    <a:pt x="10788" y="11548"/>
                  </a:lnTo>
                  <a:lnTo>
                    <a:pt x="12715" y="10105"/>
                  </a:lnTo>
                  <a:cubicBezTo>
                    <a:pt x="14109" y="12039"/>
                    <a:pt x="16627" y="12494"/>
                    <a:pt x="18506" y="11086"/>
                  </a:cubicBezTo>
                  <a:cubicBezTo>
                    <a:pt x="20485" y="9603"/>
                    <a:pt x="21005" y="6616"/>
                    <a:pt x="19668" y="4414"/>
                  </a:cubicBezTo>
                  <a:cubicBezTo>
                    <a:pt x="18331" y="2212"/>
                    <a:pt x="15642" y="1629"/>
                    <a:pt x="13663" y="3112"/>
                  </a:cubicBezTo>
                  <a:cubicBezTo>
                    <a:pt x="13027" y="3589"/>
                    <a:pt x="12542" y="4222"/>
                    <a:pt x="12221" y="4933"/>
                  </a:cubicBezTo>
                  <a:lnTo>
                    <a:pt x="11168" y="4506"/>
                  </a:lnTo>
                  <a:cubicBezTo>
                    <a:pt x="11303" y="3945"/>
                    <a:pt x="11158" y="3323"/>
                    <a:pt x="10745" y="2905"/>
                  </a:cubicBezTo>
                  <a:cubicBezTo>
                    <a:pt x="10551" y="2709"/>
                    <a:pt x="10321" y="2584"/>
                    <a:pt x="10082" y="2526"/>
                  </a:cubicBezTo>
                  <a:lnTo>
                    <a:pt x="10082" y="2525"/>
                  </a:lnTo>
                  <a:lnTo>
                    <a:pt x="5355" y="1211"/>
                  </a:lnTo>
                  <a:cubicBezTo>
                    <a:pt x="4823" y="1000"/>
                    <a:pt x="4206" y="1148"/>
                    <a:pt x="3803" y="1641"/>
                  </a:cubicBezTo>
                  <a:cubicBezTo>
                    <a:pt x="3485" y="2031"/>
                    <a:pt x="3373" y="2548"/>
                    <a:pt x="3458" y="3028"/>
                  </a:cubicBezTo>
                  <a:lnTo>
                    <a:pt x="3457" y="3029"/>
                  </a:lnTo>
                  <a:lnTo>
                    <a:pt x="3914" y="5740"/>
                  </a:lnTo>
                  <a:lnTo>
                    <a:pt x="2179" y="7041"/>
                  </a:lnTo>
                  <a:cubicBezTo>
                    <a:pt x="1849" y="7288"/>
                    <a:pt x="1762" y="7786"/>
                    <a:pt x="1985" y="8153"/>
                  </a:cubicBezTo>
                  <a:cubicBezTo>
                    <a:pt x="2193" y="8496"/>
                    <a:pt x="2598" y="8599"/>
                    <a:pt x="2919" y="8409"/>
                  </a:cubicBezTo>
                  <a:lnTo>
                    <a:pt x="3717" y="9723"/>
                  </a:lnTo>
                  <a:lnTo>
                    <a:pt x="3722" y="11148"/>
                  </a:lnTo>
                  <a:cubicBezTo>
                    <a:pt x="3090" y="11245"/>
                    <a:pt x="2469" y="11499"/>
                    <a:pt x="1905" y="11922"/>
                  </a:cubicBezTo>
                  <a:cubicBezTo>
                    <a:pt x="-75" y="13405"/>
                    <a:pt x="-595" y="16392"/>
                    <a:pt x="742" y="18594"/>
                  </a:cubicBezTo>
                  <a:close/>
                  <a:moveTo>
                    <a:pt x="2678" y="707"/>
                  </a:moveTo>
                  <a:cubicBezTo>
                    <a:pt x="2232" y="-27"/>
                    <a:pt x="1336" y="-221"/>
                    <a:pt x="676" y="273"/>
                  </a:cubicBezTo>
                  <a:cubicBezTo>
                    <a:pt x="16" y="767"/>
                    <a:pt x="-157" y="1763"/>
                    <a:pt x="289" y="2497"/>
                  </a:cubicBezTo>
                  <a:cubicBezTo>
                    <a:pt x="734" y="3231"/>
                    <a:pt x="1630" y="3426"/>
                    <a:pt x="2290" y="2931"/>
                  </a:cubicBezTo>
                  <a:cubicBezTo>
                    <a:pt x="2950" y="2437"/>
                    <a:pt x="3123" y="1441"/>
                    <a:pt x="2678" y="7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8" name="Figure"/>
            <p:cNvSpPr/>
            <p:nvPr/>
          </p:nvSpPr>
          <p:spPr>
            <a:xfrm>
              <a:off x="860807" y="3896497"/>
              <a:ext cx="498843" cy="55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4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89" name="Figure"/>
            <p:cNvSpPr/>
            <p:nvPr/>
          </p:nvSpPr>
          <p:spPr>
            <a:xfrm>
              <a:off x="774674" y="3313594"/>
              <a:ext cx="482781" cy="50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0" name="Figure"/>
            <p:cNvSpPr/>
            <p:nvPr/>
          </p:nvSpPr>
          <p:spPr>
            <a:xfrm>
              <a:off x="720913" y="2711263"/>
              <a:ext cx="371718" cy="59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3" y="16426"/>
                  </a:lnTo>
                  <a:lnTo>
                    <a:pt x="6939" y="18801"/>
                  </a:lnTo>
                  <a:cubicBezTo>
                    <a:pt x="6939" y="18801"/>
                    <a:pt x="0" y="21600"/>
                    <a:pt x="0" y="21600"/>
                  </a:cubicBezTo>
                  <a:close/>
                  <a:moveTo>
                    <a:pt x="7564" y="18101"/>
                  </a:moveTo>
                  <a:lnTo>
                    <a:pt x="678" y="15726"/>
                  </a:lnTo>
                  <a:lnTo>
                    <a:pt x="11819" y="3241"/>
                  </a:lnTo>
                  <a:lnTo>
                    <a:pt x="18708" y="5613"/>
                  </a:lnTo>
                  <a:cubicBezTo>
                    <a:pt x="18708" y="5613"/>
                    <a:pt x="7564" y="18101"/>
                    <a:pt x="7564" y="18101"/>
                  </a:cubicBezTo>
                  <a:close/>
                  <a:moveTo>
                    <a:pt x="19345" y="4898"/>
                  </a:moveTo>
                  <a:lnTo>
                    <a:pt x="12456" y="2525"/>
                  </a:lnTo>
                  <a:lnTo>
                    <a:pt x="14711" y="0"/>
                  </a:lnTo>
                  <a:lnTo>
                    <a:pt x="21600" y="2372"/>
                  </a:lnTo>
                  <a:cubicBezTo>
                    <a:pt x="21600" y="2372"/>
                    <a:pt x="19345" y="4898"/>
                    <a:pt x="19345" y="489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1" name="Figure"/>
            <p:cNvSpPr/>
            <p:nvPr/>
          </p:nvSpPr>
          <p:spPr>
            <a:xfrm>
              <a:off x="5452741" y="8514385"/>
              <a:ext cx="635125" cy="38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2" name="Figure"/>
            <p:cNvSpPr/>
            <p:nvPr/>
          </p:nvSpPr>
          <p:spPr>
            <a:xfrm>
              <a:off x="3189871" y="6116094"/>
              <a:ext cx="387031" cy="55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3" name="Figure"/>
            <p:cNvSpPr/>
            <p:nvPr/>
          </p:nvSpPr>
          <p:spPr>
            <a:xfrm>
              <a:off x="2279421" y="6233344"/>
              <a:ext cx="536498" cy="8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4" name="Figure"/>
            <p:cNvSpPr/>
            <p:nvPr/>
          </p:nvSpPr>
          <p:spPr>
            <a:xfrm>
              <a:off x="1884303" y="6464410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5" name="Figure"/>
            <p:cNvSpPr/>
            <p:nvPr/>
          </p:nvSpPr>
          <p:spPr>
            <a:xfrm>
              <a:off x="2543401" y="7080995"/>
              <a:ext cx="310651" cy="33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1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6" name="Figure"/>
            <p:cNvSpPr/>
            <p:nvPr/>
          </p:nvSpPr>
          <p:spPr>
            <a:xfrm>
              <a:off x="3919911" y="7224369"/>
              <a:ext cx="410125" cy="2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7" name="Figure"/>
            <p:cNvSpPr/>
            <p:nvPr/>
          </p:nvSpPr>
          <p:spPr>
            <a:xfrm>
              <a:off x="793306" y="5602771"/>
              <a:ext cx="534276" cy="41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9" extrusionOk="0">
                  <a:moveTo>
                    <a:pt x="20046" y="0"/>
                  </a:moveTo>
                  <a:lnTo>
                    <a:pt x="18382" y="1612"/>
                  </a:lnTo>
                  <a:cubicBezTo>
                    <a:pt x="18349" y="1555"/>
                    <a:pt x="18183" y="1271"/>
                    <a:pt x="18183" y="1271"/>
                  </a:cubicBezTo>
                  <a:lnTo>
                    <a:pt x="16876" y="2541"/>
                  </a:lnTo>
                  <a:lnTo>
                    <a:pt x="17075" y="2882"/>
                  </a:lnTo>
                  <a:lnTo>
                    <a:pt x="16682" y="3264"/>
                  </a:lnTo>
                  <a:lnTo>
                    <a:pt x="3502" y="16032"/>
                  </a:lnTo>
                  <a:cubicBezTo>
                    <a:pt x="3033" y="16486"/>
                    <a:pt x="956" y="19168"/>
                    <a:pt x="714" y="20293"/>
                  </a:cubicBezTo>
                  <a:cubicBezTo>
                    <a:pt x="679" y="20454"/>
                    <a:pt x="682" y="20584"/>
                    <a:pt x="733" y="20670"/>
                  </a:cubicBezTo>
                  <a:cubicBezTo>
                    <a:pt x="1136" y="21359"/>
                    <a:pt x="4430" y="19041"/>
                    <a:pt x="4965" y="18523"/>
                  </a:cubicBezTo>
                  <a:lnTo>
                    <a:pt x="18142" y="5753"/>
                  </a:lnTo>
                  <a:lnTo>
                    <a:pt x="18535" y="5371"/>
                  </a:lnTo>
                  <a:lnTo>
                    <a:pt x="18743" y="5727"/>
                  </a:lnTo>
                  <a:lnTo>
                    <a:pt x="13621" y="10688"/>
                  </a:lnTo>
                  <a:lnTo>
                    <a:pt x="13920" y="11200"/>
                  </a:lnTo>
                  <a:lnTo>
                    <a:pt x="20349" y="4970"/>
                  </a:lnTo>
                  <a:cubicBezTo>
                    <a:pt x="20349" y="4970"/>
                    <a:pt x="20022" y="4416"/>
                    <a:pt x="19840" y="4106"/>
                  </a:cubicBezTo>
                  <a:lnTo>
                    <a:pt x="21504" y="2494"/>
                  </a:lnTo>
                  <a:cubicBezTo>
                    <a:pt x="21504" y="2494"/>
                    <a:pt x="20046" y="0"/>
                    <a:pt x="20046" y="0"/>
                  </a:cubicBezTo>
                  <a:close/>
                  <a:moveTo>
                    <a:pt x="714" y="20293"/>
                  </a:moveTo>
                  <a:cubicBezTo>
                    <a:pt x="727" y="20240"/>
                    <a:pt x="731" y="20197"/>
                    <a:pt x="751" y="20139"/>
                  </a:cubicBezTo>
                  <a:lnTo>
                    <a:pt x="480" y="20398"/>
                  </a:lnTo>
                  <a:cubicBezTo>
                    <a:pt x="370" y="20505"/>
                    <a:pt x="-96" y="21209"/>
                    <a:pt x="18" y="21404"/>
                  </a:cubicBezTo>
                  <a:cubicBezTo>
                    <a:pt x="133" y="21600"/>
                    <a:pt x="787" y="21217"/>
                    <a:pt x="897" y="21111"/>
                  </a:cubicBezTo>
                  <a:lnTo>
                    <a:pt x="1169" y="20846"/>
                  </a:lnTo>
                  <a:cubicBezTo>
                    <a:pt x="944" y="20888"/>
                    <a:pt x="778" y="20864"/>
                    <a:pt x="705" y="20740"/>
                  </a:cubicBezTo>
                  <a:cubicBezTo>
                    <a:pt x="649" y="20644"/>
                    <a:pt x="665" y="20481"/>
                    <a:pt x="714" y="2029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198" name="Figure"/>
            <p:cNvSpPr/>
            <p:nvPr/>
          </p:nvSpPr>
          <p:spPr>
            <a:xfrm>
              <a:off x="1023554" y="5046214"/>
              <a:ext cx="444363" cy="2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grpSp>
        <p:nvGrpSpPr>
          <p:cNvPr id="3303" name="Grouper"/>
          <p:cNvGrpSpPr/>
          <p:nvPr/>
        </p:nvGrpSpPr>
        <p:grpSpPr>
          <a:xfrm>
            <a:off x="15439128" y="4274646"/>
            <a:ext cx="7568719" cy="9607207"/>
            <a:chOff x="0" y="0"/>
            <a:chExt cx="7568717" cy="9607206"/>
          </a:xfrm>
        </p:grpSpPr>
        <p:sp>
          <p:nvSpPr>
            <p:cNvPr id="3200" name="Figure"/>
            <p:cNvSpPr/>
            <p:nvPr/>
          </p:nvSpPr>
          <p:spPr>
            <a:xfrm>
              <a:off x="0" y="3717"/>
              <a:ext cx="7568718" cy="958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16" extrusionOk="0">
                  <a:moveTo>
                    <a:pt x="1988" y="8601"/>
                  </a:moveTo>
                  <a:cubicBezTo>
                    <a:pt x="1988" y="8601"/>
                    <a:pt x="2362" y="8118"/>
                    <a:pt x="1988" y="7586"/>
                  </a:cubicBezTo>
                  <a:cubicBezTo>
                    <a:pt x="1615" y="7054"/>
                    <a:pt x="1864" y="5073"/>
                    <a:pt x="2736" y="3720"/>
                  </a:cubicBezTo>
                  <a:cubicBezTo>
                    <a:pt x="3608" y="2367"/>
                    <a:pt x="4355" y="1352"/>
                    <a:pt x="9026" y="434"/>
                  </a:cubicBezTo>
                  <a:cubicBezTo>
                    <a:pt x="13697" y="-484"/>
                    <a:pt x="16126" y="96"/>
                    <a:pt x="18368" y="1787"/>
                  </a:cubicBezTo>
                  <a:cubicBezTo>
                    <a:pt x="20610" y="3478"/>
                    <a:pt x="21357" y="5895"/>
                    <a:pt x="20672" y="8311"/>
                  </a:cubicBezTo>
                  <a:cubicBezTo>
                    <a:pt x="19987" y="10727"/>
                    <a:pt x="17558" y="11065"/>
                    <a:pt x="17745" y="13530"/>
                  </a:cubicBezTo>
                  <a:cubicBezTo>
                    <a:pt x="17932" y="15994"/>
                    <a:pt x="21432" y="21116"/>
                    <a:pt x="21432" y="21116"/>
                  </a:cubicBezTo>
                  <a:lnTo>
                    <a:pt x="9088" y="21116"/>
                  </a:lnTo>
                  <a:cubicBezTo>
                    <a:pt x="9088" y="21116"/>
                    <a:pt x="9618" y="19642"/>
                    <a:pt x="8964" y="18265"/>
                  </a:cubicBezTo>
                  <a:cubicBezTo>
                    <a:pt x="8964" y="18265"/>
                    <a:pt x="7959" y="16507"/>
                    <a:pt x="7189" y="16544"/>
                  </a:cubicBezTo>
                  <a:cubicBezTo>
                    <a:pt x="6418" y="16580"/>
                    <a:pt x="4083" y="16779"/>
                    <a:pt x="3452" y="16707"/>
                  </a:cubicBezTo>
                  <a:cubicBezTo>
                    <a:pt x="2821" y="16634"/>
                    <a:pt x="2214" y="16471"/>
                    <a:pt x="2261" y="15619"/>
                  </a:cubicBezTo>
                  <a:cubicBezTo>
                    <a:pt x="2308" y="14768"/>
                    <a:pt x="2238" y="14623"/>
                    <a:pt x="1887" y="14442"/>
                  </a:cubicBezTo>
                  <a:cubicBezTo>
                    <a:pt x="1537" y="14260"/>
                    <a:pt x="1397" y="13916"/>
                    <a:pt x="1677" y="13735"/>
                  </a:cubicBezTo>
                  <a:cubicBezTo>
                    <a:pt x="1957" y="13554"/>
                    <a:pt x="1957" y="13554"/>
                    <a:pt x="1957" y="13554"/>
                  </a:cubicBezTo>
                  <a:cubicBezTo>
                    <a:pt x="1957" y="13554"/>
                    <a:pt x="1747" y="13445"/>
                    <a:pt x="1420" y="13282"/>
                  </a:cubicBezTo>
                  <a:cubicBezTo>
                    <a:pt x="1093" y="13119"/>
                    <a:pt x="1163" y="12883"/>
                    <a:pt x="1257" y="12702"/>
                  </a:cubicBezTo>
                  <a:cubicBezTo>
                    <a:pt x="1350" y="12521"/>
                    <a:pt x="1537" y="12104"/>
                    <a:pt x="1327" y="12031"/>
                  </a:cubicBezTo>
                  <a:cubicBezTo>
                    <a:pt x="1117" y="11959"/>
                    <a:pt x="743" y="11778"/>
                    <a:pt x="416" y="11633"/>
                  </a:cubicBezTo>
                  <a:cubicBezTo>
                    <a:pt x="89" y="11488"/>
                    <a:pt x="-168" y="11234"/>
                    <a:pt x="136" y="10817"/>
                  </a:cubicBezTo>
                  <a:cubicBezTo>
                    <a:pt x="439" y="10401"/>
                    <a:pt x="1988" y="8601"/>
                    <a:pt x="1988" y="86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1" name="Figure"/>
            <p:cNvSpPr/>
            <p:nvPr/>
          </p:nvSpPr>
          <p:spPr>
            <a:xfrm>
              <a:off x="768454" y="1684214"/>
              <a:ext cx="1056149" cy="92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2" name="Figure"/>
            <p:cNvSpPr/>
            <p:nvPr/>
          </p:nvSpPr>
          <p:spPr>
            <a:xfrm>
              <a:off x="3571166" y="2944690"/>
              <a:ext cx="567698" cy="67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3" name="Figure"/>
            <p:cNvSpPr/>
            <p:nvPr/>
          </p:nvSpPr>
          <p:spPr>
            <a:xfrm>
              <a:off x="4938503" y="1718056"/>
              <a:ext cx="524620" cy="10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4" name="Figure"/>
            <p:cNvSpPr/>
            <p:nvPr/>
          </p:nvSpPr>
          <p:spPr>
            <a:xfrm>
              <a:off x="4480891" y="3085020"/>
              <a:ext cx="1013873" cy="76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7" y="10069"/>
                  </a:moveTo>
                  <a:cubicBezTo>
                    <a:pt x="13591" y="10069"/>
                    <a:pt x="12956" y="9222"/>
                    <a:pt x="12956" y="8178"/>
                  </a:cubicBezTo>
                  <a:cubicBezTo>
                    <a:pt x="12956" y="7133"/>
                    <a:pt x="13591" y="6286"/>
                    <a:pt x="14377" y="6286"/>
                  </a:cubicBezTo>
                  <a:cubicBezTo>
                    <a:pt x="15161" y="6286"/>
                    <a:pt x="15797" y="7133"/>
                    <a:pt x="15797" y="8178"/>
                  </a:cubicBezTo>
                  <a:cubicBezTo>
                    <a:pt x="15797" y="9222"/>
                    <a:pt x="15161" y="10069"/>
                    <a:pt x="14377" y="10069"/>
                  </a:cubicBezTo>
                  <a:close/>
                  <a:moveTo>
                    <a:pt x="9355" y="17542"/>
                  </a:moveTo>
                  <a:lnTo>
                    <a:pt x="6514" y="17542"/>
                  </a:lnTo>
                  <a:lnTo>
                    <a:pt x="6514" y="13759"/>
                  </a:lnTo>
                  <a:lnTo>
                    <a:pt x="9355" y="13759"/>
                  </a:lnTo>
                  <a:cubicBezTo>
                    <a:pt x="9355" y="13759"/>
                    <a:pt x="9355" y="17542"/>
                    <a:pt x="9355" y="17542"/>
                  </a:cubicBezTo>
                  <a:close/>
                  <a:moveTo>
                    <a:pt x="4885" y="17542"/>
                  </a:moveTo>
                  <a:lnTo>
                    <a:pt x="2045" y="17542"/>
                  </a:lnTo>
                  <a:lnTo>
                    <a:pt x="2045" y="13759"/>
                  </a:lnTo>
                  <a:lnTo>
                    <a:pt x="4885" y="13759"/>
                  </a:lnTo>
                  <a:cubicBezTo>
                    <a:pt x="4885" y="13759"/>
                    <a:pt x="4885" y="17542"/>
                    <a:pt x="4885" y="17542"/>
                  </a:cubicBezTo>
                  <a:close/>
                  <a:moveTo>
                    <a:pt x="14377" y="1737"/>
                  </a:moveTo>
                  <a:lnTo>
                    <a:pt x="7198" y="11684"/>
                  </a:lnTo>
                  <a:lnTo>
                    <a:pt x="624" y="11684"/>
                  </a:lnTo>
                  <a:lnTo>
                    <a:pt x="624" y="21600"/>
                  </a:lnTo>
                  <a:lnTo>
                    <a:pt x="12488" y="21600"/>
                  </a:lnTo>
                  <a:lnTo>
                    <a:pt x="12488" y="13750"/>
                  </a:lnTo>
                  <a:lnTo>
                    <a:pt x="16265" y="13750"/>
                  </a:lnTo>
                  <a:lnTo>
                    <a:pt x="16265" y="21600"/>
                  </a:lnTo>
                  <a:lnTo>
                    <a:pt x="20961" y="21600"/>
                  </a:lnTo>
                  <a:lnTo>
                    <a:pt x="20961" y="11747"/>
                  </a:lnTo>
                  <a:lnTo>
                    <a:pt x="21600" y="11747"/>
                  </a:lnTo>
                  <a:cubicBezTo>
                    <a:pt x="21600" y="11747"/>
                    <a:pt x="14377" y="1737"/>
                    <a:pt x="14377" y="1737"/>
                  </a:cubicBezTo>
                  <a:close/>
                  <a:moveTo>
                    <a:pt x="21585" y="9988"/>
                  </a:moveTo>
                  <a:lnTo>
                    <a:pt x="21585" y="10640"/>
                  </a:lnTo>
                  <a:lnTo>
                    <a:pt x="14376" y="652"/>
                  </a:lnTo>
                  <a:lnTo>
                    <a:pt x="6905" y="11004"/>
                  </a:lnTo>
                  <a:lnTo>
                    <a:pt x="0" y="11004"/>
                  </a:lnTo>
                  <a:lnTo>
                    <a:pt x="4124" y="5099"/>
                  </a:lnTo>
                  <a:lnTo>
                    <a:pt x="10696" y="5099"/>
                  </a:lnTo>
                  <a:lnTo>
                    <a:pt x="14376" y="0"/>
                  </a:lnTo>
                  <a:cubicBezTo>
                    <a:pt x="14376" y="0"/>
                    <a:pt x="21585" y="9988"/>
                    <a:pt x="21585" y="998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5" name="Figure"/>
            <p:cNvSpPr/>
            <p:nvPr/>
          </p:nvSpPr>
          <p:spPr>
            <a:xfrm>
              <a:off x="5522295" y="2508510"/>
              <a:ext cx="835548" cy="7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6" name="Figure"/>
            <p:cNvSpPr/>
            <p:nvPr/>
          </p:nvSpPr>
          <p:spPr>
            <a:xfrm>
              <a:off x="1839251" y="4228917"/>
              <a:ext cx="1090496" cy="72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extrusionOk="0">
                  <a:moveTo>
                    <a:pt x="17523" y="7527"/>
                  </a:moveTo>
                  <a:lnTo>
                    <a:pt x="16892" y="5510"/>
                  </a:lnTo>
                  <a:cubicBezTo>
                    <a:pt x="16891" y="5509"/>
                    <a:pt x="16891" y="5507"/>
                    <a:pt x="16891" y="5505"/>
                  </a:cubicBezTo>
                  <a:cubicBezTo>
                    <a:pt x="16543" y="4391"/>
                    <a:pt x="13689" y="5277"/>
                    <a:pt x="10517" y="7484"/>
                  </a:cubicBezTo>
                  <a:cubicBezTo>
                    <a:pt x="7344" y="9692"/>
                    <a:pt x="5056" y="12384"/>
                    <a:pt x="5404" y="13498"/>
                  </a:cubicBezTo>
                  <a:cubicBezTo>
                    <a:pt x="5404" y="13499"/>
                    <a:pt x="5405" y="13501"/>
                    <a:pt x="5405" y="13502"/>
                  </a:cubicBezTo>
                  <a:lnTo>
                    <a:pt x="5405" y="13503"/>
                  </a:lnTo>
                  <a:lnTo>
                    <a:pt x="5495" y="13791"/>
                  </a:lnTo>
                  <a:lnTo>
                    <a:pt x="0" y="14107"/>
                  </a:lnTo>
                  <a:lnTo>
                    <a:pt x="8178" y="0"/>
                  </a:lnTo>
                  <a:lnTo>
                    <a:pt x="21600" y="1182"/>
                  </a:lnTo>
                  <a:cubicBezTo>
                    <a:pt x="21600" y="1182"/>
                    <a:pt x="17523" y="7527"/>
                    <a:pt x="17523" y="7527"/>
                  </a:cubicBezTo>
                  <a:close/>
                  <a:moveTo>
                    <a:pt x="5685" y="19621"/>
                  </a:moveTo>
                  <a:cubicBezTo>
                    <a:pt x="5884" y="20257"/>
                    <a:pt x="5703" y="21011"/>
                    <a:pt x="5280" y="21306"/>
                  </a:cubicBezTo>
                  <a:cubicBezTo>
                    <a:pt x="4857" y="21600"/>
                    <a:pt x="4353" y="21323"/>
                    <a:pt x="4154" y="20686"/>
                  </a:cubicBezTo>
                  <a:cubicBezTo>
                    <a:pt x="4021" y="20261"/>
                    <a:pt x="4061" y="19785"/>
                    <a:pt x="4227" y="19427"/>
                  </a:cubicBezTo>
                  <a:lnTo>
                    <a:pt x="2645" y="14366"/>
                  </a:lnTo>
                  <a:lnTo>
                    <a:pt x="3561" y="14314"/>
                  </a:lnTo>
                  <a:lnTo>
                    <a:pt x="4992" y="18894"/>
                  </a:lnTo>
                  <a:cubicBezTo>
                    <a:pt x="5283" y="18935"/>
                    <a:pt x="5552" y="19195"/>
                    <a:pt x="5685" y="19621"/>
                  </a:cubicBezTo>
                  <a:close/>
                  <a:moveTo>
                    <a:pt x="17927" y="11804"/>
                  </a:moveTo>
                  <a:lnTo>
                    <a:pt x="16207" y="6303"/>
                  </a:lnTo>
                  <a:cubicBezTo>
                    <a:pt x="15632" y="6170"/>
                    <a:pt x="13695" y="6675"/>
                    <a:pt x="10877" y="8636"/>
                  </a:cubicBezTo>
                  <a:cubicBezTo>
                    <a:pt x="8057" y="10598"/>
                    <a:pt x="6553" y="12487"/>
                    <a:pt x="6252" y="13230"/>
                  </a:cubicBezTo>
                  <a:lnTo>
                    <a:pt x="7971" y="18731"/>
                  </a:lnTo>
                  <a:cubicBezTo>
                    <a:pt x="7971" y="18731"/>
                    <a:pt x="17927" y="11804"/>
                    <a:pt x="17927" y="1180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7" name="Figure"/>
            <p:cNvSpPr/>
            <p:nvPr/>
          </p:nvSpPr>
          <p:spPr>
            <a:xfrm>
              <a:off x="3640263" y="4467721"/>
              <a:ext cx="779627" cy="51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8" name="Figure"/>
            <p:cNvSpPr/>
            <p:nvPr/>
          </p:nvSpPr>
          <p:spPr>
            <a:xfrm>
              <a:off x="3777538" y="3779487"/>
              <a:ext cx="532341" cy="5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8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09" name="Figure"/>
            <p:cNvSpPr/>
            <p:nvPr/>
          </p:nvSpPr>
          <p:spPr>
            <a:xfrm>
              <a:off x="2155691" y="4464164"/>
              <a:ext cx="1358815" cy="117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0" name="Figure"/>
            <p:cNvSpPr/>
            <p:nvPr/>
          </p:nvSpPr>
          <p:spPr>
            <a:xfrm>
              <a:off x="5935105" y="811010"/>
              <a:ext cx="795141" cy="82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extrusionOk="0">
                  <a:moveTo>
                    <a:pt x="0" y="2367"/>
                  </a:moveTo>
                  <a:lnTo>
                    <a:pt x="8951" y="11157"/>
                  </a:lnTo>
                  <a:lnTo>
                    <a:pt x="11078" y="9188"/>
                  </a:lnTo>
                  <a:lnTo>
                    <a:pt x="6437" y="4635"/>
                  </a:lnTo>
                  <a:cubicBezTo>
                    <a:pt x="6796" y="4533"/>
                    <a:pt x="7134" y="4350"/>
                    <a:pt x="7402" y="4069"/>
                  </a:cubicBezTo>
                  <a:cubicBezTo>
                    <a:pt x="7936" y="3511"/>
                    <a:pt x="8097" y="2728"/>
                    <a:pt x="7933" y="1987"/>
                  </a:cubicBezTo>
                  <a:cubicBezTo>
                    <a:pt x="7919" y="1921"/>
                    <a:pt x="7902" y="1856"/>
                    <a:pt x="7882" y="1792"/>
                  </a:cubicBezTo>
                  <a:cubicBezTo>
                    <a:pt x="9084" y="1420"/>
                    <a:pt x="10285" y="1313"/>
                    <a:pt x="11432" y="1512"/>
                  </a:cubicBezTo>
                  <a:cubicBezTo>
                    <a:pt x="13324" y="1841"/>
                    <a:pt x="14949" y="2953"/>
                    <a:pt x="16131" y="4728"/>
                  </a:cubicBezTo>
                  <a:cubicBezTo>
                    <a:pt x="17973" y="7495"/>
                    <a:pt x="17832" y="11043"/>
                    <a:pt x="15877" y="13613"/>
                  </a:cubicBezTo>
                  <a:lnTo>
                    <a:pt x="14455" y="12303"/>
                  </a:lnTo>
                  <a:lnTo>
                    <a:pt x="15915" y="10862"/>
                  </a:lnTo>
                  <a:lnTo>
                    <a:pt x="15206" y="10209"/>
                  </a:lnTo>
                  <a:lnTo>
                    <a:pt x="9882" y="15464"/>
                  </a:lnTo>
                  <a:lnTo>
                    <a:pt x="10592" y="16118"/>
                  </a:lnTo>
                  <a:lnTo>
                    <a:pt x="12054" y="14674"/>
                  </a:lnTo>
                  <a:lnTo>
                    <a:pt x="14365" y="16801"/>
                  </a:lnTo>
                  <a:lnTo>
                    <a:pt x="11305" y="19822"/>
                  </a:lnTo>
                  <a:lnTo>
                    <a:pt x="13081" y="21458"/>
                  </a:lnTo>
                  <a:lnTo>
                    <a:pt x="21600" y="13048"/>
                  </a:lnTo>
                  <a:lnTo>
                    <a:pt x="19823" y="11412"/>
                  </a:lnTo>
                  <a:lnTo>
                    <a:pt x="17690" y="13518"/>
                  </a:lnTo>
                  <a:cubicBezTo>
                    <a:pt x="19379" y="10601"/>
                    <a:pt x="19335" y="6908"/>
                    <a:pt x="17380" y="3973"/>
                  </a:cubicBezTo>
                  <a:cubicBezTo>
                    <a:pt x="15971" y="1856"/>
                    <a:pt x="14006" y="526"/>
                    <a:pt x="11697" y="124"/>
                  </a:cubicBezTo>
                  <a:cubicBezTo>
                    <a:pt x="10165" y="-142"/>
                    <a:pt x="8574" y="24"/>
                    <a:pt x="7002" y="585"/>
                  </a:cubicBezTo>
                  <a:cubicBezTo>
                    <a:pt x="6059" y="-12"/>
                    <a:pt x="4773" y="95"/>
                    <a:pt x="3959" y="899"/>
                  </a:cubicBezTo>
                  <a:cubicBezTo>
                    <a:pt x="3722" y="1133"/>
                    <a:pt x="3552" y="1402"/>
                    <a:pt x="3440" y="1690"/>
                  </a:cubicBezTo>
                  <a:lnTo>
                    <a:pt x="2124" y="401"/>
                  </a:lnTo>
                  <a:lnTo>
                    <a:pt x="0" y="2367"/>
                  </a:lnTo>
                  <a:close/>
                  <a:moveTo>
                    <a:pt x="5023" y="1879"/>
                  </a:moveTo>
                  <a:cubicBezTo>
                    <a:pt x="5331" y="1567"/>
                    <a:pt x="5827" y="1505"/>
                    <a:pt x="6199" y="1742"/>
                  </a:cubicBezTo>
                  <a:cubicBezTo>
                    <a:pt x="6584" y="1986"/>
                    <a:pt x="6712" y="2467"/>
                    <a:pt x="6498" y="2857"/>
                  </a:cubicBezTo>
                  <a:cubicBezTo>
                    <a:pt x="6457" y="2939"/>
                    <a:pt x="6405" y="3017"/>
                    <a:pt x="6335" y="3086"/>
                  </a:cubicBezTo>
                  <a:cubicBezTo>
                    <a:pt x="5986" y="3431"/>
                    <a:pt x="5406" y="3440"/>
                    <a:pt x="5046" y="3108"/>
                  </a:cubicBezTo>
                  <a:cubicBezTo>
                    <a:pt x="4686" y="2775"/>
                    <a:pt x="4679" y="2227"/>
                    <a:pt x="5023" y="187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1" name="Figure"/>
            <p:cNvSpPr/>
            <p:nvPr/>
          </p:nvSpPr>
          <p:spPr>
            <a:xfrm>
              <a:off x="6477553" y="3943796"/>
              <a:ext cx="644760" cy="45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2" name="Figure"/>
            <p:cNvSpPr/>
            <p:nvPr/>
          </p:nvSpPr>
          <p:spPr>
            <a:xfrm>
              <a:off x="5617388" y="1559406"/>
              <a:ext cx="715283" cy="7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3" name="Figure"/>
            <p:cNvSpPr/>
            <p:nvPr/>
          </p:nvSpPr>
          <p:spPr>
            <a:xfrm>
              <a:off x="5574705" y="4339953"/>
              <a:ext cx="979680" cy="11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330" extrusionOk="0">
                  <a:moveTo>
                    <a:pt x="9478" y="70"/>
                  </a:moveTo>
                  <a:cubicBezTo>
                    <a:pt x="11123" y="275"/>
                    <a:pt x="12738" y="926"/>
                    <a:pt x="14085" y="2033"/>
                  </a:cubicBezTo>
                  <a:cubicBezTo>
                    <a:pt x="15975" y="3587"/>
                    <a:pt x="17009" y="5837"/>
                    <a:pt x="16934" y="8191"/>
                  </a:cubicBezTo>
                  <a:cubicBezTo>
                    <a:pt x="16906" y="10082"/>
                    <a:pt x="16181" y="11892"/>
                    <a:pt x="14857" y="13325"/>
                  </a:cubicBezTo>
                  <a:cubicBezTo>
                    <a:pt x="12856" y="15492"/>
                    <a:pt x="9834" y="16495"/>
                    <a:pt x="6855" y="15993"/>
                  </a:cubicBezTo>
                  <a:cubicBezTo>
                    <a:pt x="490" y="14716"/>
                    <a:pt x="-2157" y="7497"/>
                    <a:pt x="2010" y="2777"/>
                  </a:cubicBezTo>
                  <a:cubicBezTo>
                    <a:pt x="3900" y="636"/>
                    <a:pt x="6738" y="-270"/>
                    <a:pt x="9478" y="70"/>
                  </a:cubicBezTo>
                  <a:close/>
                  <a:moveTo>
                    <a:pt x="16810" y="1701"/>
                  </a:moveTo>
                  <a:cubicBezTo>
                    <a:pt x="18615" y="3813"/>
                    <a:pt x="19443" y="6468"/>
                    <a:pt x="19138" y="9166"/>
                  </a:cubicBezTo>
                  <a:cubicBezTo>
                    <a:pt x="18833" y="11864"/>
                    <a:pt x="17426" y="14285"/>
                    <a:pt x="15190" y="15989"/>
                  </a:cubicBezTo>
                  <a:cubicBezTo>
                    <a:pt x="12661" y="17917"/>
                    <a:pt x="9406" y="18601"/>
                    <a:pt x="6358" y="18041"/>
                  </a:cubicBezTo>
                  <a:cubicBezTo>
                    <a:pt x="5748" y="17930"/>
                    <a:pt x="5142" y="17768"/>
                    <a:pt x="4557" y="17556"/>
                  </a:cubicBezTo>
                  <a:lnTo>
                    <a:pt x="4163" y="19469"/>
                  </a:lnTo>
                  <a:lnTo>
                    <a:pt x="7062" y="20001"/>
                  </a:lnTo>
                  <a:lnTo>
                    <a:pt x="6789" y="21330"/>
                  </a:lnTo>
                  <a:lnTo>
                    <a:pt x="226" y="20125"/>
                  </a:lnTo>
                  <a:lnTo>
                    <a:pt x="499" y="18797"/>
                  </a:lnTo>
                  <a:lnTo>
                    <a:pt x="2756" y="19211"/>
                  </a:lnTo>
                  <a:lnTo>
                    <a:pt x="3218" y="16966"/>
                  </a:lnTo>
                  <a:cubicBezTo>
                    <a:pt x="2950" y="16826"/>
                    <a:pt x="2687" y="16675"/>
                    <a:pt x="2430" y="16512"/>
                  </a:cubicBezTo>
                  <a:cubicBezTo>
                    <a:pt x="2173" y="16350"/>
                    <a:pt x="1927" y="16169"/>
                    <a:pt x="1683" y="15983"/>
                  </a:cubicBezTo>
                  <a:lnTo>
                    <a:pt x="2579" y="14935"/>
                  </a:lnTo>
                  <a:cubicBezTo>
                    <a:pt x="5969" y="17524"/>
                    <a:pt x="10901" y="17524"/>
                    <a:pt x="14299" y="14934"/>
                  </a:cubicBezTo>
                  <a:cubicBezTo>
                    <a:pt x="16238" y="13457"/>
                    <a:pt x="17443" y="11361"/>
                    <a:pt x="17707" y="9022"/>
                  </a:cubicBezTo>
                  <a:cubicBezTo>
                    <a:pt x="17972" y="6683"/>
                    <a:pt x="17266" y="4386"/>
                    <a:pt x="15702" y="2556"/>
                  </a:cubicBezTo>
                  <a:lnTo>
                    <a:pt x="16810" y="1701"/>
                  </a:lnTo>
                  <a:close/>
                  <a:moveTo>
                    <a:pt x="9714" y="1065"/>
                  </a:moveTo>
                  <a:cubicBezTo>
                    <a:pt x="9277" y="997"/>
                    <a:pt x="8831" y="969"/>
                    <a:pt x="8386" y="975"/>
                  </a:cubicBezTo>
                  <a:cubicBezTo>
                    <a:pt x="8459" y="1223"/>
                    <a:pt x="8543" y="1462"/>
                    <a:pt x="8640" y="1700"/>
                  </a:cubicBezTo>
                  <a:cubicBezTo>
                    <a:pt x="8736" y="1937"/>
                    <a:pt x="8845" y="2173"/>
                    <a:pt x="8961" y="2400"/>
                  </a:cubicBezTo>
                  <a:cubicBezTo>
                    <a:pt x="9288" y="2209"/>
                    <a:pt x="9626" y="2029"/>
                    <a:pt x="9966" y="1860"/>
                  </a:cubicBezTo>
                  <a:cubicBezTo>
                    <a:pt x="10306" y="1690"/>
                    <a:pt x="10644" y="1530"/>
                    <a:pt x="10996" y="1383"/>
                  </a:cubicBezTo>
                  <a:cubicBezTo>
                    <a:pt x="10578" y="1245"/>
                    <a:pt x="10152" y="1133"/>
                    <a:pt x="9714" y="1065"/>
                  </a:cubicBezTo>
                  <a:close/>
                  <a:moveTo>
                    <a:pt x="12201" y="1890"/>
                  </a:moveTo>
                  <a:cubicBezTo>
                    <a:pt x="11714" y="2061"/>
                    <a:pt x="11236" y="2255"/>
                    <a:pt x="10772" y="2471"/>
                  </a:cubicBezTo>
                  <a:cubicBezTo>
                    <a:pt x="10308" y="2688"/>
                    <a:pt x="9855" y="2926"/>
                    <a:pt x="9416" y="3185"/>
                  </a:cubicBezTo>
                  <a:cubicBezTo>
                    <a:pt x="9616" y="3489"/>
                    <a:pt x="9840" y="3789"/>
                    <a:pt x="10078" y="4068"/>
                  </a:cubicBezTo>
                  <a:cubicBezTo>
                    <a:pt x="10317" y="4346"/>
                    <a:pt x="10570" y="4611"/>
                    <a:pt x="10846" y="4862"/>
                  </a:cubicBezTo>
                  <a:lnTo>
                    <a:pt x="13082" y="2443"/>
                  </a:lnTo>
                  <a:cubicBezTo>
                    <a:pt x="12943" y="2343"/>
                    <a:pt x="12797" y="2241"/>
                    <a:pt x="12651" y="2150"/>
                  </a:cubicBezTo>
                  <a:cubicBezTo>
                    <a:pt x="12505" y="2060"/>
                    <a:pt x="12353" y="1970"/>
                    <a:pt x="12201" y="1890"/>
                  </a:cubicBezTo>
                  <a:close/>
                  <a:moveTo>
                    <a:pt x="7361" y="1001"/>
                  </a:moveTo>
                  <a:cubicBezTo>
                    <a:pt x="6539" y="1112"/>
                    <a:pt x="5753" y="1344"/>
                    <a:pt x="5028" y="1690"/>
                  </a:cubicBezTo>
                  <a:cubicBezTo>
                    <a:pt x="4304" y="2036"/>
                    <a:pt x="3643" y="2486"/>
                    <a:pt x="3063" y="3042"/>
                  </a:cubicBezTo>
                  <a:lnTo>
                    <a:pt x="5528" y="5075"/>
                  </a:lnTo>
                  <a:cubicBezTo>
                    <a:pt x="5921" y="4672"/>
                    <a:pt x="6338" y="4284"/>
                    <a:pt x="6772" y="3924"/>
                  </a:cubicBezTo>
                  <a:cubicBezTo>
                    <a:pt x="7205" y="3565"/>
                    <a:pt x="7654" y="3228"/>
                    <a:pt x="8125" y="2913"/>
                  </a:cubicBezTo>
                  <a:cubicBezTo>
                    <a:pt x="7963" y="2609"/>
                    <a:pt x="7818" y="2297"/>
                    <a:pt x="7689" y="1977"/>
                  </a:cubicBezTo>
                  <a:cubicBezTo>
                    <a:pt x="7560" y="1656"/>
                    <a:pt x="7453" y="1337"/>
                    <a:pt x="7361" y="1001"/>
                  </a:cubicBezTo>
                  <a:close/>
                  <a:moveTo>
                    <a:pt x="13805" y="3028"/>
                  </a:moveTo>
                  <a:lnTo>
                    <a:pt x="11569" y="5447"/>
                  </a:lnTo>
                  <a:cubicBezTo>
                    <a:pt x="11851" y="5650"/>
                    <a:pt x="12143" y="5841"/>
                    <a:pt x="12448" y="6012"/>
                  </a:cubicBezTo>
                  <a:cubicBezTo>
                    <a:pt x="12751" y="6183"/>
                    <a:pt x="13063" y="6333"/>
                    <a:pt x="13386" y="6470"/>
                  </a:cubicBezTo>
                  <a:cubicBezTo>
                    <a:pt x="13601" y="6014"/>
                    <a:pt x="13797" y="5551"/>
                    <a:pt x="13962" y="5078"/>
                  </a:cubicBezTo>
                  <a:cubicBezTo>
                    <a:pt x="14127" y="4604"/>
                    <a:pt x="14272" y="4123"/>
                    <a:pt x="14385" y="3634"/>
                  </a:cubicBezTo>
                  <a:cubicBezTo>
                    <a:pt x="14295" y="3529"/>
                    <a:pt x="14194" y="3419"/>
                    <a:pt x="14097" y="3319"/>
                  </a:cubicBezTo>
                  <a:cubicBezTo>
                    <a:pt x="14000" y="3219"/>
                    <a:pt x="13908" y="3124"/>
                    <a:pt x="13805" y="3028"/>
                  </a:cubicBezTo>
                  <a:close/>
                  <a:moveTo>
                    <a:pt x="15096" y="4644"/>
                  </a:moveTo>
                  <a:cubicBezTo>
                    <a:pt x="14988" y="5012"/>
                    <a:pt x="14871" y="5370"/>
                    <a:pt x="14734" y="5730"/>
                  </a:cubicBezTo>
                  <a:cubicBezTo>
                    <a:pt x="14597" y="6090"/>
                    <a:pt x="14439" y="6450"/>
                    <a:pt x="14275" y="6799"/>
                  </a:cubicBezTo>
                  <a:cubicBezTo>
                    <a:pt x="14550" y="6885"/>
                    <a:pt x="14841" y="6954"/>
                    <a:pt x="15124" y="7014"/>
                  </a:cubicBezTo>
                  <a:cubicBezTo>
                    <a:pt x="15408" y="7075"/>
                    <a:pt x="15687" y="7123"/>
                    <a:pt x="15976" y="7159"/>
                  </a:cubicBezTo>
                  <a:cubicBezTo>
                    <a:pt x="15914" y="6711"/>
                    <a:pt x="15812" y="6275"/>
                    <a:pt x="15665" y="5854"/>
                  </a:cubicBezTo>
                  <a:cubicBezTo>
                    <a:pt x="15518" y="5433"/>
                    <a:pt x="15323" y="5030"/>
                    <a:pt x="15096" y="4644"/>
                  </a:cubicBezTo>
                  <a:close/>
                  <a:moveTo>
                    <a:pt x="8605" y="3702"/>
                  </a:moveTo>
                  <a:cubicBezTo>
                    <a:pt x="8179" y="3990"/>
                    <a:pt x="7774" y="4304"/>
                    <a:pt x="7381" y="4631"/>
                  </a:cubicBezTo>
                  <a:cubicBezTo>
                    <a:pt x="6989" y="4958"/>
                    <a:pt x="6608" y="5295"/>
                    <a:pt x="6251" y="5659"/>
                  </a:cubicBezTo>
                  <a:lnTo>
                    <a:pt x="8447" y="7465"/>
                  </a:lnTo>
                  <a:lnTo>
                    <a:pt x="10215" y="5543"/>
                  </a:lnTo>
                  <a:cubicBezTo>
                    <a:pt x="9904" y="5267"/>
                    <a:pt x="9619" y="4977"/>
                    <a:pt x="9350" y="4671"/>
                  </a:cubicBezTo>
                  <a:cubicBezTo>
                    <a:pt x="9080" y="4364"/>
                    <a:pt x="8830" y="4037"/>
                    <a:pt x="8605" y="3702"/>
                  </a:cubicBezTo>
                  <a:close/>
                  <a:moveTo>
                    <a:pt x="2432" y="3722"/>
                  </a:moveTo>
                  <a:cubicBezTo>
                    <a:pt x="1931" y="4342"/>
                    <a:pt x="1545" y="5032"/>
                    <a:pt x="1283" y="5758"/>
                  </a:cubicBezTo>
                  <a:cubicBezTo>
                    <a:pt x="1021" y="6484"/>
                    <a:pt x="878" y="7254"/>
                    <a:pt x="877" y="8037"/>
                  </a:cubicBezTo>
                  <a:cubicBezTo>
                    <a:pt x="1137" y="8065"/>
                    <a:pt x="1404" y="8098"/>
                    <a:pt x="1660" y="8145"/>
                  </a:cubicBezTo>
                  <a:cubicBezTo>
                    <a:pt x="2117" y="8229"/>
                    <a:pt x="2561" y="8344"/>
                    <a:pt x="3000" y="8486"/>
                  </a:cubicBezTo>
                  <a:cubicBezTo>
                    <a:pt x="3264" y="8001"/>
                    <a:pt x="3552" y="7532"/>
                    <a:pt x="3869" y="7077"/>
                  </a:cubicBezTo>
                  <a:cubicBezTo>
                    <a:pt x="4186" y="6620"/>
                    <a:pt x="4541" y="6182"/>
                    <a:pt x="4909" y="5758"/>
                  </a:cubicBezTo>
                  <a:lnTo>
                    <a:pt x="2432" y="3722"/>
                  </a:lnTo>
                  <a:close/>
                  <a:moveTo>
                    <a:pt x="10938" y="6127"/>
                  </a:moveTo>
                  <a:lnTo>
                    <a:pt x="9168" y="8061"/>
                  </a:lnTo>
                  <a:lnTo>
                    <a:pt x="11248" y="9762"/>
                  </a:lnTo>
                  <a:cubicBezTo>
                    <a:pt x="11578" y="9379"/>
                    <a:pt x="11884" y="8987"/>
                    <a:pt x="12171" y="8577"/>
                  </a:cubicBezTo>
                  <a:cubicBezTo>
                    <a:pt x="12458" y="8167"/>
                    <a:pt x="12720" y="7742"/>
                    <a:pt x="12962" y="7307"/>
                  </a:cubicBezTo>
                  <a:cubicBezTo>
                    <a:pt x="12602" y="7150"/>
                    <a:pt x="12252" y="6965"/>
                    <a:pt x="11914" y="6770"/>
                  </a:cubicBezTo>
                  <a:cubicBezTo>
                    <a:pt x="11576" y="6574"/>
                    <a:pt x="11250" y="6359"/>
                    <a:pt x="10938" y="6127"/>
                  </a:cubicBezTo>
                  <a:close/>
                  <a:moveTo>
                    <a:pt x="13848" y="7648"/>
                  </a:moveTo>
                  <a:cubicBezTo>
                    <a:pt x="13585" y="8128"/>
                    <a:pt x="13296" y="8594"/>
                    <a:pt x="12981" y="9046"/>
                  </a:cubicBezTo>
                  <a:cubicBezTo>
                    <a:pt x="12666" y="9498"/>
                    <a:pt x="12333" y="9937"/>
                    <a:pt x="11968" y="10358"/>
                  </a:cubicBezTo>
                  <a:lnTo>
                    <a:pt x="14435" y="12380"/>
                  </a:lnTo>
                  <a:cubicBezTo>
                    <a:pt x="14932" y="11765"/>
                    <a:pt x="15318" y="11086"/>
                    <a:pt x="15580" y="10367"/>
                  </a:cubicBezTo>
                  <a:cubicBezTo>
                    <a:pt x="15841" y="9648"/>
                    <a:pt x="15975" y="8887"/>
                    <a:pt x="15981" y="8111"/>
                  </a:cubicBezTo>
                  <a:cubicBezTo>
                    <a:pt x="15742" y="8083"/>
                    <a:pt x="15505" y="8059"/>
                    <a:pt x="15270" y="8016"/>
                  </a:cubicBezTo>
                  <a:cubicBezTo>
                    <a:pt x="15029" y="7971"/>
                    <a:pt x="14787" y="7909"/>
                    <a:pt x="14550" y="7848"/>
                  </a:cubicBezTo>
                  <a:cubicBezTo>
                    <a:pt x="14313" y="7787"/>
                    <a:pt x="14079" y="7725"/>
                    <a:pt x="13848" y="7648"/>
                  </a:cubicBezTo>
                  <a:close/>
                  <a:moveTo>
                    <a:pt x="5620" y="6340"/>
                  </a:moveTo>
                  <a:cubicBezTo>
                    <a:pt x="5286" y="6725"/>
                    <a:pt x="4980" y="7135"/>
                    <a:pt x="4691" y="7548"/>
                  </a:cubicBezTo>
                  <a:cubicBezTo>
                    <a:pt x="4402" y="7962"/>
                    <a:pt x="4129" y="8388"/>
                    <a:pt x="3886" y="8827"/>
                  </a:cubicBezTo>
                  <a:cubicBezTo>
                    <a:pt x="4271" y="8991"/>
                    <a:pt x="4647" y="9169"/>
                    <a:pt x="5007" y="9377"/>
                  </a:cubicBezTo>
                  <a:cubicBezTo>
                    <a:pt x="5367" y="9586"/>
                    <a:pt x="5717" y="9818"/>
                    <a:pt x="6048" y="10068"/>
                  </a:cubicBezTo>
                  <a:lnTo>
                    <a:pt x="7816" y="8146"/>
                  </a:lnTo>
                  <a:lnTo>
                    <a:pt x="5620" y="6340"/>
                  </a:lnTo>
                  <a:close/>
                  <a:moveTo>
                    <a:pt x="8537" y="8742"/>
                  </a:moveTo>
                  <a:lnTo>
                    <a:pt x="6769" y="10664"/>
                  </a:lnTo>
                  <a:cubicBezTo>
                    <a:pt x="7058" y="10925"/>
                    <a:pt x="7329" y="11202"/>
                    <a:pt x="7581" y="11490"/>
                  </a:cubicBezTo>
                  <a:cubicBezTo>
                    <a:pt x="7833" y="11778"/>
                    <a:pt x="8063" y="12077"/>
                    <a:pt x="8277" y="12391"/>
                  </a:cubicBezTo>
                  <a:cubicBezTo>
                    <a:pt x="8699" y="12104"/>
                    <a:pt x="9108" y="11799"/>
                    <a:pt x="9498" y="11474"/>
                  </a:cubicBezTo>
                  <a:cubicBezTo>
                    <a:pt x="9888" y="11148"/>
                    <a:pt x="10261" y="10805"/>
                    <a:pt x="10616" y="10443"/>
                  </a:cubicBezTo>
                  <a:lnTo>
                    <a:pt x="8537" y="8742"/>
                  </a:lnTo>
                  <a:close/>
                  <a:moveTo>
                    <a:pt x="1797" y="9133"/>
                  </a:moveTo>
                  <a:cubicBezTo>
                    <a:pt x="1534" y="9076"/>
                    <a:pt x="1274" y="9034"/>
                    <a:pt x="1006" y="9000"/>
                  </a:cubicBezTo>
                  <a:cubicBezTo>
                    <a:pt x="1061" y="9424"/>
                    <a:pt x="1147" y="9838"/>
                    <a:pt x="1279" y="10239"/>
                  </a:cubicBezTo>
                  <a:cubicBezTo>
                    <a:pt x="1411" y="10639"/>
                    <a:pt x="1582" y="11019"/>
                    <a:pt x="1785" y="11389"/>
                  </a:cubicBezTo>
                  <a:cubicBezTo>
                    <a:pt x="1890" y="11038"/>
                    <a:pt x="2007" y="10692"/>
                    <a:pt x="2138" y="10349"/>
                  </a:cubicBezTo>
                  <a:cubicBezTo>
                    <a:pt x="2269" y="10006"/>
                    <a:pt x="2417" y="9668"/>
                    <a:pt x="2573" y="9335"/>
                  </a:cubicBezTo>
                  <a:cubicBezTo>
                    <a:pt x="2318" y="9258"/>
                    <a:pt x="2058" y="9190"/>
                    <a:pt x="1797" y="9133"/>
                  </a:cubicBezTo>
                  <a:close/>
                  <a:moveTo>
                    <a:pt x="11337" y="11039"/>
                  </a:moveTo>
                  <a:cubicBezTo>
                    <a:pt x="10947" y="11438"/>
                    <a:pt x="10540" y="11811"/>
                    <a:pt x="10110" y="12168"/>
                  </a:cubicBezTo>
                  <a:cubicBezTo>
                    <a:pt x="9680" y="12526"/>
                    <a:pt x="9223" y="12867"/>
                    <a:pt x="8756" y="13180"/>
                  </a:cubicBezTo>
                  <a:cubicBezTo>
                    <a:pt x="8922" y="13484"/>
                    <a:pt x="9074" y="13797"/>
                    <a:pt x="9205" y="14118"/>
                  </a:cubicBezTo>
                  <a:cubicBezTo>
                    <a:pt x="9336" y="14440"/>
                    <a:pt x="9448" y="14770"/>
                    <a:pt x="9543" y="15107"/>
                  </a:cubicBezTo>
                  <a:cubicBezTo>
                    <a:pt x="10357" y="14994"/>
                    <a:pt x="11132" y="14758"/>
                    <a:pt x="11851" y="14414"/>
                  </a:cubicBezTo>
                  <a:cubicBezTo>
                    <a:pt x="12570" y="14069"/>
                    <a:pt x="13228" y="13611"/>
                    <a:pt x="13804" y="13060"/>
                  </a:cubicBezTo>
                  <a:lnTo>
                    <a:pt x="11337" y="11039"/>
                  </a:lnTo>
                  <a:close/>
                  <a:moveTo>
                    <a:pt x="3465" y="9653"/>
                  </a:moveTo>
                  <a:cubicBezTo>
                    <a:pt x="3254" y="10100"/>
                    <a:pt x="3067" y="10560"/>
                    <a:pt x="2905" y="11024"/>
                  </a:cubicBezTo>
                  <a:cubicBezTo>
                    <a:pt x="2743" y="11489"/>
                    <a:pt x="2611" y="11968"/>
                    <a:pt x="2499" y="12448"/>
                  </a:cubicBezTo>
                  <a:cubicBezTo>
                    <a:pt x="2605" y="12577"/>
                    <a:pt x="2711" y="12694"/>
                    <a:pt x="2826" y="12817"/>
                  </a:cubicBezTo>
                  <a:cubicBezTo>
                    <a:pt x="2942" y="12940"/>
                    <a:pt x="3066" y="13065"/>
                    <a:pt x="3191" y="13181"/>
                  </a:cubicBezTo>
                  <a:lnTo>
                    <a:pt x="5415" y="10760"/>
                  </a:lnTo>
                  <a:cubicBezTo>
                    <a:pt x="5114" y="10539"/>
                    <a:pt x="4809" y="10333"/>
                    <a:pt x="4483" y="10149"/>
                  </a:cubicBezTo>
                  <a:cubicBezTo>
                    <a:pt x="4157" y="9965"/>
                    <a:pt x="3812" y="9797"/>
                    <a:pt x="3465" y="9653"/>
                  </a:cubicBezTo>
                  <a:close/>
                  <a:moveTo>
                    <a:pt x="6135" y="11356"/>
                  </a:moveTo>
                  <a:lnTo>
                    <a:pt x="3900" y="13775"/>
                  </a:lnTo>
                  <a:cubicBezTo>
                    <a:pt x="4015" y="13857"/>
                    <a:pt x="4136" y="13930"/>
                    <a:pt x="4255" y="14006"/>
                  </a:cubicBezTo>
                  <a:cubicBezTo>
                    <a:pt x="4375" y="14082"/>
                    <a:pt x="4501" y="14159"/>
                    <a:pt x="4625" y="14229"/>
                  </a:cubicBezTo>
                  <a:cubicBezTo>
                    <a:pt x="5122" y="14055"/>
                    <a:pt x="5607" y="13860"/>
                    <a:pt x="6081" y="13640"/>
                  </a:cubicBezTo>
                  <a:cubicBezTo>
                    <a:pt x="6555" y="13420"/>
                    <a:pt x="7018" y="13172"/>
                    <a:pt x="7465" y="12907"/>
                  </a:cubicBezTo>
                  <a:cubicBezTo>
                    <a:pt x="7278" y="12626"/>
                    <a:pt x="7073" y="12353"/>
                    <a:pt x="6852" y="12094"/>
                  </a:cubicBezTo>
                  <a:cubicBezTo>
                    <a:pt x="6631" y="11834"/>
                    <a:pt x="6390" y="11592"/>
                    <a:pt x="6135" y="11356"/>
                  </a:cubicBezTo>
                  <a:close/>
                  <a:moveTo>
                    <a:pt x="7933" y="13695"/>
                  </a:moveTo>
                  <a:cubicBezTo>
                    <a:pt x="7590" y="13897"/>
                    <a:pt x="7242" y="14085"/>
                    <a:pt x="6884" y="14263"/>
                  </a:cubicBezTo>
                  <a:cubicBezTo>
                    <a:pt x="6526" y="14441"/>
                    <a:pt x="6159" y="14610"/>
                    <a:pt x="5787" y="14763"/>
                  </a:cubicBezTo>
                  <a:cubicBezTo>
                    <a:pt x="6190" y="14909"/>
                    <a:pt x="6613" y="15021"/>
                    <a:pt x="7039" y="15100"/>
                  </a:cubicBezTo>
                  <a:cubicBezTo>
                    <a:pt x="7537" y="15191"/>
                    <a:pt x="8040" y="15237"/>
                    <a:pt x="8547" y="15234"/>
                  </a:cubicBezTo>
                  <a:cubicBezTo>
                    <a:pt x="8470" y="14967"/>
                    <a:pt x="8383" y="14705"/>
                    <a:pt x="8281" y="14448"/>
                  </a:cubicBezTo>
                  <a:cubicBezTo>
                    <a:pt x="8180" y="14191"/>
                    <a:pt x="8060" y="13939"/>
                    <a:pt x="7933" y="1369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4" name="Figure"/>
            <p:cNvSpPr/>
            <p:nvPr/>
          </p:nvSpPr>
          <p:spPr>
            <a:xfrm>
              <a:off x="4345333" y="2723214"/>
              <a:ext cx="466519" cy="5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5" name="Figure"/>
            <p:cNvSpPr/>
            <p:nvPr/>
          </p:nvSpPr>
          <p:spPr>
            <a:xfrm>
              <a:off x="5636717" y="3416208"/>
              <a:ext cx="501631" cy="70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6" name="Figure"/>
            <p:cNvSpPr/>
            <p:nvPr/>
          </p:nvSpPr>
          <p:spPr>
            <a:xfrm>
              <a:off x="3017819" y="2285360"/>
              <a:ext cx="534330" cy="5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7" name="Figure"/>
            <p:cNvSpPr/>
            <p:nvPr/>
          </p:nvSpPr>
          <p:spPr>
            <a:xfrm>
              <a:off x="2769142" y="3533715"/>
              <a:ext cx="745365" cy="62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8" name="Figure"/>
            <p:cNvSpPr/>
            <p:nvPr/>
          </p:nvSpPr>
          <p:spPr>
            <a:xfrm>
              <a:off x="3924674" y="1267564"/>
              <a:ext cx="863668" cy="7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7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19" name="Figure"/>
            <p:cNvSpPr/>
            <p:nvPr/>
          </p:nvSpPr>
          <p:spPr>
            <a:xfrm>
              <a:off x="2145759" y="3443986"/>
              <a:ext cx="513467" cy="6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0" name="Figure"/>
            <p:cNvSpPr/>
            <p:nvPr/>
          </p:nvSpPr>
          <p:spPr>
            <a:xfrm>
              <a:off x="2589505" y="2708173"/>
              <a:ext cx="536498" cy="8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1" name="Figure"/>
            <p:cNvSpPr/>
            <p:nvPr/>
          </p:nvSpPr>
          <p:spPr>
            <a:xfrm>
              <a:off x="3228843" y="704221"/>
              <a:ext cx="520965" cy="6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3" y="0"/>
                  </a:moveTo>
                  <a:cubicBezTo>
                    <a:pt x="7325" y="0"/>
                    <a:pt x="4804" y="774"/>
                    <a:pt x="2882" y="2331"/>
                  </a:cubicBezTo>
                  <a:cubicBezTo>
                    <a:pt x="-960" y="5445"/>
                    <a:pt x="-960" y="10493"/>
                    <a:pt x="2882" y="13607"/>
                  </a:cubicBezTo>
                  <a:cubicBezTo>
                    <a:pt x="6006" y="16138"/>
                    <a:pt x="10710" y="16613"/>
                    <a:pt x="14424" y="15030"/>
                  </a:cubicBezTo>
                  <a:cubicBezTo>
                    <a:pt x="14435" y="15103"/>
                    <a:pt x="14467" y="15175"/>
                    <a:pt x="14516" y="15243"/>
                  </a:cubicBezTo>
                  <a:lnTo>
                    <a:pt x="18782" y="21235"/>
                  </a:lnTo>
                  <a:cubicBezTo>
                    <a:pt x="18975" y="21506"/>
                    <a:pt x="19403" y="21600"/>
                    <a:pt x="19737" y="21444"/>
                  </a:cubicBezTo>
                  <a:lnTo>
                    <a:pt x="20092" y="21277"/>
                  </a:lnTo>
                  <a:cubicBezTo>
                    <a:pt x="20426" y="21121"/>
                    <a:pt x="20536" y="20774"/>
                    <a:pt x="20344" y="20503"/>
                  </a:cubicBezTo>
                  <a:lnTo>
                    <a:pt x="16077" y="14515"/>
                  </a:lnTo>
                  <a:cubicBezTo>
                    <a:pt x="16008" y="14419"/>
                    <a:pt x="15904" y="14355"/>
                    <a:pt x="15791" y="14307"/>
                  </a:cubicBezTo>
                  <a:cubicBezTo>
                    <a:pt x="16139" y="14092"/>
                    <a:pt x="16480" y="13864"/>
                    <a:pt x="16798" y="13607"/>
                  </a:cubicBezTo>
                  <a:cubicBezTo>
                    <a:pt x="20640" y="10493"/>
                    <a:pt x="20640" y="5445"/>
                    <a:pt x="16798" y="2331"/>
                  </a:cubicBezTo>
                  <a:cubicBezTo>
                    <a:pt x="14876" y="774"/>
                    <a:pt x="12361" y="0"/>
                    <a:pt x="9843" y="0"/>
                  </a:cubicBezTo>
                  <a:close/>
                  <a:moveTo>
                    <a:pt x="9843" y="1251"/>
                  </a:moveTo>
                  <a:cubicBezTo>
                    <a:pt x="11964" y="1251"/>
                    <a:pt x="14086" y="1909"/>
                    <a:pt x="15705" y="3221"/>
                  </a:cubicBezTo>
                  <a:cubicBezTo>
                    <a:pt x="18943" y="5844"/>
                    <a:pt x="18943" y="10098"/>
                    <a:pt x="15705" y="12722"/>
                  </a:cubicBezTo>
                  <a:cubicBezTo>
                    <a:pt x="12468" y="15345"/>
                    <a:pt x="7218" y="15345"/>
                    <a:pt x="3981" y="12722"/>
                  </a:cubicBezTo>
                  <a:cubicBezTo>
                    <a:pt x="743" y="10098"/>
                    <a:pt x="743" y="5844"/>
                    <a:pt x="3981" y="3221"/>
                  </a:cubicBezTo>
                  <a:cubicBezTo>
                    <a:pt x="5599" y="1909"/>
                    <a:pt x="7721" y="1251"/>
                    <a:pt x="9843" y="12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2" name="Figure"/>
            <p:cNvSpPr/>
            <p:nvPr/>
          </p:nvSpPr>
          <p:spPr>
            <a:xfrm>
              <a:off x="2038063" y="1744237"/>
              <a:ext cx="1109878" cy="78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3" name="Figure"/>
            <p:cNvSpPr/>
            <p:nvPr/>
          </p:nvSpPr>
          <p:spPr>
            <a:xfrm>
              <a:off x="6382544" y="1883018"/>
              <a:ext cx="864564" cy="74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4" name="Figure"/>
            <p:cNvSpPr/>
            <p:nvPr/>
          </p:nvSpPr>
          <p:spPr>
            <a:xfrm>
              <a:off x="4906012" y="857727"/>
              <a:ext cx="524621" cy="7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5" name="Figure"/>
            <p:cNvSpPr/>
            <p:nvPr/>
          </p:nvSpPr>
          <p:spPr>
            <a:xfrm>
              <a:off x="4537235" y="4003196"/>
              <a:ext cx="642350" cy="72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6" name="Figure"/>
            <p:cNvSpPr/>
            <p:nvPr/>
          </p:nvSpPr>
          <p:spPr>
            <a:xfrm>
              <a:off x="1568145" y="1279420"/>
              <a:ext cx="779627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7" name="Figure"/>
            <p:cNvSpPr/>
            <p:nvPr/>
          </p:nvSpPr>
          <p:spPr>
            <a:xfrm>
              <a:off x="4995893" y="4298837"/>
              <a:ext cx="524621" cy="7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8" name="Figure"/>
            <p:cNvSpPr/>
            <p:nvPr/>
          </p:nvSpPr>
          <p:spPr>
            <a:xfrm>
              <a:off x="2326641" y="388982"/>
              <a:ext cx="706805" cy="83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330" extrusionOk="0">
                  <a:moveTo>
                    <a:pt x="9478" y="70"/>
                  </a:moveTo>
                  <a:cubicBezTo>
                    <a:pt x="11123" y="275"/>
                    <a:pt x="12738" y="926"/>
                    <a:pt x="14085" y="2033"/>
                  </a:cubicBezTo>
                  <a:cubicBezTo>
                    <a:pt x="15975" y="3587"/>
                    <a:pt x="17009" y="5837"/>
                    <a:pt x="16934" y="8191"/>
                  </a:cubicBezTo>
                  <a:cubicBezTo>
                    <a:pt x="16906" y="10082"/>
                    <a:pt x="16181" y="11892"/>
                    <a:pt x="14857" y="13325"/>
                  </a:cubicBezTo>
                  <a:cubicBezTo>
                    <a:pt x="12856" y="15492"/>
                    <a:pt x="9834" y="16495"/>
                    <a:pt x="6855" y="15993"/>
                  </a:cubicBezTo>
                  <a:cubicBezTo>
                    <a:pt x="490" y="14716"/>
                    <a:pt x="-2157" y="7497"/>
                    <a:pt x="2010" y="2777"/>
                  </a:cubicBezTo>
                  <a:cubicBezTo>
                    <a:pt x="3900" y="636"/>
                    <a:pt x="6738" y="-270"/>
                    <a:pt x="9478" y="70"/>
                  </a:cubicBezTo>
                  <a:close/>
                  <a:moveTo>
                    <a:pt x="16810" y="1701"/>
                  </a:moveTo>
                  <a:cubicBezTo>
                    <a:pt x="18615" y="3813"/>
                    <a:pt x="19443" y="6468"/>
                    <a:pt x="19138" y="9166"/>
                  </a:cubicBezTo>
                  <a:cubicBezTo>
                    <a:pt x="18833" y="11864"/>
                    <a:pt x="17426" y="14285"/>
                    <a:pt x="15190" y="15989"/>
                  </a:cubicBezTo>
                  <a:cubicBezTo>
                    <a:pt x="12661" y="17917"/>
                    <a:pt x="9406" y="18601"/>
                    <a:pt x="6358" y="18041"/>
                  </a:cubicBezTo>
                  <a:cubicBezTo>
                    <a:pt x="5748" y="17930"/>
                    <a:pt x="5142" y="17768"/>
                    <a:pt x="4557" y="17556"/>
                  </a:cubicBezTo>
                  <a:lnTo>
                    <a:pt x="4163" y="19469"/>
                  </a:lnTo>
                  <a:lnTo>
                    <a:pt x="7062" y="20001"/>
                  </a:lnTo>
                  <a:lnTo>
                    <a:pt x="6789" y="21330"/>
                  </a:lnTo>
                  <a:lnTo>
                    <a:pt x="226" y="20125"/>
                  </a:lnTo>
                  <a:lnTo>
                    <a:pt x="499" y="18797"/>
                  </a:lnTo>
                  <a:lnTo>
                    <a:pt x="2756" y="19211"/>
                  </a:lnTo>
                  <a:lnTo>
                    <a:pt x="3218" y="16966"/>
                  </a:lnTo>
                  <a:cubicBezTo>
                    <a:pt x="2950" y="16826"/>
                    <a:pt x="2687" y="16675"/>
                    <a:pt x="2430" y="16512"/>
                  </a:cubicBezTo>
                  <a:cubicBezTo>
                    <a:pt x="2173" y="16350"/>
                    <a:pt x="1927" y="16169"/>
                    <a:pt x="1683" y="15983"/>
                  </a:cubicBezTo>
                  <a:lnTo>
                    <a:pt x="2579" y="14935"/>
                  </a:lnTo>
                  <a:cubicBezTo>
                    <a:pt x="5969" y="17524"/>
                    <a:pt x="10901" y="17524"/>
                    <a:pt x="14299" y="14934"/>
                  </a:cubicBezTo>
                  <a:cubicBezTo>
                    <a:pt x="16238" y="13457"/>
                    <a:pt x="17443" y="11361"/>
                    <a:pt x="17707" y="9022"/>
                  </a:cubicBezTo>
                  <a:cubicBezTo>
                    <a:pt x="17972" y="6683"/>
                    <a:pt x="17266" y="4386"/>
                    <a:pt x="15702" y="2556"/>
                  </a:cubicBezTo>
                  <a:lnTo>
                    <a:pt x="16810" y="1701"/>
                  </a:lnTo>
                  <a:close/>
                  <a:moveTo>
                    <a:pt x="9714" y="1065"/>
                  </a:moveTo>
                  <a:cubicBezTo>
                    <a:pt x="9277" y="997"/>
                    <a:pt x="8831" y="969"/>
                    <a:pt x="8386" y="975"/>
                  </a:cubicBezTo>
                  <a:cubicBezTo>
                    <a:pt x="8459" y="1223"/>
                    <a:pt x="8543" y="1462"/>
                    <a:pt x="8640" y="1700"/>
                  </a:cubicBezTo>
                  <a:cubicBezTo>
                    <a:pt x="8736" y="1937"/>
                    <a:pt x="8845" y="2173"/>
                    <a:pt x="8961" y="2400"/>
                  </a:cubicBezTo>
                  <a:cubicBezTo>
                    <a:pt x="9288" y="2209"/>
                    <a:pt x="9626" y="2029"/>
                    <a:pt x="9966" y="1860"/>
                  </a:cubicBezTo>
                  <a:cubicBezTo>
                    <a:pt x="10306" y="1690"/>
                    <a:pt x="10644" y="1530"/>
                    <a:pt x="10996" y="1383"/>
                  </a:cubicBezTo>
                  <a:cubicBezTo>
                    <a:pt x="10578" y="1245"/>
                    <a:pt x="10152" y="1133"/>
                    <a:pt x="9714" y="1065"/>
                  </a:cubicBezTo>
                  <a:close/>
                  <a:moveTo>
                    <a:pt x="12201" y="1890"/>
                  </a:moveTo>
                  <a:cubicBezTo>
                    <a:pt x="11714" y="2061"/>
                    <a:pt x="11236" y="2255"/>
                    <a:pt x="10772" y="2471"/>
                  </a:cubicBezTo>
                  <a:cubicBezTo>
                    <a:pt x="10308" y="2688"/>
                    <a:pt x="9855" y="2926"/>
                    <a:pt x="9416" y="3185"/>
                  </a:cubicBezTo>
                  <a:cubicBezTo>
                    <a:pt x="9616" y="3489"/>
                    <a:pt x="9840" y="3789"/>
                    <a:pt x="10078" y="4068"/>
                  </a:cubicBezTo>
                  <a:cubicBezTo>
                    <a:pt x="10317" y="4346"/>
                    <a:pt x="10570" y="4611"/>
                    <a:pt x="10846" y="4862"/>
                  </a:cubicBezTo>
                  <a:lnTo>
                    <a:pt x="13082" y="2443"/>
                  </a:lnTo>
                  <a:cubicBezTo>
                    <a:pt x="12943" y="2343"/>
                    <a:pt x="12797" y="2241"/>
                    <a:pt x="12651" y="2150"/>
                  </a:cubicBezTo>
                  <a:cubicBezTo>
                    <a:pt x="12505" y="2060"/>
                    <a:pt x="12353" y="1970"/>
                    <a:pt x="12201" y="1890"/>
                  </a:cubicBezTo>
                  <a:close/>
                  <a:moveTo>
                    <a:pt x="7361" y="1001"/>
                  </a:moveTo>
                  <a:cubicBezTo>
                    <a:pt x="6539" y="1112"/>
                    <a:pt x="5753" y="1344"/>
                    <a:pt x="5028" y="1690"/>
                  </a:cubicBezTo>
                  <a:cubicBezTo>
                    <a:pt x="4304" y="2036"/>
                    <a:pt x="3643" y="2486"/>
                    <a:pt x="3063" y="3042"/>
                  </a:cubicBezTo>
                  <a:lnTo>
                    <a:pt x="5528" y="5075"/>
                  </a:lnTo>
                  <a:cubicBezTo>
                    <a:pt x="5921" y="4672"/>
                    <a:pt x="6338" y="4284"/>
                    <a:pt x="6772" y="3924"/>
                  </a:cubicBezTo>
                  <a:cubicBezTo>
                    <a:pt x="7205" y="3565"/>
                    <a:pt x="7654" y="3228"/>
                    <a:pt x="8125" y="2913"/>
                  </a:cubicBezTo>
                  <a:cubicBezTo>
                    <a:pt x="7963" y="2609"/>
                    <a:pt x="7818" y="2297"/>
                    <a:pt x="7689" y="1977"/>
                  </a:cubicBezTo>
                  <a:cubicBezTo>
                    <a:pt x="7560" y="1656"/>
                    <a:pt x="7453" y="1337"/>
                    <a:pt x="7361" y="1001"/>
                  </a:cubicBezTo>
                  <a:close/>
                  <a:moveTo>
                    <a:pt x="13805" y="3028"/>
                  </a:moveTo>
                  <a:lnTo>
                    <a:pt x="11569" y="5447"/>
                  </a:lnTo>
                  <a:cubicBezTo>
                    <a:pt x="11851" y="5650"/>
                    <a:pt x="12143" y="5841"/>
                    <a:pt x="12448" y="6012"/>
                  </a:cubicBezTo>
                  <a:cubicBezTo>
                    <a:pt x="12751" y="6183"/>
                    <a:pt x="13063" y="6333"/>
                    <a:pt x="13386" y="6470"/>
                  </a:cubicBezTo>
                  <a:cubicBezTo>
                    <a:pt x="13601" y="6014"/>
                    <a:pt x="13797" y="5551"/>
                    <a:pt x="13962" y="5078"/>
                  </a:cubicBezTo>
                  <a:cubicBezTo>
                    <a:pt x="14127" y="4604"/>
                    <a:pt x="14272" y="4123"/>
                    <a:pt x="14385" y="3634"/>
                  </a:cubicBezTo>
                  <a:cubicBezTo>
                    <a:pt x="14295" y="3529"/>
                    <a:pt x="14194" y="3419"/>
                    <a:pt x="14097" y="3319"/>
                  </a:cubicBezTo>
                  <a:cubicBezTo>
                    <a:pt x="14000" y="3219"/>
                    <a:pt x="13908" y="3124"/>
                    <a:pt x="13805" y="3028"/>
                  </a:cubicBezTo>
                  <a:close/>
                  <a:moveTo>
                    <a:pt x="15096" y="4644"/>
                  </a:moveTo>
                  <a:cubicBezTo>
                    <a:pt x="14988" y="5012"/>
                    <a:pt x="14871" y="5370"/>
                    <a:pt x="14734" y="5730"/>
                  </a:cubicBezTo>
                  <a:cubicBezTo>
                    <a:pt x="14597" y="6090"/>
                    <a:pt x="14439" y="6450"/>
                    <a:pt x="14275" y="6799"/>
                  </a:cubicBezTo>
                  <a:cubicBezTo>
                    <a:pt x="14550" y="6885"/>
                    <a:pt x="14841" y="6954"/>
                    <a:pt x="15124" y="7014"/>
                  </a:cubicBezTo>
                  <a:cubicBezTo>
                    <a:pt x="15408" y="7075"/>
                    <a:pt x="15687" y="7123"/>
                    <a:pt x="15976" y="7159"/>
                  </a:cubicBezTo>
                  <a:cubicBezTo>
                    <a:pt x="15914" y="6711"/>
                    <a:pt x="15812" y="6275"/>
                    <a:pt x="15665" y="5854"/>
                  </a:cubicBezTo>
                  <a:cubicBezTo>
                    <a:pt x="15518" y="5433"/>
                    <a:pt x="15323" y="5030"/>
                    <a:pt x="15096" y="4644"/>
                  </a:cubicBezTo>
                  <a:close/>
                  <a:moveTo>
                    <a:pt x="8605" y="3702"/>
                  </a:moveTo>
                  <a:cubicBezTo>
                    <a:pt x="8179" y="3990"/>
                    <a:pt x="7774" y="4304"/>
                    <a:pt x="7381" y="4631"/>
                  </a:cubicBezTo>
                  <a:cubicBezTo>
                    <a:pt x="6989" y="4958"/>
                    <a:pt x="6608" y="5295"/>
                    <a:pt x="6251" y="5659"/>
                  </a:cubicBezTo>
                  <a:lnTo>
                    <a:pt x="8447" y="7465"/>
                  </a:lnTo>
                  <a:lnTo>
                    <a:pt x="10215" y="5543"/>
                  </a:lnTo>
                  <a:cubicBezTo>
                    <a:pt x="9904" y="5267"/>
                    <a:pt x="9619" y="4977"/>
                    <a:pt x="9350" y="4671"/>
                  </a:cubicBezTo>
                  <a:cubicBezTo>
                    <a:pt x="9080" y="4364"/>
                    <a:pt x="8830" y="4037"/>
                    <a:pt x="8605" y="3702"/>
                  </a:cubicBezTo>
                  <a:close/>
                  <a:moveTo>
                    <a:pt x="2432" y="3722"/>
                  </a:moveTo>
                  <a:cubicBezTo>
                    <a:pt x="1931" y="4342"/>
                    <a:pt x="1545" y="5032"/>
                    <a:pt x="1283" y="5758"/>
                  </a:cubicBezTo>
                  <a:cubicBezTo>
                    <a:pt x="1021" y="6484"/>
                    <a:pt x="878" y="7254"/>
                    <a:pt x="877" y="8037"/>
                  </a:cubicBezTo>
                  <a:cubicBezTo>
                    <a:pt x="1137" y="8065"/>
                    <a:pt x="1404" y="8098"/>
                    <a:pt x="1660" y="8145"/>
                  </a:cubicBezTo>
                  <a:cubicBezTo>
                    <a:pt x="2117" y="8229"/>
                    <a:pt x="2561" y="8344"/>
                    <a:pt x="3000" y="8486"/>
                  </a:cubicBezTo>
                  <a:cubicBezTo>
                    <a:pt x="3264" y="8001"/>
                    <a:pt x="3552" y="7532"/>
                    <a:pt x="3869" y="7077"/>
                  </a:cubicBezTo>
                  <a:cubicBezTo>
                    <a:pt x="4186" y="6620"/>
                    <a:pt x="4541" y="6182"/>
                    <a:pt x="4909" y="5758"/>
                  </a:cubicBezTo>
                  <a:lnTo>
                    <a:pt x="2432" y="3722"/>
                  </a:lnTo>
                  <a:close/>
                  <a:moveTo>
                    <a:pt x="10938" y="6127"/>
                  </a:moveTo>
                  <a:lnTo>
                    <a:pt x="9168" y="8061"/>
                  </a:lnTo>
                  <a:lnTo>
                    <a:pt x="11248" y="9762"/>
                  </a:lnTo>
                  <a:cubicBezTo>
                    <a:pt x="11578" y="9379"/>
                    <a:pt x="11884" y="8987"/>
                    <a:pt x="12171" y="8577"/>
                  </a:cubicBezTo>
                  <a:cubicBezTo>
                    <a:pt x="12458" y="8167"/>
                    <a:pt x="12720" y="7742"/>
                    <a:pt x="12962" y="7307"/>
                  </a:cubicBezTo>
                  <a:cubicBezTo>
                    <a:pt x="12602" y="7150"/>
                    <a:pt x="12252" y="6965"/>
                    <a:pt x="11914" y="6770"/>
                  </a:cubicBezTo>
                  <a:cubicBezTo>
                    <a:pt x="11576" y="6574"/>
                    <a:pt x="11250" y="6359"/>
                    <a:pt x="10938" y="6127"/>
                  </a:cubicBezTo>
                  <a:close/>
                  <a:moveTo>
                    <a:pt x="13848" y="7648"/>
                  </a:moveTo>
                  <a:cubicBezTo>
                    <a:pt x="13585" y="8128"/>
                    <a:pt x="13296" y="8594"/>
                    <a:pt x="12981" y="9046"/>
                  </a:cubicBezTo>
                  <a:cubicBezTo>
                    <a:pt x="12666" y="9498"/>
                    <a:pt x="12333" y="9937"/>
                    <a:pt x="11968" y="10358"/>
                  </a:cubicBezTo>
                  <a:lnTo>
                    <a:pt x="14435" y="12380"/>
                  </a:lnTo>
                  <a:cubicBezTo>
                    <a:pt x="14932" y="11765"/>
                    <a:pt x="15318" y="11086"/>
                    <a:pt x="15580" y="10367"/>
                  </a:cubicBezTo>
                  <a:cubicBezTo>
                    <a:pt x="15841" y="9648"/>
                    <a:pt x="15975" y="8887"/>
                    <a:pt x="15981" y="8111"/>
                  </a:cubicBezTo>
                  <a:cubicBezTo>
                    <a:pt x="15742" y="8083"/>
                    <a:pt x="15505" y="8059"/>
                    <a:pt x="15270" y="8016"/>
                  </a:cubicBezTo>
                  <a:cubicBezTo>
                    <a:pt x="15029" y="7971"/>
                    <a:pt x="14787" y="7909"/>
                    <a:pt x="14550" y="7848"/>
                  </a:cubicBezTo>
                  <a:cubicBezTo>
                    <a:pt x="14313" y="7787"/>
                    <a:pt x="14079" y="7725"/>
                    <a:pt x="13848" y="7648"/>
                  </a:cubicBezTo>
                  <a:close/>
                  <a:moveTo>
                    <a:pt x="5620" y="6340"/>
                  </a:moveTo>
                  <a:cubicBezTo>
                    <a:pt x="5286" y="6725"/>
                    <a:pt x="4980" y="7135"/>
                    <a:pt x="4691" y="7548"/>
                  </a:cubicBezTo>
                  <a:cubicBezTo>
                    <a:pt x="4402" y="7962"/>
                    <a:pt x="4129" y="8388"/>
                    <a:pt x="3886" y="8827"/>
                  </a:cubicBezTo>
                  <a:cubicBezTo>
                    <a:pt x="4271" y="8991"/>
                    <a:pt x="4647" y="9169"/>
                    <a:pt x="5007" y="9377"/>
                  </a:cubicBezTo>
                  <a:cubicBezTo>
                    <a:pt x="5367" y="9586"/>
                    <a:pt x="5717" y="9818"/>
                    <a:pt x="6048" y="10068"/>
                  </a:cubicBezTo>
                  <a:lnTo>
                    <a:pt x="7816" y="8146"/>
                  </a:lnTo>
                  <a:lnTo>
                    <a:pt x="5620" y="6340"/>
                  </a:lnTo>
                  <a:close/>
                  <a:moveTo>
                    <a:pt x="8537" y="8742"/>
                  </a:moveTo>
                  <a:lnTo>
                    <a:pt x="6769" y="10664"/>
                  </a:lnTo>
                  <a:cubicBezTo>
                    <a:pt x="7058" y="10925"/>
                    <a:pt x="7329" y="11202"/>
                    <a:pt x="7581" y="11490"/>
                  </a:cubicBezTo>
                  <a:cubicBezTo>
                    <a:pt x="7833" y="11778"/>
                    <a:pt x="8063" y="12077"/>
                    <a:pt x="8277" y="12391"/>
                  </a:cubicBezTo>
                  <a:cubicBezTo>
                    <a:pt x="8699" y="12104"/>
                    <a:pt x="9108" y="11799"/>
                    <a:pt x="9498" y="11474"/>
                  </a:cubicBezTo>
                  <a:cubicBezTo>
                    <a:pt x="9888" y="11148"/>
                    <a:pt x="10261" y="10805"/>
                    <a:pt x="10616" y="10443"/>
                  </a:cubicBezTo>
                  <a:lnTo>
                    <a:pt x="8537" y="8742"/>
                  </a:lnTo>
                  <a:close/>
                  <a:moveTo>
                    <a:pt x="1797" y="9133"/>
                  </a:moveTo>
                  <a:cubicBezTo>
                    <a:pt x="1534" y="9076"/>
                    <a:pt x="1274" y="9034"/>
                    <a:pt x="1006" y="9000"/>
                  </a:cubicBezTo>
                  <a:cubicBezTo>
                    <a:pt x="1061" y="9424"/>
                    <a:pt x="1147" y="9838"/>
                    <a:pt x="1279" y="10239"/>
                  </a:cubicBezTo>
                  <a:cubicBezTo>
                    <a:pt x="1411" y="10639"/>
                    <a:pt x="1582" y="11019"/>
                    <a:pt x="1785" y="11389"/>
                  </a:cubicBezTo>
                  <a:cubicBezTo>
                    <a:pt x="1890" y="11038"/>
                    <a:pt x="2007" y="10692"/>
                    <a:pt x="2138" y="10349"/>
                  </a:cubicBezTo>
                  <a:cubicBezTo>
                    <a:pt x="2269" y="10006"/>
                    <a:pt x="2417" y="9668"/>
                    <a:pt x="2573" y="9335"/>
                  </a:cubicBezTo>
                  <a:cubicBezTo>
                    <a:pt x="2318" y="9258"/>
                    <a:pt x="2058" y="9190"/>
                    <a:pt x="1797" y="9133"/>
                  </a:cubicBezTo>
                  <a:close/>
                  <a:moveTo>
                    <a:pt x="11337" y="11039"/>
                  </a:moveTo>
                  <a:cubicBezTo>
                    <a:pt x="10947" y="11438"/>
                    <a:pt x="10540" y="11811"/>
                    <a:pt x="10110" y="12168"/>
                  </a:cubicBezTo>
                  <a:cubicBezTo>
                    <a:pt x="9680" y="12526"/>
                    <a:pt x="9223" y="12867"/>
                    <a:pt x="8756" y="13180"/>
                  </a:cubicBezTo>
                  <a:cubicBezTo>
                    <a:pt x="8922" y="13484"/>
                    <a:pt x="9074" y="13797"/>
                    <a:pt x="9205" y="14118"/>
                  </a:cubicBezTo>
                  <a:cubicBezTo>
                    <a:pt x="9336" y="14440"/>
                    <a:pt x="9448" y="14770"/>
                    <a:pt x="9543" y="15107"/>
                  </a:cubicBezTo>
                  <a:cubicBezTo>
                    <a:pt x="10357" y="14994"/>
                    <a:pt x="11132" y="14758"/>
                    <a:pt x="11851" y="14414"/>
                  </a:cubicBezTo>
                  <a:cubicBezTo>
                    <a:pt x="12570" y="14069"/>
                    <a:pt x="13228" y="13611"/>
                    <a:pt x="13804" y="13060"/>
                  </a:cubicBezTo>
                  <a:lnTo>
                    <a:pt x="11337" y="11039"/>
                  </a:lnTo>
                  <a:close/>
                  <a:moveTo>
                    <a:pt x="3465" y="9653"/>
                  </a:moveTo>
                  <a:cubicBezTo>
                    <a:pt x="3254" y="10100"/>
                    <a:pt x="3067" y="10560"/>
                    <a:pt x="2905" y="11024"/>
                  </a:cubicBezTo>
                  <a:cubicBezTo>
                    <a:pt x="2743" y="11489"/>
                    <a:pt x="2611" y="11968"/>
                    <a:pt x="2499" y="12448"/>
                  </a:cubicBezTo>
                  <a:cubicBezTo>
                    <a:pt x="2605" y="12577"/>
                    <a:pt x="2711" y="12694"/>
                    <a:pt x="2826" y="12817"/>
                  </a:cubicBezTo>
                  <a:cubicBezTo>
                    <a:pt x="2942" y="12940"/>
                    <a:pt x="3066" y="13065"/>
                    <a:pt x="3191" y="13181"/>
                  </a:cubicBezTo>
                  <a:lnTo>
                    <a:pt x="5415" y="10760"/>
                  </a:lnTo>
                  <a:cubicBezTo>
                    <a:pt x="5114" y="10539"/>
                    <a:pt x="4809" y="10333"/>
                    <a:pt x="4483" y="10149"/>
                  </a:cubicBezTo>
                  <a:cubicBezTo>
                    <a:pt x="4157" y="9965"/>
                    <a:pt x="3812" y="9797"/>
                    <a:pt x="3465" y="9653"/>
                  </a:cubicBezTo>
                  <a:close/>
                  <a:moveTo>
                    <a:pt x="6135" y="11356"/>
                  </a:moveTo>
                  <a:lnTo>
                    <a:pt x="3900" y="13775"/>
                  </a:lnTo>
                  <a:cubicBezTo>
                    <a:pt x="4015" y="13857"/>
                    <a:pt x="4136" y="13930"/>
                    <a:pt x="4255" y="14006"/>
                  </a:cubicBezTo>
                  <a:cubicBezTo>
                    <a:pt x="4375" y="14082"/>
                    <a:pt x="4501" y="14159"/>
                    <a:pt x="4625" y="14229"/>
                  </a:cubicBezTo>
                  <a:cubicBezTo>
                    <a:pt x="5122" y="14055"/>
                    <a:pt x="5607" y="13860"/>
                    <a:pt x="6081" y="13640"/>
                  </a:cubicBezTo>
                  <a:cubicBezTo>
                    <a:pt x="6555" y="13420"/>
                    <a:pt x="7018" y="13172"/>
                    <a:pt x="7465" y="12907"/>
                  </a:cubicBezTo>
                  <a:cubicBezTo>
                    <a:pt x="7278" y="12626"/>
                    <a:pt x="7073" y="12353"/>
                    <a:pt x="6852" y="12094"/>
                  </a:cubicBezTo>
                  <a:cubicBezTo>
                    <a:pt x="6631" y="11834"/>
                    <a:pt x="6390" y="11592"/>
                    <a:pt x="6135" y="11356"/>
                  </a:cubicBezTo>
                  <a:close/>
                  <a:moveTo>
                    <a:pt x="7933" y="13695"/>
                  </a:moveTo>
                  <a:cubicBezTo>
                    <a:pt x="7590" y="13897"/>
                    <a:pt x="7242" y="14085"/>
                    <a:pt x="6884" y="14263"/>
                  </a:cubicBezTo>
                  <a:cubicBezTo>
                    <a:pt x="6526" y="14441"/>
                    <a:pt x="6159" y="14610"/>
                    <a:pt x="5787" y="14763"/>
                  </a:cubicBezTo>
                  <a:cubicBezTo>
                    <a:pt x="6190" y="14909"/>
                    <a:pt x="6613" y="15021"/>
                    <a:pt x="7039" y="15100"/>
                  </a:cubicBezTo>
                  <a:cubicBezTo>
                    <a:pt x="7537" y="15191"/>
                    <a:pt x="8040" y="15237"/>
                    <a:pt x="8547" y="15234"/>
                  </a:cubicBezTo>
                  <a:cubicBezTo>
                    <a:pt x="8470" y="14967"/>
                    <a:pt x="8383" y="14705"/>
                    <a:pt x="8281" y="14448"/>
                  </a:cubicBezTo>
                  <a:cubicBezTo>
                    <a:pt x="8180" y="14191"/>
                    <a:pt x="8060" y="13939"/>
                    <a:pt x="7933" y="1369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29" name="Figure"/>
            <p:cNvSpPr/>
            <p:nvPr/>
          </p:nvSpPr>
          <p:spPr>
            <a:xfrm>
              <a:off x="3918587" y="416979"/>
              <a:ext cx="707790" cy="70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0" name="Figure"/>
            <p:cNvSpPr/>
            <p:nvPr/>
          </p:nvSpPr>
          <p:spPr>
            <a:xfrm>
              <a:off x="6770934" y="2976011"/>
              <a:ext cx="603785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5" y="0"/>
                  </a:moveTo>
                  <a:lnTo>
                    <a:pt x="0" y="18854"/>
                  </a:lnTo>
                  <a:lnTo>
                    <a:pt x="17786" y="21600"/>
                  </a:lnTo>
                  <a:lnTo>
                    <a:pt x="21600" y="6017"/>
                  </a:lnTo>
                  <a:lnTo>
                    <a:pt x="18300" y="2113"/>
                  </a:lnTo>
                  <a:lnTo>
                    <a:pt x="4615" y="0"/>
                  </a:lnTo>
                  <a:close/>
                  <a:moveTo>
                    <a:pt x="9206" y="5215"/>
                  </a:moveTo>
                  <a:lnTo>
                    <a:pt x="15684" y="6215"/>
                  </a:lnTo>
                  <a:lnTo>
                    <a:pt x="15556" y="6735"/>
                  </a:lnTo>
                  <a:lnTo>
                    <a:pt x="9079" y="5735"/>
                  </a:lnTo>
                  <a:lnTo>
                    <a:pt x="9206" y="5215"/>
                  </a:lnTo>
                  <a:close/>
                  <a:moveTo>
                    <a:pt x="4712" y="9845"/>
                  </a:moveTo>
                  <a:lnTo>
                    <a:pt x="17667" y="11845"/>
                  </a:lnTo>
                  <a:lnTo>
                    <a:pt x="17544" y="12350"/>
                  </a:lnTo>
                  <a:lnTo>
                    <a:pt x="4588" y="10350"/>
                  </a:lnTo>
                  <a:lnTo>
                    <a:pt x="4712" y="9845"/>
                  </a:lnTo>
                  <a:close/>
                  <a:moveTo>
                    <a:pt x="4086" y="12402"/>
                  </a:moveTo>
                  <a:lnTo>
                    <a:pt x="17041" y="14402"/>
                  </a:lnTo>
                  <a:lnTo>
                    <a:pt x="16914" y="14923"/>
                  </a:lnTo>
                  <a:lnTo>
                    <a:pt x="3958" y="12923"/>
                  </a:lnTo>
                  <a:lnTo>
                    <a:pt x="4086" y="12402"/>
                  </a:lnTo>
                  <a:close/>
                  <a:moveTo>
                    <a:pt x="3460" y="14960"/>
                  </a:moveTo>
                  <a:lnTo>
                    <a:pt x="9938" y="15960"/>
                  </a:lnTo>
                  <a:lnTo>
                    <a:pt x="9810" y="16480"/>
                  </a:lnTo>
                  <a:lnTo>
                    <a:pt x="3332" y="15480"/>
                  </a:lnTo>
                  <a:lnTo>
                    <a:pt x="3460" y="1496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1" name="Figure"/>
            <p:cNvSpPr/>
            <p:nvPr/>
          </p:nvSpPr>
          <p:spPr>
            <a:xfrm>
              <a:off x="6257949" y="2707008"/>
              <a:ext cx="608341" cy="129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2" name="Figure"/>
            <p:cNvSpPr/>
            <p:nvPr/>
          </p:nvSpPr>
          <p:spPr>
            <a:xfrm>
              <a:off x="5479688" y="3909718"/>
              <a:ext cx="374757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3" name="Figure"/>
            <p:cNvSpPr/>
            <p:nvPr/>
          </p:nvSpPr>
          <p:spPr>
            <a:xfrm>
              <a:off x="4850538" y="50943"/>
              <a:ext cx="657992" cy="40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77"/>
                  </a:moveTo>
                  <a:cubicBezTo>
                    <a:pt x="2527" y="15134"/>
                    <a:pt x="4222" y="12910"/>
                    <a:pt x="5702" y="10575"/>
                  </a:cubicBezTo>
                  <a:cubicBezTo>
                    <a:pt x="6408" y="13676"/>
                    <a:pt x="7362" y="16803"/>
                    <a:pt x="9837" y="17741"/>
                  </a:cubicBezTo>
                  <a:cubicBezTo>
                    <a:pt x="12287" y="18668"/>
                    <a:pt x="13976" y="16590"/>
                    <a:pt x="15426" y="14335"/>
                  </a:cubicBezTo>
                  <a:cubicBezTo>
                    <a:pt x="16134" y="17472"/>
                    <a:pt x="17076" y="20652"/>
                    <a:pt x="19580" y="21600"/>
                  </a:cubicBezTo>
                  <a:lnTo>
                    <a:pt x="19844" y="19777"/>
                  </a:lnTo>
                  <a:cubicBezTo>
                    <a:pt x="17724" y="18974"/>
                    <a:pt x="17025" y="16203"/>
                    <a:pt x="16319" y="12948"/>
                  </a:cubicBezTo>
                  <a:cubicBezTo>
                    <a:pt x="17841" y="10489"/>
                    <a:pt x="19206" y="8437"/>
                    <a:pt x="21352" y="9250"/>
                  </a:cubicBezTo>
                  <a:lnTo>
                    <a:pt x="21600" y="7421"/>
                  </a:lnTo>
                  <a:cubicBezTo>
                    <a:pt x="19073" y="6464"/>
                    <a:pt x="17365" y="8691"/>
                    <a:pt x="15886" y="11025"/>
                  </a:cubicBezTo>
                  <a:cubicBezTo>
                    <a:pt x="15180" y="7926"/>
                    <a:pt x="14217" y="4820"/>
                    <a:pt x="11744" y="3883"/>
                  </a:cubicBezTo>
                  <a:cubicBezTo>
                    <a:pt x="9288" y="2954"/>
                    <a:pt x="7622" y="5034"/>
                    <a:pt x="6170" y="7294"/>
                  </a:cubicBezTo>
                  <a:cubicBezTo>
                    <a:pt x="5461" y="4152"/>
                    <a:pt x="4515" y="950"/>
                    <a:pt x="2007" y="0"/>
                  </a:cubicBezTo>
                  <a:cubicBezTo>
                    <a:pt x="2007" y="0"/>
                    <a:pt x="1755" y="1827"/>
                    <a:pt x="1755" y="1827"/>
                  </a:cubicBezTo>
                  <a:cubicBezTo>
                    <a:pt x="3881" y="2632"/>
                    <a:pt x="4569" y="5413"/>
                    <a:pt x="5277" y="8681"/>
                  </a:cubicBezTo>
                  <a:cubicBezTo>
                    <a:pt x="3758" y="11134"/>
                    <a:pt x="2389" y="13165"/>
                    <a:pt x="247" y="12354"/>
                  </a:cubicBezTo>
                  <a:lnTo>
                    <a:pt x="0" y="14177"/>
                  </a:lnTo>
                  <a:close/>
                  <a:moveTo>
                    <a:pt x="608" y="11260"/>
                  </a:moveTo>
                  <a:cubicBezTo>
                    <a:pt x="982" y="11395"/>
                    <a:pt x="1324" y="11420"/>
                    <a:pt x="1648" y="11361"/>
                  </a:cubicBezTo>
                  <a:cubicBezTo>
                    <a:pt x="1648" y="11361"/>
                    <a:pt x="2736" y="3679"/>
                    <a:pt x="2736" y="3679"/>
                  </a:cubicBezTo>
                  <a:cubicBezTo>
                    <a:pt x="2461" y="3396"/>
                    <a:pt x="2144" y="3178"/>
                    <a:pt x="1771" y="3033"/>
                  </a:cubicBezTo>
                  <a:lnTo>
                    <a:pt x="608" y="11260"/>
                  </a:lnTo>
                  <a:close/>
                  <a:moveTo>
                    <a:pt x="2743" y="10793"/>
                  </a:moveTo>
                  <a:cubicBezTo>
                    <a:pt x="3150" y="10493"/>
                    <a:pt x="3533" y="10048"/>
                    <a:pt x="3917" y="9511"/>
                  </a:cubicBezTo>
                  <a:lnTo>
                    <a:pt x="4287" y="6924"/>
                  </a:lnTo>
                  <a:cubicBezTo>
                    <a:pt x="4087" y="6170"/>
                    <a:pt x="3864" y="5496"/>
                    <a:pt x="3579" y="4938"/>
                  </a:cubicBezTo>
                  <a:lnTo>
                    <a:pt x="2743" y="10793"/>
                  </a:lnTo>
                  <a:close/>
                  <a:moveTo>
                    <a:pt x="6595" y="9188"/>
                  </a:moveTo>
                  <a:cubicBezTo>
                    <a:pt x="8063" y="6828"/>
                    <a:pt x="9414" y="4924"/>
                    <a:pt x="11495" y="5712"/>
                  </a:cubicBezTo>
                  <a:cubicBezTo>
                    <a:pt x="13593" y="6506"/>
                    <a:pt x="14292" y="9219"/>
                    <a:pt x="14990" y="12431"/>
                  </a:cubicBezTo>
                  <a:cubicBezTo>
                    <a:pt x="13526" y="14784"/>
                    <a:pt x="12177" y="16704"/>
                    <a:pt x="10101" y="15917"/>
                  </a:cubicBezTo>
                  <a:cubicBezTo>
                    <a:pt x="8003" y="15123"/>
                    <a:pt x="7294" y="12399"/>
                    <a:pt x="6595" y="9188"/>
                  </a:cubicBezTo>
                  <a:close/>
                  <a:moveTo>
                    <a:pt x="7938" y="11422"/>
                  </a:moveTo>
                  <a:cubicBezTo>
                    <a:pt x="8176" y="12303"/>
                    <a:pt x="8447" y="13084"/>
                    <a:pt x="8788" y="13733"/>
                  </a:cubicBezTo>
                  <a:lnTo>
                    <a:pt x="9770" y="6683"/>
                  </a:lnTo>
                  <a:cubicBezTo>
                    <a:pt x="9292" y="7022"/>
                    <a:pt x="8844" y="7536"/>
                    <a:pt x="8395" y="8157"/>
                  </a:cubicBezTo>
                  <a:lnTo>
                    <a:pt x="7938" y="11422"/>
                  </a:lnTo>
                  <a:close/>
                  <a:moveTo>
                    <a:pt x="9753" y="14444"/>
                  </a:moveTo>
                  <a:cubicBezTo>
                    <a:pt x="9947" y="14585"/>
                    <a:pt x="10156" y="14700"/>
                    <a:pt x="10391" y="14785"/>
                  </a:cubicBezTo>
                  <a:cubicBezTo>
                    <a:pt x="10509" y="14829"/>
                    <a:pt x="10624" y="14858"/>
                    <a:pt x="10737" y="14880"/>
                  </a:cubicBezTo>
                  <a:lnTo>
                    <a:pt x="11912" y="6809"/>
                  </a:lnTo>
                  <a:cubicBezTo>
                    <a:pt x="11804" y="6751"/>
                    <a:pt x="11691" y="6700"/>
                    <a:pt x="11572" y="6657"/>
                  </a:cubicBezTo>
                  <a:cubicBezTo>
                    <a:pt x="11338" y="6572"/>
                    <a:pt x="11118" y="6530"/>
                    <a:pt x="10904" y="6522"/>
                  </a:cubicBezTo>
                  <a:lnTo>
                    <a:pt x="9753" y="14444"/>
                  </a:lnTo>
                  <a:close/>
                  <a:moveTo>
                    <a:pt x="11819" y="15088"/>
                  </a:moveTo>
                  <a:cubicBezTo>
                    <a:pt x="12255" y="14876"/>
                    <a:pt x="12659" y="14511"/>
                    <a:pt x="13056" y="14038"/>
                  </a:cubicBezTo>
                  <a:lnTo>
                    <a:pt x="13679" y="9709"/>
                  </a:lnTo>
                  <a:cubicBezTo>
                    <a:pt x="13451" y="9006"/>
                    <a:pt x="13187" y="8394"/>
                    <a:pt x="12852" y="7898"/>
                  </a:cubicBezTo>
                  <a:lnTo>
                    <a:pt x="11819" y="15088"/>
                  </a:lnTo>
                  <a:close/>
                  <a:moveTo>
                    <a:pt x="17315" y="14655"/>
                  </a:moveTo>
                  <a:cubicBezTo>
                    <a:pt x="17522" y="15364"/>
                    <a:pt x="17751" y="15987"/>
                    <a:pt x="18038" y="16501"/>
                  </a:cubicBezTo>
                  <a:lnTo>
                    <a:pt x="18774" y="10835"/>
                  </a:lnTo>
                  <a:cubicBezTo>
                    <a:pt x="18379" y="11153"/>
                    <a:pt x="18008" y="11606"/>
                    <a:pt x="17639" y="12150"/>
                  </a:cubicBezTo>
                  <a:lnTo>
                    <a:pt x="17315" y="14655"/>
                  </a:lnTo>
                  <a:close/>
                  <a:moveTo>
                    <a:pt x="19142" y="17799"/>
                  </a:moveTo>
                  <a:cubicBezTo>
                    <a:pt x="19411" y="18060"/>
                    <a:pt x="19719" y="18258"/>
                    <a:pt x="20080" y="18383"/>
                  </a:cubicBezTo>
                  <a:lnTo>
                    <a:pt x="21155" y="10467"/>
                  </a:lnTo>
                  <a:cubicBezTo>
                    <a:pt x="20792" y="10352"/>
                    <a:pt x="20458" y="10341"/>
                    <a:pt x="20145" y="10409"/>
                  </a:cubicBezTo>
                  <a:cubicBezTo>
                    <a:pt x="20145" y="10409"/>
                    <a:pt x="19142" y="17799"/>
                    <a:pt x="19142" y="1779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4" name="Figure"/>
            <p:cNvSpPr/>
            <p:nvPr/>
          </p:nvSpPr>
          <p:spPr>
            <a:xfrm>
              <a:off x="4239700" y="-1"/>
              <a:ext cx="356295" cy="37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5" name="Figure"/>
            <p:cNvSpPr/>
            <p:nvPr/>
          </p:nvSpPr>
          <p:spPr>
            <a:xfrm>
              <a:off x="3085967" y="71852"/>
              <a:ext cx="832653" cy="5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07" extrusionOk="0">
                  <a:moveTo>
                    <a:pt x="3532" y="6467"/>
                  </a:moveTo>
                  <a:lnTo>
                    <a:pt x="5654" y="19318"/>
                  </a:lnTo>
                  <a:lnTo>
                    <a:pt x="17808" y="14741"/>
                  </a:lnTo>
                  <a:lnTo>
                    <a:pt x="15687" y="1890"/>
                  </a:lnTo>
                  <a:cubicBezTo>
                    <a:pt x="15687" y="1890"/>
                    <a:pt x="3532" y="6467"/>
                    <a:pt x="3532" y="6467"/>
                  </a:cubicBezTo>
                  <a:close/>
                  <a:moveTo>
                    <a:pt x="2391" y="11284"/>
                  </a:moveTo>
                  <a:lnTo>
                    <a:pt x="3148" y="15874"/>
                  </a:lnTo>
                  <a:cubicBezTo>
                    <a:pt x="3190" y="16128"/>
                    <a:pt x="3360" y="16282"/>
                    <a:pt x="3528" y="16218"/>
                  </a:cubicBezTo>
                  <a:cubicBezTo>
                    <a:pt x="3696" y="16155"/>
                    <a:pt x="3798" y="15899"/>
                    <a:pt x="3756" y="15645"/>
                  </a:cubicBezTo>
                  <a:lnTo>
                    <a:pt x="2999" y="11056"/>
                  </a:lnTo>
                  <a:cubicBezTo>
                    <a:pt x="2957" y="10802"/>
                    <a:pt x="2787" y="10648"/>
                    <a:pt x="2619" y="10711"/>
                  </a:cubicBezTo>
                  <a:cubicBezTo>
                    <a:pt x="2451" y="10774"/>
                    <a:pt x="2349" y="11031"/>
                    <a:pt x="2391" y="11284"/>
                  </a:cubicBezTo>
                  <a:close/>
                  <a:moveTo>
                    <a:pt x="19102" y="6941"/>
                  </a:moveTo>
                  <a:cubicBezTo>
                    <a:pt x="18977" y="6181"/>
                    <a:pt x="18467" y="5718"/>
                    <a:pt x="17963" y="5908"/>
                  </a:cubicBezTo>
                  <a:cubicBezTo>
                    <a:pt x="17460" y="6097"/>
                    <a:pt x="17154" y="6868"/>
                    <a:pt x="17279" y="7628"/>
                  </a:cubicBezTo>
                  <a:cubicBezTo>
                    <a:pt x="17405" y="8388"/>
                    <a:pt x="17914" y="8851"/>
                    <a:pt x="18418" y="8661"/>
                  </a:cubicBezTo>
                  <a:cubicBezTo>
                    <a:pt x="18922" y="8472"/>
                    <a:pt x="19228" y="7701"/>
                    <a:pt x="19102" y="6941"/>
                  </a:cubicBezTo>
                  <a:close/>
                  <a:moveTo>
                    <a:pt x="19484" y="1435"/>
                  </a:moveTo>
                  <a:lnTo>
                    <a:pt x="21303" y="12450"/>
                  </a:lnTo>
                  <a:cubicBezTo>
                    <a:pt x="21470" y="13464"/>
                    <a:pt x="21062" y="14490"/>
                    <a:pt x="20390" y="14743"/>
                  </a:cubicBezTo>
                  <a:lnTo>
                    <a:pt x="3374" y="21151"/>
                  </a:lnTo>
                  <a:cubicBezTo>
                    <a:pt x="2703" y="21404"/>
                    <a:pt x="2023" y="20787"/>
                    <a:pt x="1856" y="19773"/>
                  </a:cubicBezTo>
                  <a:lnTo>
                    <a:pt x="37" y="8758"/>
                  </a:lnTo>
                  <a:cubicBezTo>
                    <a:pt x="-130" y="7745"/>
                    <a:pt x="279" y="6718"/>
                    <a:pt x="950" y="6465"/>
                  </a:cubicBezTo>
                  <a:lnTo>
                    <a:pt x="17966" y="57"/>
                  </a:lnTo>
                  <a:cubicBezTo>
                    <a:pt x="18637" y="-196"/>
                    <a:pt x="19317" y="421"/>
                    <a:pt x="19484" y="143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6" name="Figure"/>
            <p:cNvSpPr/>
            <p:nvPr/>
          </p:nvSpPr>
          <p:spPr>
            <a:xfrm>
              <a:off x="3718530" y="2115289"/>
              <a:ext cx="1086986" cy="58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16536" y="15317"/>
                  </a:moveTo>
                  <a:lnTo>
                    <a:pt x="16511" y="12603"/>
                  </a:lnTo>
                  <a:lnTo>
                    <a:pt x="16510" y="12603"/>
                  </a:lnTo>
                  <a:cubicBezTo>
                    <a:pt x="16510" y="12601"/>
                    <a:pt x="16511" y="12598"/>
                    <a:pt x="16511" y="12596"/>
                  </a:cubicBezTo>
                  <a:cubicBezTo>
                    <a:pt x="16497" y="11097"/>
                    <a:pt x="13851" y="9967"/>
                    <a:pt x="10600" y="10073"/>
                  </a:cubicBezTo>
                  <a:cubicBezTo>
                    <a:pt x="7350" y="10179"/>
                    <a:pt x="4727" y="11481"/>
                    <a:pt x="4741" y="12979"/>
                  </a:cubicBezTo>
                  <a:cubicBezTo>
                    <a:pt x="4741" y="12982"/>
                    <a:pt x="4741" y="12984"/>
                    <a:pt x="4741" y="12986"/>
                  </a:cubicBezTo>
                  <a:lnTo>
                    <a:pt x="4744" y="13374"/>
                  </a:lnTo>
                  <a:lnTo>
                    <a:pt x="0" y="9650"/>
                  </a:lnTo>
                  <a:lnTo>
                    <a:pt x="10506" y="0"/>
                  </a:lnTo>
                  <a:lnTo>
                    <a:pt x="21600" y="11274"/>
                  </a:lnTo>
                  <a:cubicBezTo>
                    <a:pt x="21600" y="11274"/>
                    <a:pt x="16536" y="15317"/>
                    <a:pt x="16536" y="15317"/>
                  </a:cubicBezTo>
                  <a:close/>
                  <a:moveTo>
                    <a:pt x="3433" y="20010"/>
                  </a:moveTo>
                  <a:cubicBezTo>
                    <a:pt x="3441" y="20866"/>
                    <a:pt x="3096" y="21572"/>
                    <a:pt x="2663" y="21586"/>
                  </a:cubicBezTo>
                  <a:cubicBezTo>
                    <a:pt x="2229" y="21600"/>
                    <a:pt x="1871" y="20917"/>
                    <a:pt x="1863" y="20061"/>
                  </a:cubicBezTo>
                  <a:cubicBezTo>
                    <a:pt x="1858" y="19488"/>
                    <a:pt x="2012" y="18988"/>
                    <a:pt x="2243" y="18712"/>
                  </a:cubicBezTo>
                  <a:lnTo>
                    <a:pt x="2180" y="11901"/>
                  </a:lnTo>
                  <a:lnTo>
                    <a:pt x="2970" y="12521"/>
                  </a:lnTo>
                  <a:lnTo>
                    <a:pt x="3028" y="18686"/>
                  </a:lnTo>
                  <a:cubicBezTo>
                    <a:pt x="3264" y="18947"/>
                    <a:pt x="3427" y="19437"/>
                    <a:pt x="3433" y="20010"/>
                  </a:cubicBezTo>
                  <a:close/>
                  <a:moveTo>
                    <a:pt x="15799" y="20383"/>
                  </a:moveTo>
                  <a:lnTo>
                    <a:pt x="15729" y="12978"/>
                  </a:lnTo>
                  <a:cubicBezTo>
                    <a:pt x="15274" y="12403"/>
                    <a:pt x="13503" y="11530"/>
                    <a:pt x="10615" y="11624"/>
                  </a:cubicBezTo>
                  <a:cubicBezTo>
                    <a:pt x="7726" y="11718"/>
                    <a:pt x="5972" y="12706"/>
                    <a:pt x="5529" y="13310"/>
                  </a:cubicBezTo>
                  <a:lnTo>
                    <a:pt x="5598" y="20715"/>
                  </a:lnTo>
                  <a:cubicBezTo>
                    <a:pt x="5598" y="20715"/>
                    <a:pt x="15799" y="20383"/>
                    <a:pt x="15799" y="2038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7" name="Figure"/>
            <p:cNvSpPr/>
            <p:nvPr/>
          </p:nvSpPr>
          <p:spPr>
            <a:xfrm>
              <a:off x="1291143" y="3559626"/>
              <a:ext cx="845764" cy="3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4" y="0"/>
                  </a:moveTo>
                  <a:lnTo>
                    <a:pt x="19029" y="1406"/>
                  </a:lnTo>
                  <a:cubicBezTo>
                    <a:pt x="19054" y="1548"/>
                    <a:pt x="19310" y="2958"/>
                    <a:pt x="19310" y="2958"/>
                  </a:cubicBezTo>
                  <a:lnTo>
                    <a:pt x="19147" y="3091"/>
                  </a:lnTo>
                  <a:lnTo>
                    <a:pt x="18865" y="1540"/>
                  </a:lnTo>
                  <a:lnTo>
                    <a:pt x="18111" y="2155"/>
                  </a:lnTo>
                  <a:cubicBezTo>
                    <a:pt x="18136" y="2291"/>
                    <a:pt x="18318" y="3295"/>
                    <a:pt x="18318" y="3295"/>
                  </a:cubicBezTo>
                  <a:lnTo>
                    <a:pt x="18155" y="3428"/>
                  </a:lnTo>
                  <a:lnTo>
                    <a:pt x="17947" y="2288"/>
                  </a:lnTo>
                  <a:lnTo>
                    <a:pt x="17193" y="2903"/>
                  </a:lnTo>
                  <a:cubicBezTo>
                    <a:pt x="17219" y="3044"/>
                    <a:pt x="17474" y="4455"/>
                    <a:pt x="17474" y="4455"/>
                  </a:cubicBezTo>
                  <a:lnTo>
                    <a:pt x="17311" y="4587"/>
                  </a:lnTo>
                  <a:lnTo>
                    <a:pt x="17030" y="3036"/>
                  </a:lnTo>
                  <a:lnTo>
                    <a:pt x="16275" y="3652"/>
                  </a:lnTo>
                  <a:cubicBezTo>
                    <a:pt x="16299" y="3788"/>
                    <a:pt x="16482" y="4792"/>
                    <a:pt x="16482" y="4792"/>
                  </a:cubicBezTo>
                  <a:lnTo>
                    <a:pt x="16318" y="4925"/>
                  </a:lnTo>
                  <a:lnTo>
                    <a:pt x="16111" y="3785"/>
                  </a:lnTo>
                  <a:lnTo>
                    <a:pt x="15357" y="4400"/>
                  </a:lnTo>
                  <a:cubicBezTo>
                    <a:pt x="15383" y="4541"/>
                    <a:pt x="15639" y="5951"/>
                    <a:pt x="15639" y="5951"/>
                  </a:cubicBezTo>
                  <a:lnTo>
                    <a:pt x="15475" y="6085"/>
                  </a:lnTo>
                  <a:lnTo>
                    <a:pt x="15193" y="4533"/>
                  </a:lnTo>
                  <a:lnTo>
                    <a:pt x="14439" y="5148"/>
                  </a:lnTo>
                  <a:cubicBezTo>
                    <a:pt x="14464" y="5284"/>
                    <a:pt x="14647" y="6288"/>
                    <a:pt x="14647" y="6288"/>
                  </a:cubicBezTo>
                  <a:lnTo>
                    <a:pt x="14483" y="6421"/>
                  </a:lnTo>
                  <a:lnTo>
                    <a:pt x="14275" y="5281"/>
                  </a:lnTo>
                  <a:lnTo>
                    <a:pt x="13522" y="5896"/>
                  </a:lnTo>
                  <a:cubicBezTo>
                    <a:pt x="13547" y="6037"/>
                    <a:pt x="13802" y="7448"/>
                    <a:pt x="13802" y="7448"/>
                  </a:cubicBezTo>
                  <a:lnTo>
                    <a:pt x="13638" y="7582"/>
                  </a:lnTo>
                  <a:lnTo>
                    <a:pt x="13358" y="6029"/>
                  </a:lnTo>
                  <a:lnTo>
                    <a:pt x="12603" y="6645"/>
                  </a:lnTo>
                  <a:cubicBezTo>
                    <a:pt x="12628" y="6781"/>
                    <a:pt x="12810" y="7785"/>
                    <a:pt x="12810" y="7785"/>
                  </a:cubicBezTo>
                  <a:lnTo>
                    <a:pt x="12646" y="7919"/>
                  </a:lnTo>
                  <a:lnTo>
                    <a:pt x="12439" y="6778"/>
                  </a:lnTo>
                  <a:lnTo>
                    <a:pt x="11685" y="7393"/>
                  </a:lnTo>
                  <a:cubicBezTo>
                    <a:pt x="11711" y="7534"/>
                    <a:pt x="11967" y="8944"/>
                    <a:pt x="11967" y="8944"/>
                  </a:cubicBezTo>
                  <a:lnTo>
                    <a:pt x="11803" y="9078"/>
                  </a:lnTo>
                  <a:lnTo>
                    <a:pt x="11521" y="7527"/>
                  </a:lnTo>
                  <a:lnTo>
                    <a:pt x="10768" y="8141"/>
                  </a:lnTo>
                  <a:cubicBezTo>
                    <a:pt x="10792" y="8277"/>
                    <a:pt x="10974" y="9282"/>
                    <a:pt x="10974" y="9282"/>
                  </a:cubicBezTo>
                  <a:lnTo>
                    <a:pt x="10811" y="9415"/>
                  </a:lnTo>
                  <a:lnTo>
                    <a:pt x="10604" y="8275"/>
                  </a:lnTo>
                  <a:lnTo>
                    <a:pt x="9849" y="8890"/>
                  </a:lnTo>
                  <a:cubicBezTo>
                    <a:pt x="9874" y="9031"/>
                    <a:pt x="10131" y="10441"/>
                    <a:pt x="10131" y="10441"/>
                  </a:cubicBezTo>
                  <a:lnTo>
                    <a:pt x="9967" y="10575"/>
                  </a:lnTo>
                  <a:lnTo>
                    <a:pt x="9686" y="9023"/>
                  </a:lnTo>
                  <a:lnTo>
                    <a:pt x="8931" y="9638"/>
                  </a:lnTo>
                  <a:cubicBezTo>
                    <a:pt x="8956" y="9774"/>
                    <a:pt x="9139" y="10778"/>
                    <a:pt x="9139" y="10778"/>
                  </a:cubicBezTo>
                  <a:lnTo>
                    <a:pt x="8975" y="10912"/>
                  </a:lnTo>
                  <a:lnTo>
                    <a:pt x="8767" y="9772"/>
                  </a:lnTo>
                  <a:lnTo>
                    <a:pt x="8014" y="10386"/>
                  </a:lnTo>
                  <a:cubicBezTo>
                    <a:pt x="8039" y="10527"/>
                    <a:pt x="8295" y="11937"/>
                    <a:pt x="8295" y="11937"/>
                  </a:cubicBezTo>
                  <a:lnTo>
                    <a:pt x="8131" y="12071"/>
                  </a:lnTo>
                  <a:lnTo>
                    <a:pt x="7850" y="10520"/>
                  </a:lnTo>
                  <a:lnTo>
                    <a:pt x="7095" y="11135"/>
                  </a:lnTo>
                  <a:cubicBezTo>
                    <a:pt x="7120" y="11271"/>
                    <a:pt x="7302" y="12275"/>
                    <a:pt x="7302" y="12275"/>
                  </a:cubicBezTo>
                  <a:lnTo>
                    <a:pt x="7138" y="12409"/>
                  </a:lnTo>
                  <a:lnTo>
                    <a:pt x="6932" y="11268"/>
                  </a:lnTo>
                  <a:lnTo>
                    <a:pt x="6177" y="11883"/>
                  </a:lnTo>
                  <a:cubicBezTo>
                    <a:pt x="6203" y="12024"/>
                    <a:pt x="6459" y="13435"/>
                    <a:pt x="6459" y="13435"/>
                  </a:cubicBezTo>
                  <a:lnTo>
                    <a:pt x="6295" y="13568"/>
                  </a:lnTo>
                  <a:lnTo>
                    <a:pt x="6013" y="12017"/>
                  </a:lnTo>
                  <a:lnTo>
                    <a:pt x="5260" y="12631"/>
                  </a:lnTo>
                  <a:cubicBezTo>
                    <a:pt x="5284" y="12768"/>
                    <a:pt x="5467" y="13771"/>
                    <a:pt x="5467" y="13771"/>
                  </a:cubicBezTo>
                  <a:lnTo>
                    <a:pt x="5303" y="13905"/>
                  </a:lnTo>
                  <a:lnTo>
                    <a:pt x="5096" y="12765"/>
                  </a:lnTo>
                  <a:lnTo>
                    <a:pt x="4342" y="13379"/>
                  </a:lnTo>
                  <a:cubicBezTo>
                    <a:pt x="4367" y="13521"/>
                    <a:pt x="4624" y="14931"/>
                    <a:pt x="4624" y="14931"/>
                  </a:cubicBezTo>
                  <a:lnTo>
                    <a:pt x="4460" y="15064"/>
                  </a:lnTo>
                  <a:lnTo>
                    <a:pt x="4178" y="13513"/>
                  </a:lnTo>
                  <a:lnTo>
                    <a:pt x="3423" y="14128"/>
                  </a:lnTo>
                  <a:cubicBezTo>
                    <a:pt x="3448" y="14265"/>
                    <a:pt x="3630" y="15269"/>
                    <a:pt x="3630" y="15269"/>
                  </a:cubicBezTo>
                  <a:lnTo>
                    <a:pt x="3467" y="15402"/>
                  </a:lnTo>
                  <a:lnTo>
                    <a:pt x="3260" y="14261"/>
                  </a:lnTo>
                  <a:lnTo>
                    <a:pt x="2505" y="14876"/>
                  </a:lnTo>
                  <a:cubicBezTo>
                    <a:pt x="2531" y="15018"/>
                    <a:pt x="2787" y="16428"/>
                    <a:pt x="2787" y="16428"/>
                  </a:cubicBezTo>
                  <a:lnTo>
                    <a:pt x="2623" y="16561"/>
                  </a:lnTo>
                  <a:lnTo>
                    <a:pt x="2342" y="15010"/>
                  </a:lnTo>
                  <a:lnTo>
                    <a:pt x="1588" y="15625"/>
                  </a:lnTo>
                  <a:cubicBezTo>
                    <a:pt x="1613" y="15761"/>
                    <a:pt x="1795" y="16765"/>
                    <a:pt x="1795" y="16765"/>
                  </a:cubicBezTo>
                  <a:lnTo>
                    <a:pt x="1631" y="16898"/>
                  </a:lnTo>
                  <a:lnTo>
                    <a:pt x="1424" y="15758"/>
                  </a:lnTo>
                  <a:lnTo>
                    <a:pt x="670" y="16373"/>
                  </a:lnTo>
                  <a:cubicBezTo>
                    <a:pt x="696" y="16514"/>
                    <a:pt x="951" y="17925"/>
                    <a:pt x="951" y="17925"/>
                  </a:cubicBezTo>
                  <a:lnTo>
                    <a:pt x="788" y="18057"/>
                  </a:lnTo>
                  <a:lnTo>
                    <a:pt x="506" y="16506"/>
                  </a:lnTo>
                  <a:lnTo>
                    <a:pt x="0" y="16919"/>
                  </a:lnTo>
                  <a:lnTo>
                    <a:pt x="846" y="21600"/>
                  </a:lnTo>
                  <a:lnTo>
                    <a:pt x="21600" y="4681"/>
                  </a:lnTo>
                  <a:lnTo>
                    <a:pt x="20754" y="0"/>
                  </a:lnTo>
                  <a:close/>
                  <a:moveTo>
                    <a:pt x="20622" y="2793"/>
                  </a:moveTo>
                  <a:cubicBezTo>
                    <a:pt x="20707" y="3260"/>
                    <a:pt x="20598" y="3784"/>
                    <a:pt x="20378" y="3963"/>
                  </a:cubicBezTo>
                  <a:cubicBezTo>
                    <a:pt x="20158" y="4143"/>
                    <a:pt x="19911" y="3909"/>
                    <a:pt x="19826" y="3442"/>
                  </a:cubicBezTo>
                  <a:cubicBezTo>
                    <a:pt x="19742" y="2974"/>
                    <a:pt x="19852" y="2449"/>
                    <a:pt x="20072" y="2270"/>
                  </a:cubicBezTo>
                  <a:cubicBezTo>
                    <a:pt x="20292" y="2091"/>
                    <a:pt x="20538" y="2325"/>
                    <a:pt x="20622" y="279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8" name="Figure"/>
            <p:cNvSpPr/>
            <p:nvPr/>
          </p:nvSpPr>
          <p:spPr>
            <a:xfrm>
              <a:off x="5513132" y="1084510"/>
              <a:ext cx="339476" cy="40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6"/>
                  </a:moveTo>
                  <a:lnTo>
                    <a:pt x="1727" y="21600"/>
                  </a:lnTo>
                  <a:lnTo>
                    <a:pt x="21600" y="20435"/>
                  </a:lnTo>
                  <a:lnTo>
                    <a:pt x="20172" y="3324"/>
                  </a:lnTo>
                  <a:lnTo>
                    <a:pt x="15291" y="0"/>
                  </a:lnTo>
                  <a:lnTo>
                    <a:pt x="0" y="896"/>
                  </a:lnTo>
                  <a:close/>
                  <a:moveTo>
                    <a:pt x="6715" y="5294"/>
                  </a:moveTo>
                  <a:lnTo>
                    <a:pt x="13953" y="4870"/>
                  </a:lnTo>
                  <a:lnTo>
                    <a:pt x="14001" y="5441"/>
                  </a:lnTo>
                  <a:lnTo>
                    <a:pt x="6763" y="5865"/>
                  </a:lnTo>
                  <a:lnTo>
                    <a:pt x="6715" y="5294"/>
                  </a:lnTo>
                  <a:close/>
                  <a:moveTo>
                    <a:pt x="3566" y="11139"/>
                  </a:moveTo>
                  <a:lnTo>
                    <a:pt x="18042" y="10291"/>
                  </a:lnTo>
                  <a:lnTo>
                    <a:pt x="18088" y="10846"/>
                  </a:lnTo>
                  <a:lnTo>
                    <a:pt x="3613" y="11694"/>
                  </a:lnTo>
                  <a:lnTo>
                    <a:pt x="3566" y="11139"/>
                  </a:lnTo>
                  <a:close/>
                  <a:moveTo>
                    <a:pt x="3801" y="13947"/>
                  </a:moveTo>
                  <a:lnTo>
                    <a:pt x="18276" y="13099"/>
                  </a:lnTo>
                  <a:lnTo>
                    <a:pt x="18324" y="13670"/>
                  </a:lnTo>
                  <a:lnTo>
                    <a:pt x="3848" y="14519"/>
                  </a:lnTo>
                  <a:lnTo>
                    <a:pt x="3801" y="13947"/>
                  </a:lnTo>
                  <a:close/>
                  <a:moveTo>
                    <a:pt x="4035" y="16756"/>
                  </a:moveTo>
                  <a:lnTo>
                    <a:pt x="11273" y="16332"/>
                  </a:lnTo>
                  <a:lnTo>
                    <a:pt x="11320" y="16903"/>
                  </a:lnTo>
                  <a:lnTo>
                    <a:pt x="4083" y="17327"/>
                  </a:lnTo>
                  <a:lnTo>
                    <a:pt x="4035" y="16756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39" name="Figure"/>
            <p:cNvSpPr/>
            <p:nvPr/>
          </p:nvSpPr>
          <p:spPr>
            <a:xfrm>
              <a:off x="4162795" y="4940964"/>
              <a:ext cx="924795" cy="88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0" name="Figure"/>
            <p:cNvSpPr/>
            <p:nvPr/>
          </p:nvSpPr>
          <p:spPr>
            <a:xfrm>
              <a:off x="1478465" y="3956781"/>
              <a:ext cx="555242" cy="54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0" y="6005"/>
                  </a:moveTo>
                  <a:lnTo>
                    <a:pt x="2577" y="11807"/>
                  </a:lnTo>
                  <a:cubicBezTo>
                    <a:pt x="2577" y="11807"/>
                    <a:pt x="3706" y="12286"/>
                    <a:pt x="4255" y="11343"/>
                  </a:cubicBezTo>
                  <a:cubicBezTo>
                    <a:pt x="4860" y="10297"/>
                    <a:pt x="7052" y="9212"/>
                    <a:pt x="8001" y="11472"/>
                  </a:cubicBezTo>
                  <a:cubicBezTo>
                    <a:pt x="8949" y="13731"/>
                    <a:pt x="7204" y="14700"/>
                    <a:pt x="5987" y="14655"/>
                  </a:cubicBezTo>
                  <a:cubicBezTo>
                    <a:pt x="4886" y="14615"/>
                    <a:pt x="4270" y="15618"/>
                    <a:pt x="4270" y="15618"/>
                  </a:cubicBezTo>
                  <a:lnTo>
                    <a:pt x="6927" y="21600"/>
                  </a:lnTo>
                  <a:lnTo>
                    <a:pt x="11852" y="19189"/>
                  </a:lnTo>
                  <a:cubicBezTo>
                    <a:pt x="11852" y="19189"/>
                    <a:pt x="11984" y="18276"/>
                    <a:pt x="11207" y="17738"/>
                  </a:cubicBezTo>
                  <a:cubicBezTo>
                    <a:pt x="10263" y="17087"/>
                    <a:pt x="9280" y="15038"/>
                    <a:pt x="11605" y="13899"/>
                  </a:cubicBezTo>
                  <a:cubicBezTo>
                    <a:pt x="13931" y="12761"/>
                    <a:pt x="14808" y="14792"/>
                    <a:pt x="14617" y="16180"/>
                  </a:cubicBezTo>
                  <a:cubicBezTo>
                    <a:pt x="14474" y="17220"/>
                    <a:pt x="15221" y="17540"/>
                    <a:pt x="15221" y="17540"/>
                  </a:cubicBezTo>
                  <a:lnTo>
                    <a:pt x="19368" y="15510"/>
                  </a:lnTo>
                  <a:cubicBezTo>
                    <a:pt x="19368" y="15510"/>
                    <a:pt x="17338" y="11290"/>
                    <a:pt x="17019" y="10076"/>
                  </a:cubicBezTo>
                  <a:cubicBezTo>
                    <a:pt x="16676" y="8775"/>
                    <a:pt x="18369" y="8955"/>
                    <a:pt x="18673" y="8964"/>
                  </a:cubicBezTo>
                  <a:cubicBezTo>
                    <a:pt x="20424" y="9020"/>
                    <a:pt x="21600" y="7510"/>
                    <a:pt x="20656" y="5385"/>
                  </a:cubicBezTo>
                  <a:cubicBezTo>
                    <a:pt x="19712" y="3260"/>
                    <a:pt x="17321" y="3778"/>
                    <a:pt x="16643" y="5120"/>
                  </a:cubicBezTo>
                  <a:cubicBezTo>
                    <a:pt x="16139" y="6117"/>
                    <a:pt x="15546" y="6529"/>
                    <a:pt x="15164" y="5995"/>
                  </a:cubicBezTo>
                  <a:cubicBezTo>
                    <a:pt x="14272" y="4748"/>
                    <a:pt x="12268" y="0"/>
                    <a:pt x="12268" y="0"/>
                  </a:cubicBezTo>
                  <a:lnTo>
                    <a:pt x="8380" y="1903"/>
                  </a:lnTo>
                  <a:cubicBezTo>
                    <a:pt x="8380" y="1903"/>
                    <a:pt x="8041" y="3203"/>
                    <a:pt x="8973" y="3711"/>
                  </a:cubicBezTo>
                  <a:cubicBezTo>
                    <a:pt x="10375" y="4474"/>
                    <a:pt x="10679" y="6519"/>
                    <a:pt x="8834" y="7423"/>
                  </a:cubicBezTo>
                  <a:cubicBezTo>
                    <a:pt x="6988" y="8326"/>
                    <a:pt x="5715" y="6969"/>
                    <a:pt x="5997" y="5295"/>
                  </a:cubicBezTo>
                  <a:cubicBezTo>
                    <a:pt x="6154" y="4357"/>
                    <a:pt x="5083" y="3527"/>
                    <a:pt x="5083" y="3527"/>
                  </a:cubicBezTo>
                  <a:cubicBezTo>
                    <a:pt x="5083" y="3527"/>
                    <a:pt x="0" y="6005"/>
                    <a:pt x="0" y="600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1" name="Figure"/>
            <p:cNvSpPr/>
            <p:nvPr/>
          </p:nvSpPr>
          <p:spPr>
            <a:xfrm>
              <a:off x="4703663" y="567795"/>
              <a:ext cx="447518" cy="47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2" name="Figure"/>
            <p:cNvSpPr/>
            <p:nvPr/>
          </p:nvSpPr>
          <p:spPr>
            <a:xfrm>
              <a:off x="3507475" y="1696387"/>
              <a:ext cx="454596" cy="42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3" name="Figure"/>
            <p:cNvSpPr/>
            <p:nvPr/>
          </p:nvSpPr>
          <p:spPr>
            <a:xfrm>
              <a:off x="6957836" y="2403288"/>
              <a:ext cx="416899" cy="44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4" name="Figure"/>
            <p:cNvSpPr/>
            <p:nvPr/>
          </p:nvSpPr>
          <p:spPr>
            <a:xfrm>
              <a:off x="3636050" y="6470793"/>
              <a:ext cx="978356" cy="64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5" name="Figure"/>
            <p:cNvSpPr/>
            <p:nvPr/>
          </p:nvSpPr>
          <p:spPr>
            <a:xfrm>
              <a:off x="1240973" y="2725837"/>
              <a:ext cx="742676" cy="77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7" y="16723"/>
                  </a:moveTo>
                  <a:lnTo>
                    <a:pt x="0" y="16809"/>
                  </a:lnTo>
                  <a:lnTo>
                    <a:pt x="2774" y="12622"/>
                  </a:lnTo>
                  <a:cubicBezTo>
                    <a:pt x="2774" y="12622"/>
                    <a:pt x="5147" y="16723"/>
                    <a:pt x="5147" y="16723"/>
                  </a:cubicBezTo>
                  <a:close/>
                  <a:moveTo>
                    <a:pt x="14076" y="11989"/>
                  </a:moveTo>
                  <a:cubicBezTo>
                    <a:pt x="14302" y="12788"/>
                    <a:pt x="14417" y="13471"/>
                    <a:pt x="14416" y="13825"/>
                  </a:cubicBezTo>
                  <a:cubicBezTo>
                    <a:pt x="15694" y="13667"/>
                    <a:pt x="17017" y="14276"/>
                    <a:pt x="17811" y="15648"/>
                  </a:cubicBezTo>
                  <a:cubicBezTo>
                    <a:pt x="18851" y="17445"/>
                    <a:pt x="17597" y="21598"/>
                    <a:pt x="17597" y="21598"/>
                  </a:cubicBezTo>
                  <a:cubicBezTo>
                    <a:pt x="17597" y="21598"/>
                    <a:pt x="17595" y="21596"/>
                    <a:pt x="17592" y="21593"/>
                  </a:cubicBezTo>
                  <a:cubicBezTo>
                    <a:pt x="17594" y="21598"/>
                    <a:pt x="17594" y="21600"/>
                    <a:pt x="17594" y="21600"/>
                  </a:cubicBezTo>
                  <a:cubicBezTo>
                    <a:pt x="17594" y="21600"/>
                    <a:pt x="13250" y="20419"/>
                    <a:pt x="12210" y="18622"/>
                  </a:cubicBezTo>
                  <a:cubicBezTo>
                    <a:pt x="11424" y="17264"/>
                    <a:pt x="11576" y="15881"/>
                    <a:pt x="12373" y="14927"/>
                  </a:cubicBezTo>
                  <a:cubicBezTo>
                    <a:pt x="12061" y="14746"/>
                    <a:pt x="11508" y="14286"/>
                    <a:pt x="10910" y="13667"/>
                  </a:cubicBezTo>
                  <a:lnTo>
                    <a:pt x="5848" y="16352"/>
                  </a:lnTo>
                  <a:lnTo>
                    <a:pt x="3475" y="12249"/>
                  </a:lnTo>
                  <a:lnTo>
                    <a:pt x="8299" y="9692"/>
                  </a:lnTo>
                  <a:cubicBezTo>
                    <a:pt x="7229" y="7299"/>
                    <a:pt x="5819" y="3586"/>
                    <a:pt x="5332" y="2032"/>
                  </a:cubicBezTo>
                  <a:cubicBezTo>
                    <a:pt x="4875" y="574"/>
                    <a:pt x="5000" y="148"/>
                    <a:pt x="5066" y="36"/>
                  </a:cubicBezTo>
                  <a:cubicBezTo>
                    <a:pt x="5058" y="23"/>
                    <a:pt x="5065" y="20"/>
                    <a:pt x="5078" y="19"/>
                  </a:cubicBezTo>
                  <a:cubicBezTo>
                    <a:pt x="5088" y="6"/>
                    <a:pt x="5095" y="0"/>
                    <a:pt x="5095" y="0"/>
                  </a:cubicBezTo>
                  <a:cubicBezTo>
                    <a:pt x="5240" y="24"/>
                    <a:pt x="5683" y="148"/>
                    <a:pt x="6732" y="1292"/>
                  </a:cubicBezTo>
                  <a:cubicBezTo>
                    <a:pt x="7850" y="2510"/>
                    <a:pt x="10390" y="5624"/>
                    <a:pt x="11941" y="7761"/>
                  </a:cubicBezTo>
                  <a:lnTo>
                    <a:pt x="15980" y="5619"/>
                  </a:lnTo>
                  <a:lnTo>
                    <a:pt x="18355" y="9720"/>
                  </a:lnTo>
                  <a:cubicBezTo>
                    <a:pt x="18355" y="9720"/>
                    <a:pt x="14076" y="11989"/>
                    <a:pt x="14076" y="11989"/>
                  </a:cubicBezTo>
                  <a:close/>
                  <a:moveTo>
                    <a:pt x="16695" y="5238"/>
                  </a:moveTo>
                  <a:lnTo>
                    <a:pt x="19224" y="3898"/>
                  </a:lnTo>
                  <a:lnTo>
                    <a:pt x="21600" y="7999"/>
                  </a:lnTo>
                  <a:lnTo>
                    <a:pt x="19071" y="9339"/>
                  </a:lnTo>
                  <a:cubicBezTo>
                    <a:pt x="19071" y="9339"/>
                    <a:pt x="16695" y="5238"/>
                    <a:pt x="16695" y="523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6" name="Figure"/>
            <p:cNvSpPr/>
            <p:nvPr/>
          </p:nvSpPr>
          <p:spPr>
            <a:xfrm>
              <a:off x="5316108" y="6167851"/>
              <a:ext cx="536498" cy="8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7" name="Figure"/>
            <p:cNvSpPr/>
            <p:nvPr/>
          </p:nvSpPr>
          <p:spPr>
            <a:xfrm>
              <a:off x="1164767" y="6033329"/>
              <a:ext cx="479515" cy="33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8" name="Figure"/>
            <p:cNvSpPr/>
            <p:nvPr/>
          </p:nvSpPr>
          <p:spPr>
            <a:xfrm>
              <a:off x="3386785" y="5072109"/>
              <a:ext cx="602592" cy="64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49" name="Figure"/>
            <p:cNvSpPr/>
            <p:nvPr/>
          </p:nvSpPr>
          <p:spPr>
            <a:xfrm>
              <a:off x="2640664" y="5608601"/>
              <a:ext cx="707899" cy="70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0" name="Figure"/>
            <p:cNvSpPr/>
            <p:nvPr/>
          </p:nvSpPr>
          <p:spPr>
            <a:xfrm>
              <a:off x="4569526" y="5806864"/>
              <a:ext cx="660483" cy="68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1" name="Figure"/>
            <p:cNvSpPr/>
            <p:nvPr/>
          </p:nvSpPr>
          <p:spPr>
            <a:xfrm>
              <a:off x="2865791" y="6778633"/>
              <a:ext cx="673824" cy="40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2" name="Figure"/>
            <p:cNvSpPr/>
            <p:nvPr/>
          </p:nvSpPr>
          <p:spPr>
            <a:xfrm>
              <a:off x="5574679" y="5669917"/>
              <a:ext cx="656776" cy="60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5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3" name="Figure"/>
            <p:cNvSpPr/>
            <p:nvPr/>
          </p:nvSpPr>
          <p:spPr>
            <a:xfrm>
              <a:off x="3688054" y="5811322"/>
              <a:ext cx="474749" cy="52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4" name="Figure"/>
            <p:cNvSpPr/>
            <p:nvPr/>
          </p:nvSpPr>
          <p:spPr>
            <a:xfrm>
              <a:off x="5145563" y="4968656"/>
              <a:ext cx="359033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5" name="Figure"/>
            <p:cNvSpPr/>
            <p:nvPr/>
          </p:nvSpPr>
          <p:spPr>
            <a:xfrm>
              <a:off x="5499858" y="389005"/>
              <a:ext cx="422976" cy="47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6" name="Figure"/>
            <p:cNvSpPr/>
            <p:nvPr/>
          </p:nvSpPr>
          <p:spPr>
            <a:xfrm>
              <a:off x="2198414" y="2942096"/>
              <a:ext cx="326227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7" name="Figure"/>
            <p:cNvSpPr/>
            <p:nvPr/>
          </p:nvSpPr>
          <p:spPr>
            <a:xfrm>
              <a:off x="2701512" y="905008"/>
              <a:ext cx="413679" cy="59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8" name="Figure"/>
            <p:cNvSpPr/>
            <p:nvPr/>
          </p:nvSpPr>
          <p:spPr>
            <a:xfrm>
              <a:off x="1674934" y="681278"/>
              <a:ext cx="583513" cy="41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59" name="Figure"/>
            <p:cNvSpPr/>
            <p:nvPr/>
          </p:nvSpPr>
          <p:spPr>
            <a:xfrm>
              <a:off x="6592820" y="1508038"/>
              <a:ext cx="437120" cy="30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0" name="Figure"/>
            <p:cNvSpPr/>
            <p:nvPr/>
          </p:nvSpPr>
          <p:spPr>
            <a:xfrm>
              <a:off x="140556" y="4818701"/>
              <a:ext cx="446855" cy="49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1" name="Figure"/>
            <p:cNvSpPr/>
            <p:nvPr/>
          </p:nvSpPr>
          <p:spPr>
            <a:xfrm>
              <a:off x="4851339" y="7849931"/>
              <a:ext cx="567700" cy="6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2" name="Figure"/>
            <p:cNvSpPr/>
            <p:nvPr/>
          </p:nvSpPr>
          <p:spPr>
            <a:xfrm>
              <a:off x="6105430" y="7846605"/>
              <a:ext cx="678711" cy="59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3" name="Figure"/>
            <p:cNvSpPr/>
            <p:nvPr/>
          </p:nvSpPr>
          <p:spPr>
            <a:xfrm>
              <a:off x="4900921" y="9064256"/>
              <a:ext cx="779627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4" name="Figure"/>
            <p:cNvSpPr/>
            <p:nvPr/>
          </p:nvSpPr>
          <p:spPr>
            <a:xfrm>
              <a:off x="4870548" y="8648924"/>
              <a:ext cx="364917" cy="36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5" name="Figure"/>
            <p:cNvSpPr/>
            <p:nvPr/>
          </p:nvSpPr>
          <p:spPr>
            <a:xfrm>
              <a:off x="3842336" y="9163949"/>
              <a:ext cx="957659" cy="43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93"/>
                  </a:moveTo>
                  <a:cubicBezTo>
                    <a:pt x="2762" y="20896"/>
                    <a:pt x="4229" y="16959"/>
                    <a:pt x="5457" y="12973"/>
                  </a:cubicBezTo>
                  <a:cubicBezTo>
                    <a:pt x="6611" y="16963"/>
                    <a:pt x="8026" y="20867"/>
                    <a:pt x="10731" y="20967"/>
                  </a:cubicBezTo>
                  <a:cubicBezTo>
                    <a:pt x="13410" y="21066"/>
                    <a:pt x="14890" y="17337"/>
                    <a:pt x="16097" y="13477"/>
                  </a:cubicBezTo>
                  <a:cubicBezTo>
                    <a:pt x="17258" y="17515"/>
                    <a:pt x="18668" y="21499"/>
                    <a:pt x="21405" y="21600"/>
                  </a:cubicBezTo>
                  <a:lnTo>
                    <a:pt x="21434" y="18923"/>
                  </a:lnTo>
                  <a:cubicBezTo>
                    <a:pt x="19117" y="18837"/>
                    <a:pt x="18015" y="15307"/>
                    <a:pt x="16841" y="11103"/>
                  </a:cubicBezTo>
                  <a:cubicBezTo>
                    <a:pt x="18096" y="6922"/>
                    <a:pt x="19242" y="3387"/>
                    <a:pt x="21588" y="3475"/>
                  </a:cubicBezTo>
                  <a:lnTo>
                    <a:pt x="21600" y="798"/>
                  </a:lnTo>
                  <a:cubicBezTo>
                    <a:pt x="18838" y="695"/>
                    <a:pt x="17358" y="4641"/>
                    <a:pt x="16130" y="8627"/>
                  </a:cubicBezTo>
                  <a:cubicBezTo>
                    <a:pt x="14977" y="4640"/>
                    <a:pt x="13556" y="770"/>
                    <a:pt x="10852" y="669"/>
                  </a:cubicBezTo>
                  <a:cubicBezTo>
                    <a:pt x="8168" y="570"/>
                    <a:pt x="6711" y="4292"/>
                    <a:pt x="5503" y="8160"/>
                  </a:cubicBezTo>
                  <a:cubicBezTo>
                    <a:pt x="4341" y="4115"/>
                    <a:pt x="2924" y="102"/>
                    <a:pt x="183" y="0"/>
                  </a:cubicBezTo>
                  <a:cubicBezTo>
                    <a:pt x="183" y="0"/>
                    <a:pt x="166" y="2677"/>
                    <a:pt x="166" y="2677"/>
                  </a:cubicBezTo>
                  <a:cubicBezTo>
                    <a:pt x="2490" y="2763"/>
                    <a:pt x="3581" y="6313"/>
                    <a:pt x="4759" y="10534"/>
                  </a:cubicBezTo>
                  <a:cubicBezTo>
                    <a:pt x="3507" y="14705"/>
                    <a:pt x="2353" y="18212"/>
                    <a:pt x="12" y="18125"/>
                  </a:cubicBezTo>
                  <a:lnTo>
                    <a:pt x="0" y="20793"/>
                  </a:lnTo>
                  <a:close/>
                  <a:moveTo>
                    <a:pt x="241" y="16420"/>
                  </a:moveTo>
                  <a:cubicBezTo>
                    <a:pt x="649" y="16425"/>
                    <a:pt x="1008" y="16293"/>
                    <a:pt x="1338" y="16053"/>
                  </a:cubicBezTo>
                  <a:cubicBezTo>
                    <a:pt x="1338" y="16053"/>
                    <a:pt x="1438" y="4786"/>
                    <a:pt x="1438" y="4786"/>
                  </a:cubicBezTo>
                  <a:cubicBezTo>
                    <a:pt x="1113" y="4525"/>
                    <a:pt x="753" y="4374"/>
                    <a:pt x="345" y="4355"/>
                  </a:cubicBezTo>
                  <a:lnTo>
                    <a:pt x="241" y="16420"/>
                  </a:lnTo>
                  <a:close/>
                  <a:moveTo>
                    <a:pt x="2402" y="14724"/>
                  </a:moveTo>
                  <a:cubicBezTo>
                    <a:pt x="2787" y="14105"/>
                    <a:pt x="3126" y="13297"/>
                    <a:pt x="3454" y="12359"/>
                  </a:cubicBezTo>
                  <a:lnTo>
                    <a:pt x="3491" y="8563"/>
                  </a:lnTo>
                  <a:cubicBezTo>
                    <a:pt x="3181" y="7606"/>
                    <a:pt x="2858" y="6774"/>
                    <a:pt x="2485" y="6133"/>
                  </a:cubicBezTo>
                  <a:lnTo>
                    <a:pt x="2402" y="14724"/>
                  </a:lnTo>
                  <a:close/>
                  <a:moveTo>
                    <a:pt x="6201" y="10598"/>
                  </a:moveTo>
                  <a:cubicBezTo>
                    <a:pt x="7413" y="6583"/>
                    <a:pt x="8564" y="3262"/>
                    <a:pt x="10839" y="3346"/>
                  </a:cubicBezTo>
                  <a:cubicBezTo>
                    <a:pt x="13133" y="3431"/>
                    <a:pt x="14226" y="6882"/>
                    <a:pt x="15386" y="11029"/>
                  </a:cubicBezTo>
                  <a:cubicBezTo>
                    <a:pt x="14178" y="15032"/>
                    <a:pt x="13031" y="18375"/>
                    <a:pt x="10761" y="18290"/>
                  </a:cubicBezTo>
                  <a:cubicBezTo>
                    <a:pt x="8467" y="18206"/>
                    <a:pt x="7361" y="14745"/>
                    <a:pt x="6201" y="10598"/>
                  </a:cubicBezTo>
                  <a:close/>
                  <a:moveTo>
                    <a:pt x="7901" y="13065"/>
                  </a:moveTo>
                  <a:cubicBezTo>
                    <a:pt x="8268" y="14180"/>
                    <a:pt x="8656" y="15139"/>
                    <a:pt x="9098" y="15879"/>
                  </a:cubicBezTo>
                  <a:lnTo>
                    <a:pt x="9173" y="5547"/>
                  </a:lnTo>
                  <a:cubicBezTo>
                    <a:pt x="8720" y="6254"/>
                    <a:pt x="8323" y="7192"/>
                    <a:pt x="7938" y="8279"/>
                  </a:cubicBezTo>
                  <a:lnTo>
                    <a:pt x="7901" y="13065"/>
                  </a:lnTo>
                  <a:close/>
                  <a:moveTo>
                    <a:pt x="10199" y="16402"/>
                  </a:moveTo>
                  <a:cubicBezTo>
                    <a:pt x="10421" y="16504"/>
                    <a:pt x="10654" y="16562"/>
                    <a:pt x="10910" y="16567"/>
                  </a:cubicBezTo>
                  <a:cubicBezTo>
                    <a:pt x="11039" y="16569"/>
                    <a:pt x="11163" y="16554"/>
                    <a:pt x="11284" y="16530"/>
                  </a:cubicBezTo>
                  <a:lnTo>
                    <a:pt x="11421" y="4676"/>
                  </a:lnTo>
                  <a:cubicBezTo>
                    <a:pt x="11301" y="4648"/>
                    <a:pt x="11177" y="4632"/>
                    <a:pt x="11047" y="4630"/>
                  </a:cubicBezTo>
                  <a:cubicBezTo>
                    <a:pt x="10792" y="4625"/>
                    <a:pt x="10556" y="4674"/>
                    <a:pt x="10332" y="4767"/>
                  </a:cubicBezTo>
                  <a:lnTo>
                    <a:pt x="10199" y="16402"/>
                  </a:lnTo>
                  <a:close/>
                  <a:moveTo>
                    <a:pt x="12440" y="16292"/>
                  </a:moveTo>
                  <a:cubicBezTo>
                    <a:pt x="12866" y="15783"/>
                    <a:pt x="13237" y="15074"/>
                    <a:pt x="13587" y="14220"/>
                  </a:cubicBezTo>
                  <a:lnTo>
                    <a:pt x="13653" y="7866"/>
                  </a:lnTo>
                  <a:cubicBezTo>
                    <a:pt x="13321" y="6994"/>
                    <a:pt x="12964" y="6269"/>
                    <a:pt x="12548" y="5739"/>
                  </a:cubicBezTo>
                  <a:lnTo>
                    <a:pt x="12440" y="16292"/>
                  </a:lnTo>
                  <a:close/>
                  <a:moveTo>
                    <a:pt x="18109" y="13000"/>
                  </a:moveTo>
                  <a:cubicBezTo>
                    <a:pt x="18420" y="13890"/>
                    <a:pt x="18742" y="14650"/>
                    <a:pt x="19110" y="15228"/>
                  </a:cubicBezTo>
                  <a:lnTo>
                    <a:pt x="19115" y="6949"/>
                  </a:lnTo>
                  <a:cubicBezTo>
                    <a:pt x="18746" y="7587"/>
                    <a:pt x="18420" y="8402"/>
                    <a:pt x="18109" y="9342"/>
                  </a:cubicBezTo>
                  <a:lnTo>
                    <a:pt x="18109" y="13000"/>
                  </a:lnTo>
                  <a:close/>
                  <a:moveTo>
                    <a:pt x="20436" y="16503"/>
                  </a:moveTo>
                  <a:cubicBezTo>
                    <a:pt x="20751" y="16735"/>
                    <a:pt x="21099" y="16863"/>
                    <a:pt x="21492" y="16860"/>
                  </a:cubicBezTo>
                  <a:lnTo>
                    <a:pt x="21546" y="5272"/>
                  </a:lnTo>
                  <a:cubicBezTo>
                    <a:pt x="21153" y="5289"/>
                    <a:pt x="20803" y="5437"/>
                    <a:pt x="20486" y="5684"/>
                  </a:cubicBezTo>
                  <a:cubicBezTo>
                    <a:pt x="20486" y="5684"/>
                    <a:pt x="20436" y="16503"/>
                    <a:pt x="20436" y="1650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6" name="Figure"/>
            <p:cNvSpPr/>
            <p:nvPr/>
          </p:nvSpPr>
          <p:spPr>
            <a:xfrm>
              <a:off x="6555362" y="9316499"/>
              <a:ext cx="410125" cy="29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7" name="Figure"/>
            <p:cNvSpPr/>
            <p:nvPr/>
          </p:nvSpPr>
          <p:spPr>
            <a:xfrm>
              <a:off x="2892015" y="7241227"/>
              <a:ext cx="844732" cy="112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4487" y="2661"/>
                  </a:moveTo>
                  <a:cubicBezTo>
                    <a:pt x="6041" y="1951"/>
                    <a:pt x="7888" y="1570"/>
                    <a:pt x="9828" y="1650"/>
                  </a:cubicBezTo>
                  <a:cubicBezTo>
                    <a:pt x="12550" y="1762"/>
                    <a:pt x="15032" y="2810"/>
                    <a:pt x="16637" y="4507"/>
                  </a:cubicBezTo>
                  <a:cubicBezTo>
                    <a:pt x="17954" y="5855"/>
                    <a:pt x="18616" y="7507"/>
                    <a:pt x="18498" y="9204"/>
                  </a:cubicBezTo>
                  <a:cubicBezTo>
                    <a:pt x="18319" y="11771"/>
                    <a:pt x="16441" y="14049"/>
                    <a:pt x="13531" y="15243"/>
                  </a:cubicBezTo>
                  <a:cubicBezTo>
                    <a:pt x="7170" y="17652"/>
                    <a:pt x="-219" y="13941"/>
                    <a:pt x="5" y="8450"/>
                  </a:cubicBezTo>
                  <a:cubicBezTo>
                    <a:pt x="107" y="5959"/>
                    <a:pt x="1897" y="3846"/>
                    <a:pt x="4487" y="2661"/>
                  </a:cubicBezTo>
                  <a:close/>
                  <a:moveTo>
                    <a:pt x="11927" y="0"/>
                  </a:moveTo>
                  <a:cubicBezTo>
                    <a:pt x="14972" y="550"/>
                    <a:pt x="17565" y="1989"/>
                    <a:pt x="19217" y="4049"/>
                  </a:cubicBezTo>
                  <a:cubicBezTo>
                    <a:pt x="20869" y="6108"/>
                    <a:pt x="21381" y="8545"/>
                    <a:pt x="20673" y="10908"/>
                  </a:cubicBezTo>
                  <a:cubicBezTo>
                    <a:pt x="19872" y="13581"/>
                    <a:pt x="17567" y="15755"/>
                    <a:pt x="14558" y="16945"/>
                  </a:cubicBezTo>
                  <a:cubicBezTo>
                    <a:pt x="13956" y="17183"/>
                    <a:pt x="13322" y="17384"/>
                    <a:pt x="12670" y="17539"/>
                  </a:cubicBezTo>
                  <a:lnTo>
                    <a:pt x="13689" y="19091"/>
                  </a:lnTo>
                  <a:lnTo>
                    <a:pt x="16552" y="17959"/>
                  </a:lnTo>
                  <a:lnTo>
                    <a:pt x="17260" y="19038"/>
                  </a:lnTo>
                  <a:lnTo>
                    <a:pt x="10780" y="21600"/>
                  </a:lnTo>
                  <a:lnTo>
                    <a:pt x="10072" y="20522"/>
                  </a:lnTo>
                  <a:lnTo>
                    <a:pt x="12300" y="19641"/>
                  </a:lnTo>
                  <a:lnTo>
                    <a:pt x="11104" y="17819"/>
                  </a:lnTo>
                  <a:cubicBezTo>
                    <a:pt x="10775" y="17860"/>
                    <a:pt x="10443" y="17889"/>
                    <a:pt x="10107" y="17909"/>
                  </a:cubicBezTo>
                  <a:cubicBezTo>
                    <a:pt x="9771" y="17928"/>
                    <a:pt x="9432" y="17928"/>
                    <a:pt x="9091" y="17924"/>
                  </a:cubicBezTo>
                  <a:lnTo>
                    <a:pt x="9115" y="16720"/>
                  </a:lnTo>
                  <a:cubicBezTo>
                    <a:pt x="13857" y="16783"/>
                    <a:pt x="18085" y="14219"/>
                    <a:pt x="19161" y="10628"/>
                  </a:cubicBezTo>
                  <a:cubicBezTo>
                    <a:pt x="19775" y="8580"/>
                    <a:pt x="19321" y="6477"/>
                    <a:pt x="17889" y="4691"/>
                  </a:cubicBezTo>
                  <a:cubicBezTo>
                    <a:pt x="16457" y="2906"/>
                    <a:pt x="14223" y="1654"/>
                    <a:pt x="11584" y="1178"/>
                  </a:cubicBezTo>
                  <a:lnTo>
                    <a:pt x="11927" y="0"/>
                  </a:lnTo>
                  <a:close/>
                  <a:moveTo>
                    <a:pt x="5394" y="3239"/>
                  </a:moveTo>
                  <a:cubicBezTo>
                    <a:pt x="4971" y="3418"/>
                    <a:pt x="4569" y="3631"/>
                    <a:pt x="4192" y="3867"/>
                  </a:cubicBezTo>
                  <a:cubicBezTo>
                    <a:pt x="4430" y="4003"/>
                    <a:pt x="4673" y="4128"/>
                    <a:pt x="4923" y="4245"/>
                  </a:cubicBezTo>
                  <a:cubicBezTo>
                    <a:pt x="5174" y="4362"/>
                    <a:pt x="5435" y="4472"/>
                    <a:pt x="5696" y="4572"/>
                  </a:cubicBezTo>
                  <a:cubicBezTo>
                    <a:pt x="5840" y="4267"/>
                    <a:pt x="6003" y="3965"/>
                    <a:pt x="6174" y="3669"/>
                  </a:cubicBezTo>
                  <a:cubicBezTo>
                    <a:pt x="6345" y="3372"/>
                    <a:pt x="6521" y="3084"/>
                    <a:pt x="6719" y="2797"/>
                  </a:cubicBezTo>
                  <a:cubicBezTo>
                    <a:pt x="6262" y="2917"/>
                    <a:pt x="5818" y="3060"/>
                    <a:pt x="5394" y="3239"/>
                  </a:cubicBezTo>
                  <a:close/>
                  <a:moveTo>
                    <a:pt x="8111" y="2528"/>
                  </a:moveTo>
                  <a:cubicBezTo>
                    <a:pt x="7815" y="2902"/>
                    <a:pt x="7543" y="3287"/>
                    <a:pt x="7298" y="3681"/>
                  </a:cubicBezTo>
                  <a:cubicBezTo>
                    <a:pt x="7054" y="4074"/>
                    <a:pt x="6836" y="4477"/>
                    <a:pt x="6643" y="4888"/>
                  </a:cubicBezTo>
                  <a:cubicBezTo>
                    <a:pt x="7029" y="4999"/>
                    <a:pt x="7434" y="5094"/>
                    <a:pt x="7836" y="5166"/>
                  </a:cubicBezTo>
                  <a:cubicBezTo>
                    <a:pt x="8238" y="5238"/>
                    <a:pt x="8643" y="5293"/>
                    <a:pt x="9058" y="5327"/>
                  </a:cubicBezTo>
                  <a:lnTo>
                    <a:pt x="9258" y="2461"/>
                  </a:lnTo>
                  <a:cubicBezTo>
                    <a:pt x="9068" y="2462"/>
                    <a:pt x="8871" y="2466"/>
                    <a:pt x="8681" y="2478"/>
                  </a:cubicBezTo>
                  <a:cubicBezTo>
                    <a:pt x="8492" y="2490"/>
                    <a:pt x="8298" y="2506"/>
                    <a:pt x="8111" y="2528"/>
                  </a:cubicBezTo>
                  <a:close/>
                  <a:moveTo>
                    <a:pt x="3332" y="4418"/>
                  </a:moveTo>
                  <a:cubicBezTo>
                    <a:pt x="2706" y="4923"/>
                    <a:pt x="2197" y="5495"/>
                    <a:pt x="1822" y="6116"/>
                  </a:cubicBezTo>
                  <a:cubicBezTo>
                    <a:pt x="1446" y="6736"/>
                    <a:pt x="1199" y="7397"/>
                    <a:pt x="1096" y="8089"/>
                  </a:cubicBezTo>
                  <a:lnTo>
                    <a:pt x="4650" y="8241"/>
                  </a:lnTo>
                  <a:cubicBezTo>
                    <a:pt x="4701" y="7753"/>
                    <a:pt x="4783" y="7263"/>
                    <a:pt x="4900" y="6783"/>
                  </a:cubicBezTo>
                  <a:cubicBezTo>
                    <a:pt x="5017" y="6305"/>
                    <a:pt x="5162" y="5834"/>
                    <a:pt x="5343" y="5367"/>
                  </a:cubicBezTo>
                  <a:cubicBezTo>
                    <a:pt x="4988" y="5238"/>
                    <a:pt x="4643" y="5093"/>
                    <a:pt x="4305" y="4935"/>
                  </a:cubicBezTo>
                  <a:cubicBezTo>
                    <a:pt x="3967" y="4776"/>
                    <a:pt x="3650" y="4606"/>
                    <a:pt x="3332" y="4418"/>
                  </a:cubicBezTo>
                  <a:close/>
                  <a:moveTo>
                    <a:pt x="10293" y="2496"/>
                  </a:moveTo>
                  <a:lnTo>
                    <a:pt x="10092" y="5362"/>
                  </a:lnTo>
                  <a:cubicBezTo>
                    <a:pt x="10477" y="5359"/>
                    <a:pt x="10864" y="5342"/>
                    <a:pt x="11246" y="5304"/>
                  </a:cubicBezTo>
                  <a:cubicBezTo>
                    <a:pt x="11627" y="5267"/>
                    <a:pt x="12001" y="5211"/>
                    <a:pt x="12374" y="5139"/>
                  </a:cubicBezTo>
                  <a:cubicBezTo>
                    <a:pt x="12236" y="4706"/>
                    <a:pt x="12076" y="4278"/>
                    <a:pt x="11881" y="3859"/>
                  </a:cubicBezTo>
                  <a:cubicBezTo>
                    <a:pt x="11686" y="3439"/>
                    <a:pt x="11470" y="3025"/>
                    <a:pt x="11220" y="2622"/>
                  </a:cubicBezTo>
                  <a:cubicBezTo>
                    <a:pt x="11069" y="2594"/>
                    <a:pt x="10904" y="2570"/>
                    <a:pt x="10750" y="2550"/>
                  </a:cubicBezTo>
                  <a:cubicBezTo>
                    <a:pt x="10596" y="2530"/>
                    <a:pt x="10449" y="2511"/>
                    <a:pt x="10293" y="2496"/>
                  </a:cubicBezTo>
                  <a:close/>
                  <a:moveTo>
                    <a:pt x="12546" y="2964"/>
                  </a:moveTo>
                  <a:cubicBezTo>
                    <a:pt x="12714" y="3280"/>
                    <a:pt x="12868" y="3593"/>
                    <a:pt x="13006" y="3918"/>
                  </a:cubicBezTo>
                  <a:cubicBezTo>
                    <a:pt x="13143" y="4242"/>
                    <a:pt x="13264" y="4578"/>
                    <a:pt x="13370" y="4909"/>
                  </a:cubicBezTo>
                  <a:cubicBezTo>
                    <a:pt x="13667" y="4827"/>
                    <a:pt x="13966" y="4724"/>
                    <a:pt x="14251" y="4619"/>
                  </a:cubicBezTo>
                  <a:cubicBezTo>
                    <a:pt x="14537" y="4515"/>
                    <a:pt x="14810" y="4404"/>
                    <a:pt x="15083" y="4279"/>
                  </a:cubicBezTo>
                  <a:cubicBezTo>
                    <a:pt x="14713" y="3995"/>
                    <a:pt x="14316" y="3740"/>
                    <a:pt x="13892" y="3520"/>
                  </a:cubicBezTo>
                  <a:cubicBezTo>
                    <a:pt x="13467" y="3300"/>
                    <a:pt x="13014" y="3118"/>
                    <a:pt x="12546" y="2964"/>
                  </a:cubicBezTo>
                  <a:close/>
                  <a:moveTo>
                    <a:pt x="6314" y="5674"/>
                  </a:moveTo>
                  <a:cubicBezTo>
                    <a:pt x="6153" y="6098"/>
                    <a:pt x="6029" y="6530"/>
                    <a:pt x="5924" y="6964"/>
                  </a:cubicBezTo>
                  <a:cubicBezTo>
                    <a:pt x="5819" y="7399"/>
                    <a:pt x="5732" y="7834"/>
                    <a:pt x="5684" y="8277"/>
                  </a:cubicBezTo>
                  <a:lnTo>
                    <a:pt x="8848" y="8407"/>
                  </a:lnTo>
                  <a:lnTo>
                    <a:pt x="9000" y="6134"/>
                  </a:lnTo>
                  <a:cubicBezTo>
                    <a:pt x="8537" y="6101"/>
                    <a:pt x="8088" y="6045"/>
                    <a:pt x="7639" y="5969"/>
                  </a:cubicBezTo>
                  <a:cubicBezTo>
                    <a:pt x="7191" y="5894"/>
                    <a:pt x="6744" y="5793"/>
                    <a:pt x="6314" y="5674"/>
                  </a:cubicBezTo>
                  <a:close/>
                  <a:moveTo>
                    <a:pt x="1037" y="8896"/>
                  </a:moveTo>
                  <a:cubicBezTo>
                    <a:pt x="1047" y="9594"/>
                    <a:pt x="1206" y="10280"/>
                    <a:pt x="1496" y="10928"/>
                  </a:cubicBezTo>
                  <a:cubicBezTo>
                    <a:pt x="1786" y="11576"/>
                    <a:pt x="2210" y="12192"/>
                    <a:pt x="2764" y="12745"/>
                  </a:cubicBezTo>
                  <a:cubicBezTo>
                    <a:pt x="3007" y="12630"/>
                    <a:pt x="3260" y="12514"/>
                    <a:pt x="3512" y="12414"/>
                  </a:cubicBezTo>
                  <a:cubicBezTo>
                    <a:pt x="3964" y="12235"/>
                    <a:pt x="4426" y="12086"/>
                    <a:pt x="4903" y="11958"/>
                  </a:cubicBezTo>
                  <a:cubicBezTo>
                    <a:pt x="4786" y="11479"/>
                    <a:pt x="4700" y="10999"/>
                    <a:pt x="4648" y="10513"/>
                  </a:cubicBezTo>
                  <a:cubicBezTo>
                    <a:pt x="4597" y="10027"/>
                    <a:pt x="4589" y="9533"/>
                    <a:pt x="4604" y="9043"/>
                  </a:cubicBezTo>
                  <a:lnTo>
                    <a:pt x="1037" y="8896"/>
                  </a:lnTo>
                  <a:close/>
                  <a:moveTo>
                    <a:pt x="10034" y="6170"/>
                  </a:moveTo>
                  <a:lnTo>
                    <a:pt x="9888" y="8452"/>
                  </a:lnTo>
                  <a:lnTo>
                    <a:pt x="12877" y="8570"/>
                  </a:lnTo>
                  <a:cubicBezTo>
                    <a:pt x="12889" y="8129"/>
                    <a:pt x="12873" y="7693"/>
                    <a:pt x="12828" y="7255"/>
                  </a:cubicBezTo>
                  <a:cubicBezTo>
                    <a:pt x="12783" y="6817"/>
                    <a:pt x="12706" y="6382"/>
                    <a:pt x="12605" y="5950"/>
                  </a:cubicBezTo>
                  <a:cubicBezTo>
                    <a:pt x="12185" y="6026"/>
                    <a:pt x="11754" y="6078"/>
                    <a:pt x="11326" y="6116"/>
                  </a:cubicBezTo>
                  <a:cubicBezTo>
                    <a:pt x="10897" y="6154"/>
                    <a:pt x="10465" y="6172"/>
                    <a:pt x="10034" y="6170"/>
                  </a:cubicBezTo>
                  <a:close/>
                  <a:moveTo>
                    <a:pt x="13607" y="5729"/>
                  </a:moveTo>
                  <a:cubicBezTo>
                    <a:pt x="13722" y="6204"/>
                    <a:pt x="13804" y="6683"/>
                    <a:pt x="13855" y="7165"/>
                  </a:cubicBezTo>
                  <a:cubicBezTo>
                    <a:pt x="13906" y="7647"/>
                    <a:pt x="13932" y="8129"/>
                    <a:pt x="13917" y="8615"/>
                  </a:cubicBezTo>
                  <a:lnTo>
                    <a:pt x="17466" y="8758"/>
                  </a:lnTo>
                  <a:cubicBezTo>
                    <a:pt x="17456" y="8067"/>
                    <a:pt x="17305" y="7387"/>
                    <a:pt x="17019" y="6745"/>
                  </a:cubicBezTo>
                  <a:cubicBezTo>
                    <a:pt x="16733" y="6102"/>
                    <a:pt x="16308" y="5496"/>
                    <a:pt x="15763" y="4946"/>
                  </a:cubicBezTo>
                  <a:cubicBezTo>
                    <a:pt x="15538" y="5052"/>
                    <a:pt x="15319" y="5157"/>
                    <a:pt x="15087" y="5249"/>
                  </a:cubicBezTo>
                  <a:cubicBezTo>
                    <a:pt x="14848" y="5343"/>
                    <a:pt x="14597" y="5425"/>
                    <a:pt x="14350" y="5505"/>
                  </a:cubicBezTo>
                  <a:cubicBezTo>
                    <a:pt x="14104" y="5585"/>
                    <a:pt x="13859" y="5663"/>
                    <a:pt x="13607" y="5729"/>
                  </a:cubicBezTo>
                  <a:close/>
                  <a:moveTo>
                    <a:pt x="5626" y="9084"/>
                  </a:moveTo>
                  <a:cubicBezTo>
                    <a:pt x="5614" y="9529"/>
                    <a:pt x="5641" y="9977"/>
                    <a:pt x="5687" y="10418"/>
                  </a:cubicBezTo>
                  <a:cubicBezTo>
                    <a:pt x="5733" y="10859"/>
                    <a:pt x="5801" y="11302"/>
                    <a:pt x="5904" y="11737"/>
                  </a:cubicBezTo>
                  <a:cubicBezTo>
                    <a:pt x="6351" y="11653"/>
                    <a:pt x="6799" y="11583"/>
                    <a:pt x="7255" y="11543"/>
                  </a:cubicBezTo>
                  <a:cubicBezTo>
                    <a:pt x="7711" y="11502"/>
                    <a:pt x="8176" y="11483"/>
                    <a:pt x="8637" y="11488"/>
                  </a:cubicBezTo>
                  <a:lnTo>
                    <a:pt x="8789" y="9215"/>
                  </a:lnTo>
                  <a:lnTo>
                    <a:pt x="5626" y="9084"/>
                  </a:lnTo>
                  <a:close/>
                  <a:moveTo>
                    <a:pt x="9830" y="9260"/>
                  </a:moveTo>
                  <a:lnTo>
                    <a:pt x="9678" y="11533"/>
                  </a:lnTo>
                  <a:cubicBezTo>
                    <a:pt x="10111" y="11566"/>
                    <a:pt x="10539" y="11622"/>
                    <a:pt x="10960" y="11693"/>
                  </a:cubicBezTo>
                  <a:cubicBezTo>
                    <a:pt x="11380" y="11765"/>
                    <a:pt x="11789" y="11857"/>
                    <a:pt x="12195" y="11966"/>
                  </a:cubicBezTo>
                  <a:cubicBezTo>
                    <a:pt x="12354" y="11544"/>
                    <a:pt x="12487" y="11117"/>
                    <a:pt x="12591" y="10685"/>
                  </a:cubicBezTo>
                  <a:cubicBezTo>
                    <a:pt x="12695" y="10253"/>
                    <a:pt x="12771" y="9818"/>
                    <a:pt x="12819" y="9378"/>
                  </a:cubicBezTo>
                  <a:lnTo>
                    <a:pt x="9830" y="9260"/>
                  </a:lnTo>
                  <a:close/>
                  <a:moveTo>
                    <a:pt x="4330" y="13039"/>
                  </a:moveTo>
                  <a:cubicBezTo>
                    <a:pt x="4065" y="13135"/>
                    <a:pt x="3812" y="13241"/>
                    <a:pt x="3558" y="13356"/>
                  </a:cubicBezTo>
                  <a:cubicBezTo>
                    <a:pt x="3906" y="13626"/>
                    <a:pt x="4274" y="13873"/>
                    <a:pt x="4671" y="14087"/>
                  </a:cubicBezTo>
                  <a:cubicBezTo>
                    <a:pt x="5068" y="14300"/>
                    <a:pt x="5484" y="14479"/>
                    <a:pt x="5921" y="14635"/>
                  </a:cubicBezTo>
                  <a:cubicBezTo>
                    <a:pt x="5762" y="14333"/>
                    <a:pt x="5616" y="14028"/>
                    <a:pt x="5485" y="13718"/>
                  </a:cubicBezTo>
                  <a:cubicBezTo>
                    <a:pt x="5354" y="13409"/>
                    <a:pt x="5242" y="13093"/>
                    <a:pt x="5139" y="12778"/>
                  </a:cubicBezTo>
                  <a:cubicBezTo>
                    <a:pt x="4865" y="12856"/>
                    <a:pt x="4595" y="12943"/>
                    <a:pt x="4330" y="13039"/>
                  </a:cubicBezTo>
                  <a:close/>
                  <a:moveTo>
                    <a:pt x="13859" y="9423"/>
                  </a:moveTo>
                  <a:cubicBezTo>
                    <a:pt x="13808" y="9907"/>
                    <a:pt x="13724" y="10381"/>
                    <a:pt x="13609" y="10857"/>
                  </a:cubicBezTo>
                  <a:cubicBezTo>
                    <a:pt x="13493" y="11332"/>
                    <a:pt x="13344" y="11810"/>
                    <a:pt x="13166" y="12273"/>
                  </a:cubicBezTo>
                  <a:cubicBezTo>
                    <a:pt x="13524" y="12401"/>
                    <a:pt x="13875" y="12542"/>
                    <a:pt x="14216" y="12701"/>
                  </a:cubicBezTo>
                  <a:cubicBezTo>
                    <a:pt x="14556" y="12859"/>
                    <a:pt x="14886" y="13034"/>
                    <a:pt x="15207" y="13222"/>
                  </a:cubicBezTo>
                  <a:cubicBezTo>
                    <a:pt x="15824" y="12719"/>
                    <a:pt x="16322" y="12150"/>
                    <a:pt x="16693" y="11534"/>
                  </a:cubicBezTo>
                  <a:cubicBezTo>
                    <a:pt x="17065" y="10917"/>
                    <a:pt x="17305" y="10252"/>
                    <a:pt x="17407" y="9565"/>
                  </a:cubicBezTo>
                  <a:lnTo>
                    <a:pt x="13859" y="9423"/>
                  </a:lnTo>
                  <a:close/>
                  <a:moveTo>
                    <a:pt x="6129" y="12538"/>
                  </a:moveTo>
                  <a:cubicBezTo>
                    <a:pt x="6265" y="12963"/>
                    <a:pt x="6431" y="13384"/>
                    <a:pt x="6622" y="13795"/>
                  </a:cubicBezTo>
                  <a:cubicBezTo>
                    <a:pt x="6812" y="14207"/>
                    <a:pt x="7039" y="14613"/>
                    <a:pt x="7283" y="15009"/>
                  </a:cubicBezTo>
                  <a:cubicBezTo>
                    <a:pt x="7466" y="15045"/>
                    <a:pt x="7639" y="15073"/>
                    <a:pt x="7825" y="15099"/>
                  </a:cubicBezTo>
                  <a:cubicBezTo>
                    <a:pt x="8012" y="15126"/>
                    <a:pt x="8207" y="15149"/>
                    <a:pt x="8397" y="15166"/>
                  </a:cubicBezTo>
                  <a:lnTo>
                    <a:pt x="8585" y="12305"/>
                  </a:lnTo>
                  <a:cubicBezTo>
                    <a:pt x="8171" y="12305"/>
                    <a:pt x="7764" y="12319"/>
                    <a:pt x="7353" y="12359"/>
                  </a:cubicBezTo>
                  <a:cubicBezTo>
                    <a:pt x="6944" y="12398"/>
                    <a:pt x="6529" y="12460"/>
                    <a:pt x="6129" y="12538"/>
                  </a:cubicBezTo>
                  <a:close/>
                  <a:moveTo>
                    <a:pt x="9626" y="12350"/>
                  </a:moveTo>
                  <a:lnTo>
                    <a:pt x="9425" y="15216"/>
                  </a:lnTo>
                  <a:cubicBezTo>
                    <a:pt x="9582" y="15214"/>
                    <a:pt x="9737" y="15203"/>
                    <a:pt x="9894" y="15194"/>
                  </a:cubicBezTo>
                  <a:cubicBezTo>
                    <a:pt x="10050" y="15186"/>
                    <a:pt x="10213" y="15175"/>
                    <a:pt x="10368" y="15159"/>
                  </a:cubicBezTo>
                  <a:cubicBezTo>
                    <a:pt x="10671" y="14778"/>
                    <a:pt x="10949" y="14389"/>
                    <a:pt x="11199" y="13988"/>
                  </a:cubicBezTo>
                  <a:cubicBezTo>
                    <a:pt x="11449" y="13586"/>
                    <a:pt x="11670" y="13171"/>
                    <a:pt x="11866" y="12752"/>
                  </a:cubicBezTo>
                  <a:cubicBezTo>
                    <a:pt x="11505" y="12651"/>
                    <a:pt x="11137" y="12565"/>
                    <a:pt x="10763" y="12497"/>
                  </a:cubicBezTo>
                  <a:cubicBezTo>
                    <a:pt x="10389" y="12429"/>
                    <a:pt x="10011" y="12384"/>
                    <a:pt x="9626" y="12350"/>
                  </a:cubicBezTo>
                  <a:close/>
                  <a:moveTo>
                    <a:pt x="12825" y="13064"/>
                  </a:moveTo>
                  <a:cubicBezTo>
                    <a:pt x="12674" y="13385"/>
                    <a:pt x="12510" y="13697"/>
                    <a:pt x="12329" y="14009"/>
                  </a:cubicBezTo>
                  <a:cubicBezTo>
                    <a:pt x="12148" y="14321"/>
                    <a:pt x="11954" y="14631"/>
                    <a:pt x="11743" y="14932"/>
                  </a:cubicBezTo>
                  <a:cubicBezTo>
                    <a:pt x="12192" y="14825"/>
                    <a:pt x="12634" y="14684"/>
                    <a:pt x="13055" y="14518"/>
                  </a:cubicBezTo>
                  <a:cubicBezTo>
                    <a:pt x="13547" y="14324"/>
                    <a:pt x="14011" y="14095"/>
                    <a:pt x="14443" y="13829"/>
                  </a:cubicBezTo>
                  <a:cubicBezTo>
                    <a:pt x="14187" y="13681"/>
                    <a:pt x="13927" y="13541"/>
                    <a:pt x="13658" y="13413"/>
                  </a:cubicBezTo>
                  <a:cubicBezTo>
                    <a:pt x="13389" y="13285"/>
                    <a:pt x="13107" y="13170"/>
                    <a:pt x="12825" y="1306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8" name="Figure"/>
            <p:cNvSpPr/>
            <p:nvPr/>
          </p:nvSpPr>
          <p:spPr>
            <a:xfrm>
              <a:off x="5598014" y="7739867"/>
              <a:ext cx="466519" cy="5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69" name="Figure"/>
            <p:cNvSpPr/>
            <p:nvPr/>
          </p:nvSpPr>
          <p:spPr>
            <a:xfrm>
              <a:off x="5870874" y="6843099"/>
              <a:ext cx="600715" cy="83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0" name="Figure"/>
            <p:cNvSpPr/>
            <p:nvPr/>
          </p:nvSpPr>
          <p:spPr>
            <a:xfrm>
              <a:off x="4514844" y="7219322"/>
              <a:ext cx="534331" cy="5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1" name="Figure"/>
            <p:cNvSpPr/>
            <p:nvPr/>
          </p:nvSpPr>
          <p:spPr>
            <a:xfrm>
              <a:off x="4004952" y="8445017"/>
              <a:ext cx="745367" cy="62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2" name="Figure"/>
            <p:cNvSpPr/>
            <p:nvPr/>
          </p:nvSpPr>
          <p:spPr>
            <a:xfrm>
              <a:off x="3328446" y="8329055"/>
              <a:ext cx="513466" cy="6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3" name="Figure"/>
            <p:cNvSpPr/>
            <p:nvPr/>
          </p:nvSpPr>
          <p:spPr>
            <a:xfrm>
              <a:off x="3819790" y="7593241"/>
              <a:ext cx="536498" cy="8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4" name="Figure"/>
            <p:cNvSpPr/>
            <p:nvPr/>
          </p:nvSpPr>
          <p:spPr>
            <a:xfrm>
              <a:off x="5814857" y="8945179"/>
              <a:ext cx="570419" cy="64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5" name="Figure"/>
            <p:cNvSpPr/>
            <p:nvPr/>
          </p:nvSpPr>
          <p:spPr>
            <a:xfrm>
              <a:off x="6510324" y="8436927"/>
              <a:ext cx="387031" cy="55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6" name="Figure"/>
            <p:cNvSpPr/>
            <p:nvPr/>
          </p:nvSpPr>
          <p:spPr>
            <a:xfrm>
              <a:off x="1095844" y="1175045"/>
              <a:ext cx="387480" cy="4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4" y="0"/>
                  </a:moveTo>
                  <a:lnTo>
                    <a:pt x="0" y="14712"/>
                  </a:lnTo>
                  <a:lnTo>
                    <a:pt x="12786" y="21600"/>
                  </a:lnTo>
                  <a:lnTo>
                    <a:pt x="21600" y="9440"/>
                  </a:lnTo>
                  <a:lnTo>
                    <a:pt x="20503" y="5300"/>
                  </a:lnTo>
                  <a:lnTo>
                    <a:pt x="10664" y="0"/>
                  </a:lnTo>
                  <a:close/>
                  <a:moveTo>
                    <a:pt x="12273" y="5578"/>
                  </a:moveTo>
                  <a:lnTo>
                    <a:pt x="16930" y="8086"/>
                  </a:lnTo>
                  <a:lnTo>
                    <a:pt x="16635" y="8492"/>
                  </a:lnTo>
                  <a:lnTo>
                    <a:pt x="11979" y="5984"/>
                  </a:lnTo>
                  <a:lnTo>
                    <a:pt x="12273" y="5578"/>
                  </a:lnTo>
                  <a:close/>
                  <a:moveTo>
                    <a:pt x="7043" y="8326"/>
                  </a:moveTo>
                  <a:lnTo>
                    <a:pt x="16357" y="13343"/>
                  </a:lnTo>
                  <a:lnTo>
                    <a:pt x="16071" y="13738"/>
                  </a:lnTo>
                  <a:lnTo>
                    <a:pt x="6757" y="8721"/>
                  </a:lnTo>
                  <a:lnTo>
                    <a:pt x="7043" y="8326"/>
                  </a:lnTo>
                  <a:close/>
                  <a:moveTo>
                    <a:pt x="5596" y="10322"/>
                  </a:moveTo>
                  <a:lnTo>
                    <a:pt x="14910" y="15339"/>
                  </a:lnTo>
                  <a:lnTo>
                    <a:pt x="14616" y="15745"/>
                  </a:lnTo>
                  <a:lnTo>
                    <a:pt x="5302" y="10728"/>
                  </a:lnTo>
                  <a:lnTo>
                    <a:pt x="5596" y="10322"/>
                  </a:lnTo>
                  <a:close/>
                  <a:moveTo>
                    <a:pt x="4150" y="12318"/>
                  </a:moveTo>
                  <a:lnTo>
                    <a:pt x="8807" y="14826"/>
                  </a:lnTo>
                  <a:lnTo>
                    <a:pt x="8512" y="15232"/>
                  </a:lnTo>
                  <a:lnTo>
                    <a:pt x="3856" y="12724"/>
                  </a:lnTo>
                  <a:lnTo>
                    <a:pt x="4150" y="12318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7" name="Figure"/>
            <p:cNvSpPr/>
            <p:nvPr/>
          </p:nvSpPr>
          <p:spPr>
            <a:xfrm>
              <a:off x="1402353" y="4853477"/>
              <a:ext cx="461010" cy="97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8" name="Figure"/>
            <p:cNvSpPr/>
            <p:nvPr/>
          </p:nvSpPr>
          <p:spPr>
            <a:xfrm>
              <a:off x="6784103" y="8802030"/>
              <a:ext cx="410125" cy="45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79" name="Figure"/>
            <p:cNvSpPr/>
            <p:nvPr/>
          </p:nvSpPr>
          <p:spPr>
            <a:xfrm>
              <a:off x="5196885" y="7164430"/>
              <a:ext cx="550228" cy="52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0" name="Figure"/>
            <p:cNvSpPr/>
            <p:nvPr/>
          </p:nvSpPr>
          <p:spPr>
            <a:xfrm>
              <a:off x="3328457" y="9142273"/>
              <a:ext cx="392655" cy="42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1" name="Figure"/>
            <p:cNvSpPr/>
            <p:nvPr/>
          </p:nvSpPr>
          <p:spPr>
            <a:xfrm>
              <a:off x="3314375" y="8713623"/>
              <a:ext cx="359034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93" y="15970"/>
                  </a:lnTo>
                  <a:lnTo>
                    <a:pt x="15488" y="19464"/>
                  </a:lnTo>
                  <a:cubicBezTo>
                    <a:pt x="15488" y="19464"/>
                    <a:pt x="21600" y="21600"/>
                    <a:pt x="21600" y="21600"/>
                  </a:cubicBezTo>
                  <a:close/>
                  <a:moveTo>
                    <a:pt x="14827" y="18782"/>
                  </a:moveTo>
                  <a:lnTo>
                    <a:pt x="19632" y="15288"/>
                  </a:lnTo>
                  <a:lnTo>
                    <a:pt x="7863" y="3150"/>
                  </a:lnTo>
                  <a:lnTo>
                    <a:pt x="3055" y="6642"/>
                  </a:lnTo>
                  <a:cubicBezTo>
                    <a:pt x="3055" y="6642"/>
                    <a:pt x="14827" y="18782"/>
                    <a:pt x="14827" y="18782"/>
                  </a:cubicBezTo>
                  <a:close/>
                  <a:moveTo>
                    <a:pt x="2382" y="5946"/>
                  </a:moveTo>
                  <a:lnTo>
                    <a:pt x="7189" y="2455"/>
                  </a:lnTo>
                  <a:lnTo>
                    <a:pt x="4808" y="0"/>
                  </a:lnTo>
                  <a:lnTo>
                    <a:pt x="0" y="3492"/>
                  </a:lnTo>
                  <a:cubicBezTo>
                    <a:pt x="0" y="3492"/>
                    <a:pt x="2382" y="5946"/>
                    <a:pt x="2382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2" name="Figure"/>
            <p:cNvSpPr/>
            <p:nvPr/>
          </p:nvSpPr>
          <p:spPr>
            <a:xfrm>
              <a:off x="4469538" y="8036569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3" name="Figure"/>
            <p:cNvSpPr/>
            <p:nvPr/>
          </p:nvSpPr>
          <p:spPr>
            <a:xfrm>
              <a:off x="7081524" y="9270623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4" name="Figure"/>
            <p:cNvSpPr/>
            <p:nvPr/>
          </p:nvSpPr>
          <p:spPr>
            <a:xfrm>
              <a:off x="816293" y="6547554"/>
              <a:ext cx="1231125" cy="102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060" extrusionOk="0">
                  <a:moveTo>
                    <a:pt x="5067" y="1750"/>
                  </a:moveTo>
                  <a:cubicBezTo>
                    <a:pt x="3889" y="2786"/>
                    <a:pt x="2937" y="4242"/>
                    <a:pt x="2399" y="6004"/>
                  </a:cubicBezTo>
                  <a:cubicBezTo>
                    <a:pt x="1643" y="8478"/>
                    <a:pt x="1865" y="11194"/>
                    <a:pt x="2990" y="13444"/>
                  </a:cubicBezTo>
                  <a:cubicBezTo>
                    <a:pt x="3870" y="15270"/>
                    <a:pt x="5250" y="16661"/>
                    <a:pt x="6922" y="17381"/>
                  </a:cubicBezTo>
                  <a:cubicBezTo>
                    <a:pt x="9451" y="18470"/>
                    <a:pt x="12240" y="17908"/>
                    <a:pt x="14313" y="15903"/>
                  </a:cubicBezTo>
                  <a:cubicBezTo>
                    <a:pt x="18651" y="11420"/>
                    <a:pt x="17421" y="3050"/>
                    <a:pt x="12063" y="580"/>
                  </a:cubicBezTo>
                  <a:cubicBezTo>
                    <a:pt x="9632" y="-540"/>
                    <a:pt x="7029" y="24"/>
                    <a:pt x="5067" y="1750"/>
                  </a:cubicBezTo>
                  <a:close/>
                  <a:moveTo>
                    <a:pt x="144" y="7069"/>
                  </a:moveTo>
                  <a:cubicBezTo>
                    <a:pt x="-293" y="10042"/>
                    <a:pt x="271" y="13045"/>
                    <a:pt x="1730" y="15515"/>
                  </a:cubicBezTo>
                  <a:cubicBezTo>
                    <a:pt x="3189" y="17984"/>
                    <a:pt x="5373" y="19623"/>
                    <a:pt x="7873" y="20142"/>
                  </a:cubicBezTo>
                  <a:cubicBezTo>
                    <a:pt x="10701" y="20729"/>
                    <a:pt x="13525" y="19737"/>
                    <a:pt x="15626" y="17642"/>
                  </a:cubicBezTo>
                  <a:cubicBezTo>
                    <a:pt x="16046" y="17223"/>
                    <a:pt x="16441" y="16757"/>
                    <a:pt x="16797" y="16253"/>
                  </a:cubicBezTo>
                  <a:lnTo>
                    <a:pt x="17968" y="17913"/>
                  </a:lnTo>
                  <a:lnTo>
                    <a:pt x="15970" y="19907"/>
                  </a:lnTo>
                  <a:lnTo>
                    <a:pt x="16784" y="21060"/>
                  </a:lnTo>
                  <a:lnTo>
                    <a:pt x="21307" y="16547"/>
                  </a:lnTo>
                  <a:lnTo>
                    <a:pt x="20493" y="15394"/>
                  </a:lnTo>
                  <a:lnTo>
                    <a:pt x="18938" y="16946"/>
                  </a:lnTo>
                  <a:lnTo>
                    <a:pt x="17563" y="14997"/>
                  </a:lnTo>
                  <a:cubicBezTo>
                    <a:pt x="17707" y="14725"/>
                    <a:pt x="17841" y="14444"/>
                    <a:pt x="17966" y="14155"/>
                  </a:cubicBezTo>
                  <a:cubicBezTo>
                    <a:pt x="18091" y="13866"/>
                    <a:pt x="18199" y="13565"/>
                    <a:pt x="18303" y="13259"/>
                  </a:cubicBezTo>
                  <a:lnTo>
                    <a:pt x="17136" y="12696"/>
                  </a:lnTo>
                  <a:cubicBezTo>
                    <a:pt x="15692" y="16941"/>
                    <a:pt x="11882" y="19452"/>
                    <a:pt x="8083" y="18663"/>
                  </a:cubicBezTo>
                  <a:cubicBezTo>
                    <a:pt x="5916" y="18213"/>
                    <a:pt x="4035" y="16787"/>
                    <a:pt x="2770" y="14646"/>
                  </a:cubicBezTo>
                  <a:cubicBezTo>
                    <a:pt x="1505" y="12506"/>
                    <a:pt x="1009" y="9913"/>
                    <a:pt x="1387" y="7336"/>
                  </a:cubicBezTo>
                  <a:lnTo>
                    <a:pt x="144" y="7069"/>
                  </a:lnTo>
                  <a:close/>
                  <a:moveTo>
                    <a:pt x="5335" y="2837"/>
                  </a:moveTo>
                  <a:cubicBezTo>
                    <a:pt x="5642" y="2548"/>
                    <a:pt x="5974" y="2294"/>
                    <a:pt x="6321" y="2074"/>
                  </a:cubicBezTo>
                  <a:cubicBezTo>
                    <a:pt x="6377" y="2352"/>
                    <a:pt x="6420" y="2628"/>
                    <a:pt x="6454" y="2908"/>
                  </a:cubicBezTo>
                  <a:cubicBezTo>
                    <a:pt x="6487" y="3187"/>
                    <a:pt x="6509" y="3473"/>
                    <a:pt x="6523" y="3753"/>
                  </a:cubicBezTo>
                  <a:cubicBezTo>
                    <a:pt x="6184" y="3733"/>
                    <a:pt x="5841" y="3731"/>
                    <a:pt x="5502" y="3739"/>
                  </a:cubicBezTo>
                  <a:cubicBezTo>
                    <a:pt x="5162" y="3747"/>
                    <a:pt x="4828" y="3763"/>
                    <a:pt x="4490" y="3799"/>
                  </a:cubicBezTo>
                  <a:cubicBezTo>
                    <a:pt x="4750" y="3452"/>
                    <a:pt x="5029" y="3126"/>
                    <a:pt x="5335" y="2837"/>
                  </a:cubicBezTo>
                  <a:close/>
                  <a:moveTo>
                    <a:pt x="3789" y="4906"/>
                  </a:moveTo>
                  <a:cubicBezTo>
                    <a:pt x="4243" y="4825"/>
                    <a:pt x="4700" y="4770"/>
                    <a:pt x="5156" y="4744"/>
                  </a:cubicBezTo>
                  <a:cubicBezTo>
                    <a:pt x="5613" y="4718"/>
                    <a:pt x="6071" y="4720"/>
                    <a:pt x="6527" y="4748"/>
                  </a:cubicBezTo>
                  <a:cubicBezTo>
                    <a:pt x="6511" y="5145"/>
                    <a:pt x="6474" y="5551"/>
                    <a:pt x="6416" y="5943"/>
                  </a:cubicBezTo>
                  <a:cubicBezTo>
                    <a:pt x="6358" y="6336"/>
                    <a:pt x="6283" y="6722"/>
                    <a:pt x="6183" y="7107"/>
                  </a:cubicBezTo>
                  <a:lnTo>
                    <a:pt x="3360" y="5893"/>
                  </a:lnTo>
                  <a:cubicBezTo>
                    <a:pt x="3422" y="5725"/>
                    <a:pt x="3488" y="5551"/>
                    <a:pt x="3560" y="5388"/>
                  </a:cubicBezTo>
                  <a:cubicBezTo>
                    <a:pt x="3631" y="5226"/>
                    <a:pt x="3708" y="5062"/>
                    <a:pt x="3789" y="4906"/>
                  </a:cubicBezTo>
                  <a:close/>
                  <a:moveTo>
                    <a:pt x="7125" y="1577"/>
                  </a:moveTo>
                  <a:cubicBezTo>
                    <a:pt x="7809" y="1267"/>
                    <a:pt x="8522" y="1093"/>
                    <a:pt x="9239" y="1060"/>
                  </a:cubicBezTo>
                  <a:cubicBezTo>
                    <a:pt x="9955" y="1028"/>
                    <a:pt x="10670" y="1129"/>
                    <a:pt x="11369" y="1374"/>
                  </a:cubicBezTo>
                  <a:lnTo>
                    <a:pt x="10388" y="4606"/>
                  </a:lnTo>
                  <a:cubicBezTo>
                    <a:pt x="9901" y="4415"/>
                    <a:pt x="9404" y="4250"/>
                    <a:pt x="8905" y="4121"/>
                  </a:cubicBezTo>
                  <a:cubicBezTo>
                    <a:pt x="8407" y="3991"/>
                    <a:pt x="7907" y="3892"/>
                    <a:pt x="7401" y="3826"/>
                  </a:cubicBezTo>
                  <a:cubicBezTo>
                    <a:pt x="7389" y="3448"/>
                    <a:pt x="7359" y="3070"/>
                    <a:pt x="7314" y="2693"/>
                  </a:cubicBezTo>
                  <a:cubicBezTo>
                    <a:pt x="7268" y="2316"/>
                    <a:pt x="7205" y="1951"/>
                    <a:pt x="7125" y="1577"/>
                  </a:cubicBezTo>
                  <a:close/>
                  <a:moveTo>
                    <a:pt x="3066" y="6829"/>
                  </a:moveTo>
                  <a:lnTo>
                    <a:pt x="5890" y="8044"/>
                  </a:lnTo>
                  <a:cubicBezTo>
                    <a:pt x="5764" y="8385"/>
                    <a:pt x="5625" y="8720"/>
                    <a:pt x="5468" y="9041"/>
                  </a:cubicBezTo>
                  <a:cubicBezTo>
                    <a:pt x="5310" y="9362"/>
                    <a:pt x="5138" y="9667"/>
                    <a:pt x="4951" y="9964"/>
                  </a:cubicBezTo>
                  <a:cubicBezTo>
                    <a:pt x="4578" y="9630"/>
                    <a:pt x="4217" y="9280"/>
                    <a:pt x="3874" y="8903"/>
                  </a:cubicBezTo>
                  <a:cubicBezTo>
                    <a:pt x="3532" y="8526"/>
                    <a:pt x="3202" y="8132"/>
                    <a:pt x="2893" y="7714"/>
                  </a:cubicBezTo>
                  <a:cubicBezTo>
                    <a:pt x="2915" y="7566"/>
                    <a:pt x="2943" y="7408"/>
                    <a:pt x="2973" y="7262"/>
                  </a:cubicBezTo>
                  <a:cubicBezTo>
                    <a:pt x="3002" y="7115"/>
                    <a:pt x="3030" y="6975"/>
                    <a:pt x="3066" y="6829"/>
                  </a:cubicBezTo>
                  <a:close/>
                  <a:moveTo>
                    <a:pt x="2802" y="9058"/>
                  </a:moveTo>
                  <a:cubicBezTo>
                    <a:pt x="3052" y="9362"/>
                    <a:pt x="3305" y="9651"/>
                    <a:pt x="3574" y="9931"/>
                  </a:cubicBezTo>
                  <a:cubicBezTo>
                    <a:pt x="3843" y="10211"/>
                    <a:pt x="4128" y="10481"/>
                    <a:pt x="4413" y="10737"/>
                  </a:cubicBezTo>
                  <a:cubicBezTo>
                    <a:pt x="4240" y="10960"/>
                    <a:pt x="4046" y="11176"/>
                    <a:pt x="3855" y="11379"/>
                  </a:cubicBezTo>
                  <a:cubicBezTo>
                    <a:pt x="3663" y="11582"/>
                    <a:pt x="3470" y="11771"/>
                    <a:pt x="3263" y="11953"/>
                  </a:cubicBezTo>
                  <a:cubicBezTo>
                    <a:pt x="3107" y="11486"/>
                    <a:pt x="2988" y="11009"/>
                    <a:pt x="2911" y="10525"/>
                  </a:cubicBezTo>
                  <a:cubicBezTo>
                    <a:pt x="2833" y="10041"/>
                    <a:pt x="2802" y="9550"/>
                    <a:pt x="2802" y="9058"/>
                  </a:cubicBezTo>
                  <a:close/>
                  <a:moveTo>
                    <a:pt x="7388" y="4838"/>
                  </a:moveTo>
                  <a:cubicBezTo>
                    <a:pt x="7847" y="4901"/>
                    <a:pt x="8303" y="5000"/>
                    <a:pt x="8754" y="5118"/>
                  </a:cubicBezTo>
                  <a:cubicBezTo>
                    <a:pt x="9206" y="5236"/>
                    <a:pt x="9653" y="5370"/>
                    <a:pt x="10094" y="5543"/>
                  </a:cubicBezTo>
                  <a:lnTo>
                    <a:pt x="9216" y="8418"/>
                  </a:lnTo>
                  <a:lnTo>
                    <a:pt x="6979" y="7448"/>
                  </a:lnTo>
                  <a:cubicBezTo>
                    <a:pt x="7094" y="7021"/>
                    <a:pt x="7183" y="6595"/>
                    <a:pt x="7252" y="6159"/>
                  </a:cubicBezTo>
                  <a:cubicBezTo>
                    <a:pt x="7322" y="5724"/>
                    <a:pt x="7367" y="5278"/>
                    <a:pt x="7388" y="4838"/>
                  </a:cubicBezTo>
                  <a:close/>
                  <a:moveTo>
                    <a:pt x="12165" y="1715"/>
                  </a:moveTo>
                  <a:cubicBezTo>
                    <a:pt x="12833" y="2062"/>
                    <a:pt x="13444" y="2537"/>
                    <a:pt x="13976" y="3110"/>
                  </a:cubicBezTo>
                  <a:cubicBezTo>
                    <a:pt x="14508" y="3682"/>
                    <a:pt x="14966" y="4359"/>
                    <a:pt x="15323" y="5120"/>
                  </a:cubicBezTo>
                  <a:cubicBezTo>
                    <a:pt x="15135" y="5280"/>
                    <a:pt x="14943" y="5448"/>
                    <a:pt x="14767" y="5624"/>
                  </a:cubicBezTo>
                  <a:cubicBezTo>
                    <a:pt x="14452" y="5938"/>
                    <a:pt x="14161" y="6276"/>
                    <a:pt x="13887" y="6638"/>
                  </a:cubicBezTo>
                  <a:cubicBezTo>
                    <a:pt x="13463" y="6301"/>
                    <a:pt x="13028" y="5991"/>
                    <a:pt x="12576" y="5709"/>
                  </a:cubicBezTo>
                  <a:cubicBezTo>
                    <a:pt x="12124" y="5427"/>
                    <a:pt x="11652" y="5181"/>
                    <a:pt x="11175" y="4956"/>
                  </a:cubicBezTo>
                  <a:lnTo>
                    <a:pt x="12165" y="1715"/>
                  </a:lnTo>
                  <a:close/>
                  <a:moveTo>
                    <a:pt x="6686" y="8385"/>
                  </a:moveTo>
                  <a:lnTo>
                    <a:pt x="8930" y="9364"/>
                  </a:lnTo>
                  <a:lnTo>
                    <a:pt x="8095" y="12078"/>
                  </a:lnTo>
                  <a:cubicBezTo>
                    <a:pt x="7666" y="11874"/>
                    <a:pt x="7252" y="11648"/>
                    <a:pt x="6844" y="11395"/>
                  </a:cubicBezTo>
                  <a:cubicBezTo>
                    <a:pt x="6436" y="11142"/>
                    <a:pt x="6042" y="10863"/>
                    <a:pt x="5658" y="10562"/>
                  </a:cubicBezTo>
                  <a:cubicBezTo>
                    <a:pt x="5865" y="10227"/>
                    <a:pt x="6051" y="9869"/>
                    <a:pt x="6224" y="9507"/>
                  </a:cubicBezTo>
                  <a:cubicBezTo>
                    <a:pt x="6396" y="9144"/>
                    <a:pt x="6550" y="8769"/>
                    <a:pt x="6686" y="8385"/>
                  </a:cubicBezTo>
                  <a:close/>
                  <a:moveTo>
                    <a:pt x="5128" y="11345"/>
                  </a:moveTo>
                  <a:cubicBezTo>
                    <a:pt x="5549" y="11679"/>
                    <a:pt x="5983" y="11985"/>
                    <a:pt x="6431" y="12264"/>
                  </a:cubicBezTo>
                  <a:cubicBezTo>
                    <a:pt x="6880" y="12543"/>
                    <a:pt x="7336" y="12801"/>
                    <a:pt x="7808" y="13024"/>
                  </a:cubicBezTo>
                  <a:lnTo>
                    <a:pt x="6820" y="16247"/>
                  </a:lnTo>
                  <a:cubicBezTo>
                    <a:pt x="6157" y="15902"/>
                    <a:pt x="5551" y="15438"/>
                    <a:pt x="5023" y="14872"/>
                  </a:cubicBezTo>
                  <a:cubicBezTo>
                    <a:pt x="4495" y="14305"/>
                    <a:pt x="4047" y="13633"/>
                    <a:pt x="3690" y="12881"/>
                  </a:cubicBezTo>
                  <a:cubicBezTo>
                    <a:pt x="3863" y="12733"/>
                    <a:pt x="4034" y="12589"/>
                    <a:pt x="4196" y="12427"/>
                  </a:cubicBezTo>
                  <a:cubicBezTo>
                    <a:pt x="4362" y="12261"/>
                    <a:pt x="4521" y="12078"/>
                    <a:pt x="4677" y="11897"/>
                  </a:cubicBezTo>
                  <a:cubicBezTo>
                    <a:pt x="4831" y="11717"/>
                    <a:pt x="4984" y="11537"/>
                    <a:pt x="5128" y="11345"/>
                  </a:cubicBezTo>
                  <a:close/>
                  <a:moveTo>
                    <a:pt x="10890" y="5884"/>
                  </a:moveTo>
                  <a:cubicBezTo>
                    <a:pt x="11322" y="6089"/>
                    <a:pt x="11745" y="6331"/>
                    <a:pt x="12155" y="6587"/>
                  </a:cubicBezTo>
                  <a:cubicBezTo>
                    <a:pt x="12566" y="6842"/>
                    <a:pt x="12970" y="7118"/>
                    <a:pt x="13357" y="7421"/>
                  </a:cubicBezTo>
                  <a:cubicBezTo>
                    <a:pt x="13134" y="7776"/>
                    <a:pt x="12924" y="8141"/>
                    <a:pt x="12741" y="8527"/>
                  </a:cubicBezTo>
                  <a:cubicBezTo>
                    <a:pt x="12557" y="8912"/>
                    <a:pt x="12392" y="9316"/>
                    <a:pt x="12250" y="9728"/>
                  </a:cubicBezTo>
                  <a:lnTo>
                    <a:pt x="10012" y="8759"/>
                  </a:lnTo>
                  <a:lnTo>
                    <a:pt x="10890" y="5884"/>
                  </a:lnTo>
                  <a:close/>
                  <a:moveTo>
                    <a:pt x="9726" y="9705"/>
                  </a:moveTo>
                  <a:lnTo>
                    <a:pt x="11963" y="10675"/>
                  </a:lnTo>
                  <a:cubicBezTo>
                    <a:pt x="11858" y="11076"/>
                    <a:pt x="11775" y="11484"/>
                    <a:pt x="11711" y="11892"/>
                  </a:cubicBezTo>
                  <a:cubicBezTo>
                    <a:pt x="11647" y="12300"/>
                    <a:pt x="11605" y="12708"/>
                    <a:pt x="11582" y="13122"/>
                  </a:cubicBezTo>
                  <a:cubicBezTo>
                    <a:pt x="11125" y="13058"/>
                    <a:pt x="10671" y="12970"/>
                    <a:pt x="10223" y="12852"/>
                  </a:cubicBezTo>
                  <a:cubicBezTo>
                    <a:pt x="9773" y="12734"/>
                    <a:pt x="9330" y="12590"/>
                    <a:pt x="8891" y="12418"/>
                  </a:cubicBezTo>
                  <a:lnTo>
                    <a:pt x="9726" y="9705"/>
                  </a:lnTo>
                  <a:close/>
                  <a:moveTo>
                    <a:pt x="15110" y="6654"/>
                  </a:moveTo>
                  <a:cubicBezTo>
                    <a:pt x="15286" y="6466"/>
                    <a:pt x="15468" y="6292"/>
                    <a:pt x="15660" y="6122"/>
                  </a:cubicBezTo>
                  <a:cubicBezTo>
                    <a:pt x="15809" y="6563"/>
                    <a:pt x="15931" y="7010"/>
                    <a:pt x="16010" y="7467"/>
                  </a:cubicBezTo>
                  <a:cubicBezTo>
                    <a:pt x="16090" y="7923"/>
                    <a:pt x="16131" y="8380"/>
                    <a:pt x="16141" y="8843"/>
                  </a:cubicBezTo>
                  <a:cubicBezTo>
                    <a:pt x="15901" y="8555"/>
                    <a:pt x="15654" y="8278"/>
                    <a:pt x="15397" y="8011"/>
                  </a:cubicBezTo>
                  <a:cubicBezTo>
                    <a:pt x="15141" y="7744"/>
                    <a:pt x="14873" y="7491"/>
                    <a:pt x="14601" y="7246"/>
                  </a:cubicBezTo>
                  <a:cubicBezTo>
                    <a:pt x="14764" y="7041"/>
                    <a:pt x="14933" y="6843"/>
                    <a:pt x="15110" y="6654"/>
                  </a:cubicBezTo>
                  <a:close/>
                  <a:moveTo>
                    <a:pt x="8605" y="13365"/>
                  </a:moveTo>
                  <a:cubicBezTo>
                    <a:pt x="9087" y="13555"/>
                    <a:pt x="9570" y="13711"/>
                    <a:pt x="10065" y="13839"/>
                  </a:cubicBezTo>
                  <a:cubicBezTo>
                    <a:pt x="10559" y="13968"/>
                    <a:pt x="11066" y="14067"/>
                    <a:pt x="11569" y="14134"/>
                  </a:cubicBezTo>
                  <a:cubicBezTo>
                    <a:pt x="11579" y="14515"/>
                    <a:pt x="11603" y="14896"/>
                    <a:pt x="11648" y="15275"/>
                  </a:cubicBezTo>
                  <a:cubicBezTo>
                    <a:pt x="11692" y="15655"/>
                    <a:pt x="11756" y="16033"/>
                    <a:pt x="11835" y="16409"/>
                  </a:cubicBezTo>
                  <a:cubicBezTo>
                    <a:pt x="11155" y="16714"/>
                    <a:pt x="10449" y="16879"/>
                    <a:pt x="9738" y="16910"/>
                  </a:cubicBezTo>
                  <a:cubicBezTo>
                    <a:pt x="9027" y="16940"/>
                    <a:pt x="8310" y="16830"/>
                    <a:pt x="7616" y="16588"/>
                  </a:cubicBezTo>
                  <a:lnTo>
                    <a:pt x="8605" y="13365"/>
                  </a:lnTo>
                  <a:close/>
                  <a:moveTo>
                    <a:pt x="14057" y="8009"/>
                  </a:moveTo>
                  <a:cubicBezTo>
                    <a:pt x="14422" y="8337"/>
                    <a:pt x="14775" y="8689"/>
                    <a:pt x="15111" y="9059"/>
                  </a:cubicBezTo>
                  <a:cubicBezTo>
                    <a:pt x="15447" y="9428"/>
                    <a:pt x="15766" y="9827"/>
                    <a:pt x="16070" y="10236"/>
                  </a:cubicBezTo>
                  <a:cubicBezTo>
                    <a:pt x="16047" y="10416"/>
                    <a:pt x="16018" y="10584"/>
                    <a:pt x="15985" y="10762"/>
                  </a:cubicBezTo>
                  <a:cubicBezTo>
                    <a:pt x="15951" y="10941"/>
                    <a:pt x="15911" y="11125"/>
                    <a:pt x="15868" y="11302"/>
                  </a:cubicBezTo>
                  <a:lnTo>
                    <a:pt x="13053" y="10079"/>
                  </a:lnTo>
                  <a:cubicBezTo>
                    <a:pt x="13184" y="9711"/>
                    <a:pt x="13327" y="9356"/>
                    <a:pt x="13495" y="9010"/>
                  </a:cubicBezTo>
                  <a:cubicBezTo>
                    <a:pt x="13664" y="8666"/>
                    <a:pt x="13854" y="8327"/>
                    <a:pt x="14057" y="8009"/>
                  </a:cubicBezTo>
                  <a:close/>
                  <a:moveTo>
                    <a:pt x="12766" y="11025"/>
                  </a:moveTo>
                  <a:lnTo>
                    <a:pt x="15589" y="12240"/>
                  </a:lnTo>
                  <a:cubicBezTo>
                    <a:pt x="15538" y="12379"/>
                    <a:pt x="15478" y="12512"/>
                    <a:pt x="15420" y="12646"/>
                  </a:cubicBezTo>
                  <a:cubicBezTo>
                    <a:pt x="15362" y="12781"/>
                    <a:pt x="15300" y="12920"/>
                    <a:pt x="15235" y="13051"/>
                  </a:cubicBezTo>
                  <a:cubicBezTo>
                    <a:pt x="14772" y="13135"/>
                    <a:pt x="14310" y="13192"/>
                    <a:pt x="13844" y="13219"/>
                  </a:cubicBezTo>
                  <a:cubicBezTo>
                    <a:pt x="13378" y="13246"/>
                    <a:pt x="12908" y="13242"/>
                    <a:pt x="12443" y="13212"/>
                  </a:cubicBezTo>
                  <a:cubicBezTo>
                    <a:pt x="12460" y="12842"/>
                    <a:pt x="12494" y="12473"/>
                    <a:pt x="12547" y="12108"/>
                  </a:cubicBezTo>
                  <a:cubicBezTo>
                    <a:pt x="12600" y="11743"/>
                    <a:pt x="12676" y="11385"/>
                    <a:pt x="12766" y="11025"/>
                  </a:cubicBezTo>
                  <a:close/>
                  <a:moveTo>
                    <a:pt x="12438" y="14215"/>
                  </a:moveTo>
                  <a:cubicBezTo>
                    <a:pt x="12795" y="14238"/>
                    <a:pt x="13149" y="14243"/>
                    <a:pt x="13506" y="14234"/>
                  </a:cubicBezTo>
                  <a:cubicBezTo>
                    <a:pt x="13864" y="14225"/>
                    <a:pt x="14224" y="14203"/>
                    <a:pt x="14580" y="14162"/>
                  </a:cubicBezTo>
                  <a:cubicBezTo>
                    <a:pt x="14335" y="14509"/>
                    <a:pt x="14059" y="14834"/>
                    <a:pt x="13766" y="15127"/>
                  </a:cubicBezTo>
                  <a:cubicBezTo>
                    <a:pt x="13423" y="15469"/>
                    <a:pt x="13055" y="15771"/>
                    <a:pt x="12662" y="16025"/>
                  </a:cubicBezTo>
                  <a:cubicBezTo>
                    <a:pt x="12600" y="15726"/>
                    <a:pt x="12549" y="15427"/>
                    <a:pt x="12511" y="15126"/>
                  </a:cubicBezTo>
                  <a:cubicBezTo>
                    <a:pt x="12473" y="14824"/>
                    <a:pt x="12451" y="14518"/>
                    <a:pt x="12438" y="1421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5" name="Figure"/>
            <p:cNvSpPr/>
            <p:nvPr/>
          </p:nvSpPr>
          <p:spPr>
            <a:xfrm>
              <a:off x="621037" y="6087878"/>
              <a:ext cx="417304" cy="44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1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6" name="Figure"/>
            <p:cNvSpPr/>
            <p:nvPr/>
          </p:nvSpPr>
          <p:spPr>
            <a:xfrm>
              <a:off x="1810280" y="5835271"/>
              <a:ext cx="446856" cy="49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7" name="Figure"/>
            <p:cNvSpPr/>
            <p:nvPr/>
          </p:nvSpPr>
          <p:spPr>
            <a:xfrm>
              <a:off x="374988" y="4297104"/>
              <a:ext cx="501630" cy="7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8" name="Figure"/>
            <p:cNvSpPr/>
            <p:nvPr/>
          </p:nvSpPr>
          <p:spPr>
            <a:xfrm>
              <a:off x="1756087" y="5367103"/>
              <a:ext cx="425664" cy="39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89" name="Figure"/>
            <p:cNvSpPr/>
            <p:nvPr/>
          </p:nvSpPr>
          <p:spPr>
            <a:xfrm>
              <a:off x="516004" y="5292309"/>
              <a:ext cx="530073" cy="65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9725" y="4962"/>
                  </a:moveTo>
                  <a:cubicBezTo>
                    <a:pt x="19481" y="4621"/>
                    <a:pt x="18944" y="4504"/>
                    <a:pt x="18524" y="4700"/>
                  </a:cubicBezTo>
                  <a:lnTo>
                    <a:pt x="16276" y="5753"/>
                  </a:lnTo>
                  <a:cubicBezTo>
                    <a:pt x="16665" y="6156"/>
                    <a:pt x="16967" y="6565"/>
                    <a:pt x="17201" y="6965"/>
                  </a:cubicBezTo>
                  <a:lnTo>
                    <a:pt x="19403" y="5935"/>
                  </a:lnTo>
                  <a:cubicBezTo>
                    <a:pt x="19823" y="5739"/>
                    <a:pt x="19967" y="5303"/>
                    <a:pt x="19725" y="4962"/>
                  </a:cubicBezTo>
                  <a:close/>
                  <a:moveTo>
                    <a:pt x="21339" y="9898"/>
                  </a:moveTo>
                  <a:cubicBezTo>
                    <a:pt x="21338" y="9504"/>
                    <a:pt x="20944" y="9185"/>
                    <a:pt x="20459" y="9185"/>
                  </a:cubicBezTo>
                  <a:lnTo>
                    <a:pt x="17939" y="9183"/>
                  </a:lnTo>
                  <a:cubicBezTo>
                    <a:pt x="17998" y="9688"/>
                    <a:pt x="17984" y="10167"/>
                    <a:pt x="17927" y="10609"/>
                  </a:cubicBezTo>
                  <a:lnTo>
                    <a:pt x="20460" y="10610"/>
                  </a:lnTo>
                  <a:cubicBezTo>
                    <a:pt x="20946" y="10610"/>
                    <a:pt x="21338" y="10292"/>
                    <a:pt x="21339" y="9898"/>
                  </a:cubicBezTo>
                  <a:close/>
                  <a:moveTo>
                    <a:pt x="4324" y="1565"/>
                  </a:moveTo>
                  <a:cubicBezTo>
                    <a:pt x="4080" y="1224"/>
                    <a:pt x="3543" y="1107"/>
                    <a:pt x="3123" y="1304"/>
                  </a:cubicBezTo>
                  <a:cubicBezTo>
                    <a:pt x="2703" y="1501"/>
                    <a:pt x="2559" y="1936"/>
                    <a:pt x="2802" y="2278"/>
                  </a:cubicBezTo>
                  <a:lnTo>
                    <a:pt x="4065" y="4052"/>
                  </a:lnTo>
                  <a:cubicBezTo>
                    <a:pt x="4512" y="3793"/>
                    <a:pt x="5019" y="3548"/>
                    <a:pt x="5588" y="3340"/>
                  </a:cubicBezTo>
                  <a:cubicBezTo>
                    <a:pt x="5588" y="3340"/>
                    <a:pt x="4324" y="1565"/>
                    <a:pt x="4324" y="1565"/>
                  </a:cubicBezTo>
                  <a:close/>
                  <a:moveTo>
                    <a:pt x="10086" y="713"/>
                  </a:moveTo>
                  <a:cubicBezTo>
                    <a:pt x="10086" y="319"/>
                    <a:pt x="9693" y="0"/>
                    <a:pt x="9207" y="0"/>
                  </a:cubicBezTo>
                  <a:cubicBezTo>
                    <a:pt x="8723" y="0"/>
                    <a:pt x="8330" y="319"/>
                    <a:pt x="8330" y="713"/>
                  </a:cubicBezTo>
                  <a:lnTo>
                    <a:pt x="8331" y="2772"/>
                  </a:lnTo>
                  <a:cubicBezTo>
                    <a:pt x="8876" y="2739"/>
                    <a:pt x="9464" y="2751"/>
                    <a:pt x="10088" y="2828"/>
                  </a:cubicBezTo>
                  <a:cubicBezTo>
                    <a:pt x="10088" y="2828"/>
                    <a:pt x="10086" y="713"/>
                    <a:pt x="10086" y="713"/>
                  </a:cubicBezTo>
                  <a:close/>
                  <a:moveTo>
                    <a:pt x="15284" y="1339"/>
                  </a:moveTo>
                  <a:cubicBezTo>
                    <a:pt x="14864" y="1142"/>
                    <a:pt x="14326" y="1258"/>
                    <a:pt x="14084" y="1599"/>
                  </a:cubicBezTo>
                  <a:lnTo>
                    <a:pt x="12730" y="3502"/>
                  </a:lnTo>
                  <a:cubicBezTo>
                    <a:pt x="12923" y="3577"/>
                    <a:pt x="14063" y="4115"/>
                    <a:pt x="14249" y="4220"/>
                  </a:cubicBezTo>
                  <a:lnTo>
                    <a:pt x="15606" y="2312"/>
                  </a:lnTo>
                  <a:cubicBezTo>
                    <a:pt x="15849" y="1971"/>
                    <a:pt x="15704" y="1536"/>
                    <a:pt x="15284" y="1339"/>
                  </a:cubicBezTo>
                  <a:close/>
                  <a:moveTo>
                    <a:pt x="16063" y="12771"/>
                  </a:moveTo>
                  <a:cubicBezTo>
                    <a:pt x="17178" y="10880"/>
                    <a:pt x="17910" y="6928"/>
                    <a:pt x="12930" y="4595"/>
                  </a:cubicBezTo>
                  <a:cubicBezTo>
                    <a:pt x="12930" y="4595"/>
                    <a:pt x="12929" y="4595"/>
                    <a:pt x="12928" y="4595"/>
                  </a:cubicBezTo>
                  <a:cubicBezTo>
                    <a:pt x="12928" y="4594"/>
                    <a:pt x="12927" y="4594"/>
                    <a:pt x="12926" y="4594"/>
                  </a:cubicBezTo>
                  <a:cubicBezTo>
                    <a:pt x="12926" y="4593"/>
                    <a:pt x="12925" y="4593"/>
                    <a:pt x="12924" y="4593"/>
                  </a:cubicBezTo>
                  <a:cubicBezTo>
                    <a:pt x="12924" y="4592"/>
                    <a:pt x="12923" y="4592"/>
                    <a:pt x="12922" y="4592"/>
                  </a:cubicBezTo>
                  <a:cubicBezTo>
                    <a:pt x="7943" y="2259"/>
                    <a:pt x="4092" y="4749"/>
                    <a:pt x="2631" y="6478"/>
                  </a:cubicBezTo>
                  <a:cubicBezTo>
                    <a:pt x="1322" y="8041"/>
                    <a:pt x="1632" y="10216"/>
                    <a:pt x="1621" y="10529"/>
                  </a:cubicBezTo>
                  <a:cubicBezTo>
                    <a:pt x="1602" y="11040"/>
                    <a:pt x="2174" y="13289"/>
                    <a:pt x="1592" y="14216"/>
                  </a:cubicBezTo>
                  <a:cubicBezTo>
                    <a:pt x="792" y="15491"/>
                    <a:pt x="955" y="15611"/>
                    <a:pt x="1594" y="16106"/>
                  </a:cubicBezTo>
                  <a:cubicBezTo>
                    <a:pt x="2244" y="16611"/>
                    <a:pt x="5442" y="18109"/>
                    <a:pt x="6306" y="18314"/>
                  </a:cubicBezTo>
                  <a:cubicBezTo>
                    <a:pt x="7154" y="18515"/>
                    <a:pt x="7364" y="18570"/>
                    <a:pt x="8324" y="17370"/>
                  </a:cubicBezTo>
                  <a:cubicBezTo>
                    <a:pt x="9022" y="16498"/>
                    <a:pt x="11709" y="15775"/>
                    <a:pt x="12245" y="15507"/>
                  </a:cubicBezTo>
                  <a:cubicBezTo>
                    <a:pt x="12574" y="15342"/>
                    <a:pt x="15049" y="14473"/>
                    <a:pt x="16063" y="12771"/>
                  </a:cubicBezTo>
                  <a:close/>
                  <a:moveTo>
                    <a:pt x="5425" y="20157"/>
                  </a:moveTo>
                  <a:cubicBezTo>
                    <a:pt x="5564" y="19962"/>
                    <a:pt x="5481" y="19712"/>
                    <a:pt x="5240" y="19599"/>
                  </a:cubicBezTo>
                  <a:lnTo>
                    <a:pt x="756" y="17498"/>
                  </a:lnTo>
                  <a:cubicBezTo>
                    <a:pt x="515" y="17385"/>
                    <a:pt x="206" y="17452"/>
                    <a:pt x="67" y="17647"/>
                  </a:cubicBezTo>
                  <a:cubicBezTo>
                    <a:pt x="-72" y="17843"/>
                    <a:pt x="11" y="18093"/>
                    <a:pt x="252" y="18206"/>
                  </a:cubicBezTo>
                  <a:lnTo>
                    <a:pt x="4736" y="20307"/>
                  </a:lnTo>
                  <a:cubicBezTo>
                    <a:pt x="4977" y="20420"/>
                    <a:pt x="5286" y="20353"/>
                    <a:pt x="5425" y="20157"/>
                  </a:cubicBezTo>
                  <a:cubicBezTo>
                    <a:pt x="5425" y="20157"/>
                    <a:pt x="5425" y="20157"/>
                    <a:pt x="5425" y="20157"/>
                  </a:cubicBezTo>
                  <a:close/>
                  <a:moveTo>
                    <a:pt x="6113" y="19190"/>
                  </a:moveTo>
                  <a:cubicBezTo>
                    <a:pt x="6252" y="18995"/>
                    <a:pt x="6169" y="18745"/>
                    <a:pt x="5928" y="18632"/>
                  </a:cubicBezTo>
                  <a:lnTo>
                    <a:pt x="1444" y="16531"/>
                  </a:lnTo>
                  <a:cubicBezTo>
                    <a:pt x="1203" y="16418"/>
                    <a:pt x="894" y="16485"/>
                    <a:pt x="755" y="16680"/>
                  </a:cubicBezTo>
                  <a:cubicBezTo>
                    <a:pt x="616" y="16876"/>
                    <a:pt x="699" y="17126"/>
                    <a:pt x="940" y="17239"/>
                  </a:cubicBezTo>
                  <a:lnTo>
                    <a:pt x="5424" y="19340"/>
                  </a:lnTo>
                  <a:cubicBezTo>
                    <a:pt x="5665" y="19453"/>
                    <a:pt x="5974" y="19386"/>
                    <a:pt x="6113" y="19190"/>
                  </a:cubicBezTo>
                  <a:cubicBezTo>
                    <a:pt x="6113" y="19190"/>
                    <a:pt x="6113" y="19190"/>
                    <a:pt x="6113" y="19190"/>
                  </a:cubicBezTo>
                  <a:close/>
                  <a:moveTo>
                    <a:pt x="360" y="18601"/>
                  </a:moveTo>
                  <a:lnTo>
                    <a:pt x="4260" y="20429"/>
                  </a:lnTo>
                  <a:cubicBezTo>
                    <a:pt x="3639" y="21302"/>
                    <a:pt x="2263" y="21600"/>
                    <a:pt x="1186" y="21095"/>
                  </a:cubicBezTo>
                  <a:cubicBezTo>
                    <a:pt x="109" y="20591"/>
                    <a:pt x="-261" y="19474"/>
                    <a:pt x="360" y="1860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0" name="Figure"/>
            <p:cNvSpPr/>
            <p:nvPr/>
          </p:nvSpPr>
          <p:spPr>
            <a:xfrm>
              <a:off x="1261034" y="4543749"/>
              <a:ext cx="371825" cy="37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1" name="Figure"/>
            <p:cNvSpPr/>
            <p:nvPr/>
          </p:nvSpPr>
          <p:spPr>
            <a:xfrm>
              <a:off x="4751754" y="6550185"/>
              <a:ext cx="622776" cy="56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7" extrusionOk="0">
                  <a:moveTo>
                    <a:pt x="1339" y="18146"/>
                  </a:moveTo>
                  <a:cubicBezTo>
                    <a:pt x="227" y="16314"/>
                    <a:pt x="661" y="13820"/>
                    <a:pt x="2308" y="12586"/>
                  </a:cubicBezTo>
                  <a:cubicBezTo>
                    <a:pt x="2748" y="12256"/>
                    <a:pt x="3232" y="12053"/>
                    <a:pt x="3725" y="11962"/>
                  </a:cubicBezTo>
                  <a:lnTo>
                    <a:pt x="3738" y="15889"/>
                  </a:lnTo>
                  <a:cubicBezTo>
                    <a:pt x="3739" y="16166"/>
                    <a:pt x="3941" y="16390"/>
                    <a:pt x="4190" y="16389"/>
                  </a:cubicBezTo>
                  <a:cubicBezTo>
                    <a:pt x="4439" y="16388"/>
                    <a:pt x="4640" y="16164"/>
                    <a:pt x="4639" y="15887"/>
                  </a:cubicBezTo>
                  <a:lnTo>
                    <a:pt x="4626" y="11921"/>
                  </a:lnTo>
                  <a:cubicBezTo>
                    <a:pt x="5675" y="12022"/>
                    <a:pt x="6678" y="12627"/>
                    <a:pt x="7312" y="13672"/>
                  </a:cubicBezTo>
                  <a:cubicBezTo>
                    <a:pt x="8425" y="15504"/>
                    <a:pt x="7990" y="17998"/>
                    <a:pt x="6343" y="19232"/>
                  </a:cubicBezTo>
                  <a:cubicBezTo>
                    <a:pt x="4697" y="20465"/>
                    <a:pt x="2452" y="19979"/>
                    <a:pt x="1339" y="18146"/>
                  </a:cubicBezTo>
                  <a:close/>
                  <a:moveTo>
                    <a:pt x="3670" y="7857"/>
                  </a:moveTo>
                  <a:lnTo>
                    <a:pt x="5119" y="6772"/>
                  </a:lnTo>
                  <a:cubicBezTo>
                    <a:pt x="5283" y="6649"/>
                    <a:pt x="5395" y="6369"/>
                    <a:pt x="5367" y="6151"/>
                  </a:cubicBezTo>
                  <a:lnTo>
                    <a:pt x="5135" y="4322"/>
                  </a:lnTo>
                  <a:lnTo>
                    <a:pt x="8435" y="5321"/>
                  </a:lnTo>
                  <a:cubicBezTo>
                    <a:pt x="8435" y="5321"/>
                    <a:pt x="8207" y="5706"/>
                    <a:pt x="7927" y="6179"/>
                  </a:cubicBezTo>
                  <a:lnTo>
                    <a:pt x="4301" y="8895"/>
                  </a:lnTo>
                  <a:cubicBezTo>
                    <a:pt x="4301" y="8895"/>
                    <a:pt x="3670" y="7857"/>
                    <a:pt x="3670" y="7857"/>
                  </a:cubicBezTo>
                  <a:close/>
                  <a:moveTo>
                    <a:pt x="5317" y="9342"/>
                  </a:moveTo>
                  <a:lnTo>
                    <a:pt x="6806" y="8227"/>
                  </a:lnTo>
                  <a:cubicBezTo>
                    <a:pt x="6763" y="8494"/>
                    <a:pt x="6811" y="8776"/>
                    <a:pt x="6952" y="9008"/>
                  </a:cubicBezTo>
                  <a:lnTo>
                    <a:pt x="6951" y="9008"/>
                  </a:lnTo>
                  <a:cubicBezTo>
                    <a:pt x="6951" y="9008"/>
                    <a:pt x="7368" y="9692"/>
                    <a:pt x="7887" y="10542"/>
                  </a:cubicBezTo>
                  <a:cubicBezTo>
                    <a:pt x="7887" y="10542"/>
                    <a:pt x="5317" y="9342"/>
                    <a:pt x="5317" y="9342"/>
                  </a:cubicBezTo>
                  <a:close/>
                  <a:moveTo>
                    <a:pt x="8791" y="8259"/>
                  </a:moveTo>
                  <a:cubicBezTo>
                    <a:pt x="8791" y="8259"/>
                    <a:pt x="10089" y="6315"/>
                    <a:pt x="10706" y="5383"/>
                  </a:cubicBezTo>
                  <a:lnTo>
                    <a:pt x="11903" y="5869"/>
                  </a:lnTo>
                  <a:cubicBezTo>
                    <a:pt x="11641" y="6978"/>
                    <a:pt x="11735" y="8186"/>
                    <a:pt x="12226" y="9262"/>
                  </a:cubicBezTo>
                  <a:lnTo>
                    <a:pt x="10284" y="10718"/>
                  </a:lnTo>
                  <a:cubicBezTo>
                    <a:pt x="10284" y="10718"/>
                    <a:pt x="8791" y="8259"/>
                    <a:pt x="8791" y="8259"/>
                  </a:cubicBezTo>
                  <a:close/>
                  <a:moveTo>
                    <a:pt x="13314" y="9656"/>
                  </a:moveTo>
                  <a:lnTo>
                    <a:pt x="16285" y="7430"/>
                  </a:lnTo>
                  <a:cubicBezTo>
                    <a:pt x="16491" y="7275"/>
                    <a:pt x="16545" y="6964"/>
                    <a:pt x="16406" y="6735"/>
                  </a:cubicBezTo>
                  <a:cubicBezTo>
                    <a:pt x="16343" y="6631"/>
                    <a:pt x="16251" y="6564"/>
                    <a:pt x="16150" y="6533"/>
                  </a:cubicBezTo>
                  <a:lnTo>
                    <a:pt x="16151" y="6531"/>
                  </a:lnTo>
                  <a:lnTo>
                    <a:pt x="12905" y="5212"/>
                  </a:lnTo>
                  <a:cubicBezTo>
                    <a:pt x="13172" y="4652"/>
                    <a:pt x="13562" y="4155"/>
                    <a:pt x="14067" y="3777"/>
                  </a:cubicBezTo>
                  <a:cubicBezTo>
                    <a:pt x="15713" y="2543"/>
                    <a:pt x="17958" y="3030"/>
                    <a:pt x="19071" y="4862"/>
                  </a:cubicBezTo>
                  <a:cubicBezTo>
                    <a:pt x="20183" y="6694"/>
                    <a:pt x="19749" y="9188"/>
                    <a:pt x="18102" y="10422"/>
                  </a:cubicBezTo>
                  <a:cubicBezTo>
                    <a:pt x="16556" y="11580"/>
                    <a:pt x="14482" y="11221"/>
                    <a:pt x="13314" y="9656"/>
                  </a:cubicBezTo>
                  <a:close/>
                  <a:moveTo>
                    <a:pt x="15048" y="7148"/>
                  </a:moveTo>
                  <a:lnTo>
                    <a:pt x="12832" y="8808"/>
                  </a:lnTo>
                  <a:cubicBezTo>
                    <a:pt x="12470" y="7960"/>
                    <a:pt x="12397" y="7021"/>
                    <a:pt x="12588" y="6148"/>
                  </a:cubicBezTo>
                  <a:cubicBezTo>
                    <a:pt x="12588" y="6148"/>
                    <a:pt x="15048" y="7148"/>
                    <a:pt x="15048" y="7148"/>
                  </a:cubicBezTo>
                  <a:close/>
                  <a:moveTo>
                    <a:pt x="742" y="18594"/>
                  </a:moveTo>
                  <a:cubicBezTo>
                    <a:pt x="2079" y="20796"/>
                    <a:pt x="4768" y="21379"/>
                    <a:pt x="6747" y="19896"/>
                  </a:cubicBezTo>
                  <a:cubicBezTo>
                    <a:pt x="8726" y="18413"/>
                    <a:pt x="9246" y="15426"/>
                    <a:pt x="7909" y="13224"/>
                  </a:cubicBezTo>
                  <a:cubicBezTo>
                    <a:pt x="7134" y="11948"/>
                    <a:pt x="5905" y="11216"/>
                    <a:pt x="4623" y="11115"/>
                  </a:cubicBezTo>
                  <a:lnTo>
                    <a:pt x="4619" y="10101"/>
                  </a:lnTo>
                  <a:lnTo>
                    <a:pt x="8815" y="12059"/>
                  </a:lnTo>
                  <a:cubicBezTo>
                    <a:pt x="9382" y="12983"/>
                    <a:pt x="9863" y="13764"/>
                    <a:pt x="9886" y="13787"/>
                  </a:cubicBezTo>
                  <a:cubicBezTo>
                    <a:pt x="10275" y="14180"/>
                    <a:pt x="10877" y="14149"/>
                    <a:pt x="11230" y="13717"/>
                  </a:cubicBezTo>
                  <a:cubicBezTo>
                    <a:pt x="11531" y="13349"/>
                    <a:pt x="11553" y="12810"/>
                    <a:pt x="11313" y="12415"/>
                  </a:cubicBezTo>
                  <a:lnTo>
                    <a:pt x="11314" y="12414"/>
                  </a:lnTo>
                  <a:lnTo>
                    <a:pt x="10788" y="11548"/>
                  </a:lnTo>
                  <a:lnTo>
                    <a:pt x="12715" y="10105"/>
                  </a:lnTo>
                  <a:cubicBezTo>
                    <a:pt x="14109" y="12039"/>
                    <a:pt x="16627" y="12494"/>
                    <a:pt x="18506" y="11086"/>
                  </a:cubicBezTo>
                  <a:cubicBezTo>
                    <a:pt x="20485" y="9603"/>
                    <a:pt x="21005" y="6616"/>
                    <a:pt x="19668" y="4414"/>
                  </a:cubicBezTo>
                  <a:cubicBezTo>
                    <a:pt x="18331" y="2212"/>
                    <a:pt x="15642" y="1629"/>
                    <a:pt x="13663" y="3112"/>
                  </a:cubicBezTo>
                  <a:cubicBezTo>
                    <a:pt x="13027" y="3589"/>
                    <a:pt x="12542" y="4222"/>
                    <a:pt x="12221" y="4933"/>
                  </a:cubicBezTo>
                  <a:lnTo>
                    <a:pt x="11168" y="4506"/>
                  </a:lnTo>
                  <a:cubicBezTo>
                    <a:pt x="11303" y="3945"/>
                    <a:pt x="11158" y="3323"/>
                    <a:pt x="10745" y="2905"/>
                  </a:cubicBezTo>
                  <a:cubicBezTo>
                    <a:pt x="10551" y="2709"/>
                    <a:pt x="10321" y="2584"/>
                    <a:pt x="10082" y="2526"/>
                  </a:cubicBezTo>
                  <a:lnTo>
                    <a:pt x="10082" y="2525"/>
                  </a:lnTo>
                  <a:lnTo>
                    <a:pt x="5355" y="1211"/>
                  </a:lnTo>
                  <a:cubicBezTo>
                    <a:pt x="4823" y="1000"/>
                    <a:pt x="4206" y="1148"/>
                    <a:pt x="3803" y="1641"/>
                  </a:cubicBezTo>
                  <a:cubicBezTo>
                    <a:pt x="3485" y="2031"/>
                    <a:pt x="3373" y="2548"/>
                    <a:pt x="3458" y="3028"/>
                  </a:cubicBezTo>
                  <a:lnTo>
                    <a:pt x="3457" y="3029"/>
                  </a:lnTo>
                  <a:lnTo>
                    <a:pt x="3914" y="5740"/>
                  </a:lnTo>
                  <a:lnTo>
                    <a:pt x="2179" y="7041"/>
                  </a:lnTo>
                  <a:cubicBezTo>
                    <a:pt x="1849" y="7288"/>
                    <a:pt x="1762" y="7786"/>
                    <a:pt x="1985" y="8153"/>
                  </a:cubicBezTo>
                  <a:cubicBezTo>
                    <a:pt x="2193" y="8496"/>
                    <a:pt x="2598" y="8599"/>
                    <a:pt x="2919" y="8409"/>
                  </a:cubicBezTo>
                  <a:lnTo>
                    <a:pt x="3717" y="9723"/>
                  </a:lnTo>
                  <a:lnTo>
                    <a:pt x="3722" y="11148"/>
                  </a:lnTo>
                  <a:cubicBezTo>
                    <a:pt x="3090" y="11245"/>
                    <a:pt x="2469" y="11499"/>
                    <a:pt x="1905" y="11922"/>
                  </a:cubicBezTo>
                  <a:cubicBezTo>
                    <a:pt x="-75" y="13405"/>
                    <a:pt x="-595" y="16392"/>
                    <a:pt x="742" y="18594"/>
                  </a:cubicBezTo>
                  <a:close/>
                  <a:moveTo>
                    <a:pt x="2678" y="707"/>
                  </a:moveTo>
                  <a:cubicBezTo>
                    <a:pt x="2232" y="-27"/>
                    <a:pt x="1336" y="-221"/>
                    <a:pt x="676" y="273"/>
                  </a:cubicBezTo>
                  <a:cubicBezTo>
                    <a:pt x="16" y="767"/>
                    <a:pt x="-157" y="1763"/>
                    <a:pt x="289" y="2497"/>
                  </a:cubicBezTo>
                  <a:cubicBezTo>
                    <a:pt x="734" y="3231"/>
                    <a:pt x="1630" y="3426"/>
                    <a:pt x="2290" y="2931"/>
                  </a:cubicBezTo>
                  <a:cubicBezTo>
                    <a:pt x="2950" y="2437"/>
                    <a:pt x="3123" y="1441"/>
                    <a:pt x="2678" y="7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2" name="Figure"/>
            <p:cNvSpPr/>
            <p:nvPr/>
          </p:nvSpPr>
          <p:spPr>
            <a:xfrm>
              <a:off x="860807" y="3896497"/>
              <a:ext cx="498843" cy="55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4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3" name="Figure"/>
            <p:cNvSpPr/>
            <p:nvPr/>
          </p:nvSpPr>
          <p:spPr>
            <a:xfrm>
              <a:off x="774674" y="3313594"/>
              <a:ext cx="482781" cy="50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4" name="Figure"/>
            <p:cNvSpPr/>
            <p:nvPr/>
          </p:nvSpPr>
          <p:spPr>
            <a:xfrm>
              <a:off x="720913" y="2711263"/>
              <a:ext cx="371718" cy="59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3" y="16426"/>
                  </a:lnTo>
                  <a:lnTo>
                    <a:pt x="6939" y="18801"/>
                  </a:lnTo>
                  <a:cubicBezTo>
                    <a:pt x="6939" y="18801"/>
                    <a:pt x="0" y="21600"/>
                    <a:pt x="0" y="21600"/>
                  </a:cubicBezTo>
                  <a:close/>
                  <a:moveTo>
                    <a:pt x="7564" y="18101"/>
                  </a:moveTo>
                  <a:lnTo>
                    <a:pt x="678" y="15726"/>
                  </a:lnTo>
                  <a:lnTo>
                    <a:pt x="11819" y="3241"/>
                  </a:lnTo>
                  <a:lnTo>
                    <a:pt x="18708" y="5613"/>
                  </a:lnTo>
                  <a:cubicBezTo>
                    <a:pt x="18708" y="5613"/>
                    <a:pt x="7564" y="18101"/>
                    <a:pt x="7564" y="18101"/>
                  </a:cubicBezTo>
                  <a:close/>
                  <a:moveTo>
                    <a:pt x="19345" y="4898"/>
                  </a:moveTo>
                  <a:lnTo>
                    <a:pt x="12456" y="2525"/>
                  </a:lnTo>
                  <a:lnTo>
                    <a:pt x="14711" y="0"/>
                  </a:lnTo>
                  <a:lnTo>
                    <a:pt x="21600" y="2372"/>
                  </a:lnTo>
                  <a:cubicBezTo>
                    <a:pt x="21600" y="2372"/>
                    <a:pt x="19345" y="4898"/>
                    <a:pt x="19345" y="489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5" name="Figure"/>
            <p:cNvSpPr/>
            <p:nvPr/>
          </p:nvSpPr>
          <p:spPr>
            <a:xfrm>
              <a:off x="5452741" y="8514385"/>
              <a:ext cx="635125" cy="38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6" name="Figure"/>
            <p:cNvSpPr/>
            <p:nvPr/>
          </p:nvSpPr>
          <p:spPr>
            <a:xfrm>
              <a:off x="3189871" y="6116094"/>
              <a:ext cx="387031" cy="55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7" name="Figure"/>
            <p:cNvSpPr/>
            <p:nvPr/>
          </p:nvSpPr>
          <p:spPr>
            <a:xfrm>
              <a:off x="2279421" y="6233344"/>
              <a:ext cx="536498" cy="8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8" name="Figure"/>
            <p:cNvSpPr/>
            <p:nvPr/>
          </p:nvSpPr>
          <p:spPr>
            <a:xfrm>
              <a:off x="1884303" y="6464410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299" name="Figure"/>
            <p:cNvSpPr/>
            <p:nvPr/>
          </p:nvSpPr>
          <p:spPr>
            <a:xfrm>
              <a:off x="2543401" y="7080995"/>
              <a:ext cx="310651" cy="33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1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300" name="Figure"/>
            <p:cNvSpPr/>
            <p:nvPr/>
          </p:nvSpPr>
          <p:spPr>
            <a:xfrm>
              <a:off x="3919911" y="7224369"/>
              <a:ext cx="410125" cy="2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301" name="Figure"/>
            <p:cNvSpPr/>
            <p:nvPr/>
          </p:nvSpPr>
          <p:spPr>
            <a:xfrm>
              <a:off x="793306" y="5602771"/>
              <a:ext cx="534276" cy="41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9" extrusionOk="0">
                  <a:moveTo>
                    <a:pt x="20046" y="0"/>
                  </a:moveTo>
                  <a:lnTo>
                    <a:pt x="18382" y="1612"/>
                  </a:lnTo>
                  <a:cubicBezTo>
                    <a:pt x="18349" y="1555"/>
                    <a:pt x="18183" y="1271"/>
                    <a:pt x="18183" y="1271"/>
                  </a:cubicBezTo>
                  <a:lnTo>
                    <a:pt x="16876" y="2541"/>
                  </a:lnTo>
                  <a:lnTo>
                    <a:pt x="17075" y="2882"/>
                  </a:lnTo>
                  <a:lnTo>
                    <a:pt x="16682" y="3264"/>
                  </a:lnTo>
                  <a:lnTo>
                    <a:pt x="3502" y="16032"/>
                  </a:lnTo>
                  <a:cubicBezTo>
                    <a:pt x="3033" y="16486"/>
                    <a:pt x="956" y="19168"/>
                    <a:pt x="714" y="20293"/>
                  </a:cubicBezTo>
                  <a:cubicBezTo>
                    <a:pt x="679" y="20454"/>
                    <a:pt x="682" y="20584"/>
                    <a:pt x="733" y="20670"/>
                  </a:cubicBezTo>
                  <a:cubicBezTo>
                    <a:pt x="1136" y="21359"/>
                    <a:pt x="4430" y="19041"/>
                    <a:pt x="4965" y="18523"/>
                  </a:cubicBezTo>
                  <a:lnTo>
                    <a:pt x="18142" y="5753"/>
                  </a:lnTo>
                  <a:lnTo>
                    <a:pt x="18535" y="5371"/>
                  </a:lnTo>
                  <a:lnTo>
                    <a:pt x="18743" y="5727"/>
                  </a:lnTo>
                  <a:lnTo>
                    <a:pt x="13621" y="10688"/>
                  </a:lnTo>
                  <a:lnTo>
                    <a:pt x="13920" y="11200"/>
                  </a:lnTo>
                  <a:lnTo>
                    <a:pt x="20349" y="4970"/>
                  </a:lnTo>
                  <a:cubicBezTo>
                    <a:pt x="20349" y="4970"/>
                    <a:pt x="20022" y="4416"/>
                    <a:pt x="19840" y="4106"/>
                  </a:cubicBezTo>
                  <a:lnTo>
                    <a:pt x="21504" y="2494"/>
                  </a:lnTo>
                  <a:cubicBezTo>
                    <a:pt x="21504" y="2494"/>
                    <a:pt x="20046" y="0"/>
                    <a:pt x="20046" y="0"/>
                  </a:cubicBezTo>
                  <a:close/>
                  <a:moveTo>
                    <a:pt x="714" y="20293"/>
                  </a:moveTo>
                  <a:cubicBezTo>
                    <a:pt x="727" y="20240"/>
                    <a:pt x="731" y="20197"/>
                    <a:pt x="751" y="20139"/>
                  </a:cubicBezTo>
                  <a:lnTo>
                    <a:pt x="480" y="20398"/>
                  </a:lnTo>
                  <a:cubicBezTo>
                    <a:pt x="370" y="20505"/>
                    <a:pt x="-96" y="21209"/>
                    <a:pt x="18" y="21404"/>
                  </a:cubicBezTo>
                  <a:cubicBezTo>
                    <a:pt x="133" y="21600"/>
                    <a:pt x="787" y="21217"/>
                    <a:pt x="897" y="21111"/>
                  </a:cubicBezTo>
                  <a:lnTo>
                    <a:pt x="1169" y="20846"/>
                  </a:lnTo>
                  <a:cubicBezTo>
                    <a:pt x="944" y="20888"/>
                    <a:pt x="778" y="20864"/>
                    <a:pt x="705" y="20740"/>
                  </a:cubicBezTo>
                  <a:cubicBezTo>
                    <a:pt x="649" y="20644"/>
                    <a:pt x="665" y="20481"/>
                    <a:pt x="714" y="2029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302" name="Figure"/>
            <p:cNvSpPr/>
            <p:nvPr/>
          </p:nvSpPr>
          <p:spPr>
            <a:xfrm>
              <a:off x="1023554" y="5046214"/>
              <a:ext cx="444363" cy="2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sp>
        <p:nvSpPr>
          <p:cNvPr id="3304" name="Figure"/>
          <p:cNvSpPr/>
          <p:nvPr/>
        </p:nvSpPr>
        <p:spPr>
          <a:xfrm>
            <a:off x="15591528" y="4430763"/>
            <a:ext cx="7568719" cy="958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116" extrusionOk="0">
                <a:moveTo>
                  <a:pt x="1988" y="8601"/>
                </a:moveTo>
                <a:cubicBezTo>
                  <a:pt x="1988" y="8601"/>
                  <a:pt x="2362" y="8118"/>
                  <a:pt x="1988" y="7586"/>
                </a:cubicBezTo>
                <a:cubicBezTo>
                  <a:pt x="1615" y="7054"/>
                  <a:pt x="1864" y="5073"/>
                  <a:pt x="2736" y="3720"/>
                </a:cubicBezTo>
                <a:cubicBezTo>
                  <a:pt x="3608" y="2367"/>
                  <a:pt x="4355" y="1352"/>
                  <a:pt x="9026" y="434"/>
                </a:cubicBezTo>
                <a:cubicBezTo>
                  <a:pt x="13697" y="-484"/>
                  <a:pt x="16126" y="96"/>
                  <a:pt x="18368" y="1787"/>
                </a:cubicBezTo>
                <a:cubicBezTo>
                  <a:pt x="20610" y="3478"/>
                  <a:pt x="21357" y="5895"/>
                  <a:pt x="20672" y="8311"/>
                </a:cubicBezTo>
                <a:cubicBezTo>
                  <a:pt x="19987" y="10727"/>
                  <a:pt x="17558" y="11065"/>
                  <a:pt x="17745" y="13530"/>
                </a:cubicBezTo>
                <a:cubicBezTo>
                  <a:pt x="17932" y="15994"/>
                  <a:pt x="21432" y="21116"/>
                  <a:pt x="21432" y="21116"/>
                </a:cubicBezTo>
                <a:lnTo>
                  <a:pt x="9088" y="21116"/>
                </a:lnTo>
                <a:cubicBezTo>
                  <a:pt x="9088" y="21116"/>
                  <a:pt x="9618" y="19642"/>
                  <a:pt x="8964" y="18265"/>
                </a:cubicBezTo>
                <a:cubicBezTo>
                  <a:pt x="8964" y="18265"/>
                  <a:pt x="7959" y="16507"/>
                  <a:pt x="7189" y="16544"/>
                </a:cubicBezTo>
                <a:cubicBezTo>
                  <a:pt x="6418" y="16580"/>
                  <a:pt x="4083" y="16779"/>
                  <a:pt x="3452" y="16707"/>
                </a:cubicBezTo>
                <a:cubicBezTo>
                  <a:pt x="2821" y="16634"/>
                  <a:pt x="2214" y="16471"/>
                  <a:pt x="2261" y="15619"/>
                </a:cubicBezTo>
                <a:cubicBezTo>
                  <a:pt x="2308" y="14768"/>
                  <a:pt x="2238" y="14623"/>
                  <a:pt x="1887" y="14442"/>
                </a:cubicBezTo>
                <a:cubicBezTo>
                  <a:pt x="1537" y="14260"/>
                  <a:pt x="1397" y="13916"/>
                  <a:pt x="1677" y="13735"/>
                </a:cubicBezTo>
                <a:cubicBezTo>
                  <a:pt x="1957" y="13554"/>
                  <a:pt x="1957" y="13554"/>
                  <a:pt x="1957" y="13554"/>
                </a:cubicBezTo>
                <a:cubicBezTo>
                  <a:pt x="1957" y="13554"/>
                  <a:pt x="1747" y="13445"/>
                  <a:pt x="1420" y="13282"/>
                </a:cubicBezTo>
                <a:cubicBezTo>
                  <a:pt x="1093" y="13119"/>
                  <a:pt x="1163" y="12883"/>
                  <a:pt x="1257" y="12702"/>
                </a:cubicBezTo>
                <a:cubicBezTo>
                  <a:pt x="1350" y="12521"/>
                  <a:pt x="1537" y="12104"/>
                  <a:pt x="1327" y="12031"/>
                </a:cubicBezTo>
                <a:cubicBezTo>
                  <a:pt x="1117" y="11959"/>
                  <a:pt x="743" y="11778"/>
                  <a:pt x="416" y="11633"/>
                </a:cubicBezTo>
                <a:cubicBezTo>
                  <a:pt x="89" y="11488"/>
                  <a:pt x="-168" y="11234"/>
                  <a:pt x="136" y="10817"/>
                </a:cubicBezTo>
                <a:cubicBezTo>
                  <a:pt x="439" y="10401"/>
                  <a:pt x="1988" y="8601"/>
                  <a:pt x="1988" y="860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05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6" name="Diagnostic et comorbidités:…"/>
          <p:cNvSpPr txBox="1"/>
          <p:nvPr/>
        </p:nvSpPr>
        <p:spPr>
          <a:xfrm rot="16200000">
            <a:off x="-3134551" y="3053080"/>
            <a:ext cx="7747462" cy="75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Diagnostic et comorbidités: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pic>
        <p:nvPicPr>
          <p:cNvPr id="330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06" y="1651000"/>
            <a:ext cx="7658101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8" name="Polygone"/>
          <p:cNvSpPr/>
          <p:nvPr/>
        </p:nvSpPr>
        <p:spPr>
          <a:xfrm>
            <a:off x="8260843" y="3798422"/>
            <a:ext cx="504227" cy="501421"/>
          </a:xfrm>
          <a:prstGeom prst="pentagon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9" name="Rectangle"/>
          <p:cNvSpPr/>
          <p:nvPr/>
        </p:nvSpPr>
        <p:spPr>
          <a:xfrm>
            <a:off x="1840619" y="390834"/>
            <a:ext cx="3698665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10" name="Rectangle"/>
          <p:cNvSpPr/>
          <p:nvPr/>
        </p:nvSpPr>
        <p:spPr>
          <a:xfrm>
            <a:off x="1821056" y="1309813"/>
            <a:ext cx="3698665" cy="518004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11" name="HAUTS POTENTIELS…"/>
          <p:cNvSpPr txBox="1"/>
          <p:nvPr/>
        </p:nvSpPr>
        <p:spPr>
          <a:xfrm>
            <a:off x="2182436" y="425548"/>
            <a:ext cx="2975904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HAUTS POTENTIELS 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INTELLECTUELS</a:t>
            </a:r>
          </a:p>
        </p:txBody>
      </p:sp>
      <p:sp>
        <p:nvSpPr>
          <p:cNvPr id="3312" name="Profils TSA et HPI…"/>
          <p:cNvSpPr txBox="1"/>
          <p:nvPr/>
        </p:nvSpPr>
        <p:spPr>
          <a:xfrm>
            <a:off x="2316138" y="1625370"/>
            <a:ext cx="272867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/>
            </a:pPr>
            <a:r>
              <a:t>Profils TSA et HPI</a:t>
            </a:r>
          </a:p>
          <a:p>
            <a:pPr>
              <a:defRPr sz="1600"/>
            </a:pPr>
            <a:r>
              <a:rPr b="1"/>
              <a:t>cumulent</a:t>
            </a:r>
            <a:r>
              <a:t> plus fréquemment</a:t>
            </a:r>
          </a:p>
          <a:p>
            <a:pPr>
              <a:defRPr sz="1600"/>
            </a:pPr>
            <a:r>
              <a:t>des</a:t>
            </a:r>
            <a:r>
              <a:rPr b="1">
                <a:solidFill>
                  <a:srgbClr val="FF2600"/>
                </a:solidFill>
              </a:rPr>
              <a:t> comorbidités.</a:t>
            </a:r>
          </a:p>
        </p:txBody>
      </p:sp>
      <p:pic>
        <p:nvPicPr>
          <p:cNvPr id="331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28" y="2853979"/>
            <a:ext cx="2472007" cy="3132399"/>
          </a:xfrm>
          <a:prstGeom prst="rect">
            <a:avLst/>
          </a:prstGeom>
          <a:ln w="12700">
            <a:miter lim="400000"/>
          </a:ln>
        </p:spPr>
      </p:pic>
      <p:sp>
        <p:nvSpPr>
          <p:cNvPr id="3314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Rectangle"/>
          <p:cNvSpPr/>
          <p:nvPr/>
        </p:nvSpPr>
        <p:spPr>
          <a:xfrm>
            <a:off x="2247903" y="5253018"/>
            <a:ext cx="4416093" cy="121354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19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0" name="Conditions de vie…"/>
          <p:cNvSpPr txBox="1"/>
          <p:nvPr/>
        </p:nvSpPr>
        <p:spPr>
          <a:xfrm rot="16200000">
            <a:off x="-2126564" y="3053080"/>
            <a:ext cx="549772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Conditions de vie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sp>
        <p:nvSpPr>
          <p:cNvPr id="3321" name="Rectangle"/>
          <p:cNvSpPr/>
          <p:nvPr/>
        </p:nvSpPr>
        <p:spPr>
          <a:xfrm>
            <a:off x="2242788" y="407929"/>
            <a:ext cx="4428952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22" name="Rectangle"/>
          <p:cNvSpPr/>
          <p:nvPr/>
        </p:nvSpPr>
        <p:spPr>
          <a:xfrm>
            <a:off x="2241474" y="1318512"/>
            <a:ext cx="4428951" cy="105664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23" name="Rectangle"/>
          <p:cNvSpPr/>
          <p:nvPr/>
        </p:nvSpPr>
        <p:spPr>
          <a:xfrm>
            <a:off x="6875167" y="5258094"/>
            <a:ext cx="4324058" cy="121433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24" name="Rectangle"/>
          <p:cNvSpPr/>
          <p:nvPr/>
        </p:nvSpPr>
        <p:spPr>
          <a:xfrm>
            <a:off x="6870844" y="407929"/>
            <a:ext cx="4324058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25" name="Rectangle"/>
          <p:cNvSpPr/>
          <p:nvPr/>
        </p:nvSpPr>
        <p:spPr>
          <a:xfrm>
            <a:off x="6871012" y="1308854"/>
            <a:ext cx="4322580" cy="381251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26" name="PROXIMITE GEOGRAPHIQUE"/>
          <p:cNvSpPr txBox="1"/>
          <p:nvPr/>
        </p:nvSpPr>
        <p:spPr>
          <a:xfrm>
            <a:off x="2416013" y="617040"/>
            <a:ext cx="403170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PROXIMITE GEOGRAPHIQUE</a:t>
            </a:r>
          </a:p>
        </p:txBody>
      </p:sp>
      <p:sp>
        <p:nvSpPr>
          <p:cNvPr id="3327" name="AUTONOMIE DE…"/>
          <p:cNvSpPr txBox="1"/>
          <p:nvPr/>
        </p:nvSpPr>
        <p:spPr>
          <a:xfrm>
            <a:off x="7492339" y="420285"/>
            <a:ext cx="2742752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AUTONOMIE DE 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FONCTIONNEMENT</a:t>
            </a:r>
          </a:p>
        </p:txBody>
      </p:sp>
      <p:sp>
        <p:nvSpPr>
          <p:cNvPr id="3328" name="Meilleur vécu sensoriel dans les transports jusque l’établissement (surtout les transports en commun)."/>
          <p:cNvSpPr txBox="1"/>
          <p:nvPr/>
        </p:nvSpPr>
        <p:spPr>
          <a:xfrm>
            <a:off x="3034875" y="1423074"/>
            <a:ext cx="3774101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Meilleur </a:t>
            </a:r>
            <a:r>
              <a:rPr b="1">
                <a:solidFill>
                  <a:srgbClr val="FF2600"/>
                </a:solidFill>
              </a:rPr>
              <a:t>vécu sensoriel</a:t>
            </a:r>
            <a:r>
              <a:t> dans les transports jusque l’établissement (surtout les transports en commun).</a:t>
            </a:r>
          </a:p>
          <a:p>
            <a:pPr>
              <a:defRPr sz="1600"/>
            </a:pPr>
            <a:endParaRPr/>
          </a:p>
        </p:txBody>
      </p:sp>
      <p:sp>
        <p:nvSpPr>
          <p:cNvPr id="3329" name="Rectangle"/>
          <p:cNvSpPr/>
          <p:nvPr/>
        </p:nvSpPr>
        <p:spPr>
          <a:xfrm>
            <a:off x="2241474" y="2474123"/>
            <a:ext cx="4413410" cy="268465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30" name="Figure"/>
          <p:cNvSpPr/>
          <p:nvPr/>
        </p:nvSpPr>
        <p:spPr>
          <a:xfrm>
            <a:off x="2366728" y="3105408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1" name="Figure"/>
          <p:cNvSpPr/>
          <p:nvPr/>
        </p:nvSpPr>
        <p:spPr>
          <a:xfrm>
            <a:off x="3638983" y="3105408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2" name="Figure"/>
          <p:cNvSpPr/>
          <p:nvPr/>
        </p:nvSpPr>
        <p:spPr>
          <a:xfrm>
            <a:off x="2790813" y="3105408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3" name="Figure"/>
          <p:cNvSpPr/>
          <p:nvPr/>
        </p:nvSpPr>
        <p:spPr>
          <a:xfrm>
            <a:off x="3214898" y="3105408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4" name="Figure"/>
          <p:cNvSpPr/>
          <p:nvPr/>
        </p:nvSpPr>
        <p:spPr>
          <a:xfrm>
            <a:off x="5050637" y="3109135"/>
            <a:ext cx="302227" cy="33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35" name="Figure"/>
          <p:cNvSpPr/>
          <p:nvPr/>
        </p:nvSpPr>
        <p:spPr>
          <a:xfrm>
            <a:off x="4641507" y="3109135"/>
            <a:ext cx="302227" cy="33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36" name="Figure"/>
          <p:cNvSpPr/>
          <p:nvPr/>
        </p:nvSpPr>
        <p:spPr>
          <a:xfrm>
            <a:off x="5875373" y="3113744"/>
            <a:ext cx="302227" cy="33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37" name="Figure"/>
          <p:cNvSpPr/>
          <p:nvPr/>
        </p:nvSpPr>
        <p:spPr>
          <a:xfrm>
            <a:off x="5463005" y="3113744"/>
            <a:ext cx="302227" cy="33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38" name="Figure"/>
          <p:cNvSpPr/>
          <p:nvPr/>
        </p:nvSpPr>
        <p:spPr>
          <a:xfrm>
            <a:off x="6260450" y="3113744"/>
            <a:ext cx="302227" cy="33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39" name="Figure"/>
          <p:cNvSpPr/>
          <p:nvPr/>
        </p:nvSpPr>
        <p:spPr>
          <a:xfrm>
            <a:off x="2362036" y="4499004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0" name="Figure"/>
          <p:cNvSpPr/>
          <p:nvPr/>
        </p:nvSpPr>
        <p:spPr>
          <a:xfrm>
            <a:off x="2786121" y="4499004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1" name="Figure"/>
          <p:cNvSpPr/>
          <p:nvPr/>
        </p:nvSpPr>
        <p:spPr>
          <a:xfrm>
            <a:off x="3210206" y="4499004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2" name="Vivent au domicile familial"/>
          <p:cNvSpPr txBox="1"/>
          <p:nvPr/>
        </p:nvSpPr>
        <p:spPr>
          <a:xfrm>
            <a:off x="3043269" y="2567787"/>
            <a:ext cx="285839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Vivent au domicile familial</a:t>
            </a:r>
          </a:p>
        </p:txBody>
      </p:sp>
      <p:sp>
        <p:nvSpPr>
          <p:cNvPr id="3343" name="Vivent seuls (kot ou appartement)"/>
          <p:cNvSpPr txBox="1"/>
          <p:nvPr/>
        </p:nvSpPr>
        <p:spPr>
          <a:xfrm>
            <a:off x="2671291" y="3910036"/>
            <a:ext cx="36023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Vivent seuls (kot ou appartement)</a:t>
            </a:r>
          </a:p>
        </p:txBody>
      </p:sp>
      <p:sp>
        <p:nvSpPr>
          <p:cNvPr id="3344" name="Facteur sensorialités"/>
          <p:cNvSpPr txBox="1"/>
          <p:nvPr/>
        </p:nvSpPr>
        <p:spPr>
          <a:xfrm>
            <a:off x="2786121" y="5309191"/>
            <a:ext cx="757524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i="1"/>
            </a:lvl1pPr>
          </a:lstStyle>
          <a:p>
            <a:r>
              <a:t>Facteur sensorialités</a:t>
            </a:r>
          </a:p>
        </p:txBody>
      </p:sp>
      <p:sp>
        <p:nvSpPr>
          <p:cNvPr id="3345" name="Figure"/>
          <p:cNvSpPr/>
          <p:nvPr/>
        </p:nvSpPr>
        <p:spPr>
          <a:xfrm>
            <a:off x="2398174" y="5326500"/>
            <a:ext cx="320673" cy="298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95" y="11853"/>
                </a:moveTo>
                <a:cubicBezTo>
                  <a:pt x="10772" y="12258"/>
                  <a:pt x="10921" y="12584"/>
                  <a:pt x="11041" y="12832"/>
                </a:cubicBezTo>
                <a:cubicBezTo>
                  <a:pt x="11162" y="13079"/>
                  <a:pt x="11324" y="13365"/>
                  <a:pt x="11529" y="13689"/>
                </a:cubicBezTo>
                <a:cubicBezTo>
                  <a:pt x="11734" y="14013"/>
                  <a:pt x="11939" y="14267"/>
                  <a:pt x="12144" y="14452"/>
                </a:cubicBezTo>
                <a:cubicBezTo>
                  <a:pt x="12349" y="14636"/>
                  <a:pt x="12602" y="14794"/>
                  <a:pt x="12903" y="14924"/>
                </a:cubicBezTo>
                <a:cubicBezTo>
                  <a:pt x="13205" y="15055"/>
                  <a:pt x="13532" y="15120"/>
                  <a:pt x="13886" y="15120"/>
                </a:cubicBezTo>
                <a:lnTo>
                  <a:pt x="16971" y="15120"/>
                </a:lnTo>
                <a:lnTo>
                  <a:pt x="16971" y="12528"/>
                </a:lnTo>
                <a:cubicBezTo>
                  <a:pt x="16971" y="12402"/>
                  <a:pt x="17008" y="12299"/>
                  <a:pt x="17080" y="12218"/>
                </a:cubicBezTo>
                <a:cubicBezTo>
                  <a:pt x="17152" y="12136"/>
                  <a:pt x="17245" y="12096"/>
                  <a:pt x="17357" y="12096"/>
                </a:cubicBezTo>
                <a:cubicBezTo>
                  <a:pt x="17454" y="12096"/>
                  <a:pt x="17550" y="12141"/>
                  <a:pt x="17646" y="12231"/>
                </a:cubicBezTo>
                <a:lnTo>
                  <a:pt x="21491" y="16538"/>
                </a:lnTo>
                <a:cubicBezTo>
                  <a:pt x="21564" y="16618"/>
                  <a:pt x="21600" y="16722"/>
                  <a:pt x="21600" y="16848"/>
                </a:cubicBezTo>
                <a:cubicBezTo>
                  <a:pt x="21600" y="16974"/>
                  <a:pt x="21564" y="17077"/>
                  <a:pt x="21491" y="17159"/>
                </a:cubicBezTo>
                <a:lnTo>
                  <a:pt x="17634" y="21479"/>
                </a:lnTo>
                <a:cubicBezTo>
                  <a:pt x="17562" y="21560"/>
                  <a:pt x="17470" y="21600"/>
                  <a:pt x="17357" y="21600"/>
                </a:cubicBezTo>
                <a:cubicBezTo>
                  <a:pt x="17253" y="21600"/>
                  <a:pt x="17162" y="21557"/>
                  <a:pt x="17086" y="21472"/>
                </a:cubicBezTo>
                <a:cubicBezTo>
                  <a:pt x="17010" y="21386"/>
                  <a:pt x="16971" y="21285"/>
                  <a:pt x="16971" y="21168"/>
                </a:cubicBezTo>
                <a:lnTo>
                  <a:pt x="16971" y="18576"/>
                </a:lnTo>
                <a:cubicBezTo>
                  <a:pt x="16714" y="18576"/>
                  <a:pt x="16373" y="18578"/>
                  <a:pt x="15947" y="18583"/>
                </a:cubicBezTo>
                <a:cubicBezTo>
                  <a:pt x="15521" y="18587"/>
                  <a:pt x="15195" y="18592"/>
                  <a:pt x="14970" y="18596"/>
                </a:cubicBezTo>
                <a:cubicBezTo>
                  <a:pt x="14746" y="18601"/>
                  <a:pt x="14452" y="18596"/>
                  <a:pt x="14091" y="18583"/>
                </a:cubicBezTo>
                <a:cubicBezTo>
                  <a:pt x="13729" y="18569"/>
                  <a:pt x="13444" y="18547"/>
                  <a:pt x="13235" y="18515"/>
                </a:cubicBezTo>
                <a:cubicBezTo>
                  <a:pt x="13026" y="18484"/>
                  <a:pt x="12769" y="18437"/>
                  <a:pt x="12463" y="18374"/>
                </a:cubicBezTo>
                <a:cubicBezTo>
                  <a:pt x="12158" y="18311"/>
                  <a:pt x="11905" y="18227"/>
                  <a:pt x="11704" y="18124"/>
                </a:cubicBezTo>
                <a:cubicBezTo>
                  <a:pt x="11503" y="18020"/>
                  <a:pt x="11270" y="17892"/>
                  <a:pt x="11005" y="17739"/>
                </a:cubicBezTo>
                <a:cubicBezTo>
                  <a:pt x="10740" y="17586"/>
                  <a:pt x="10503" y="17406"/>
                  <a:pt x="10294" y="17199"/>
                </a:cubicBezTo>
                <a:cubicBezTo>
                  <a:pt x="10085" y="16992"/>
                  <a:pt x="9864" y="16751"/>
                  <a:pt x="9631" y="16477"/>
                </a:cubicBezTo>
                <a:cubicBezTo>
                  <a:pt x="9398" y="16202"/>
                  <a:pt x="9173" y="15890"/>
                  <a:pt x="8956" y="15538"/>
                </a:cubicBezTo>
                <a:cubicBezTo>
                  <a:pt x="9430" y="14701"/>
                  <a:pt x="9976" y="13473"/>
                  <a:pt x="10595" y="11853"/>
                </a:cubicBezTo>
                <a:close/>
                <a:moveTo>
                  <a:pt x="386" y="3024"/>
                </a:moveTo>
                <a:lnTo>
                  <a:pt x="3086" y="3024"/>
                </a:lnTo>
                <a:cubicBezTo>
                  <a:pt x="5095" y="3024"/>
                  <a:pt x="6742" y="4036"/>
                  <a:pt x="8028" y="6062"/>
                </a:cubicBezTo>
                <a:cubicBezTo>
                  <a:pt x="7546" y="6889"/>
                  <a:pt x="6995" y="8118"/>
                  <a:pt x="6376" y="9747"/>
                </a:cubicBezTo>
                <a:cubicBezTo>
                  <a:pt x="6200" y="9342"/>
                  <a:pt x="6051" y="9016"/>
                  <a:pt x="5930" y="8768"/>
                </a:cubicBezTo>
                <a:cubicBezTo>
                  <a:pt x="5810" y="8521"/>
                  <a:pt x="5647" y="8235"/>
                  <a:pt x="5442" y="7911"/>
                </a:cubicBezTo>
                <a:cubicBezTo>
                  <a:pt x="5237" y="7587"/>
                  <a:pt x="5032" y="7333"/>
                  <a:pt x="4827" y="7148"/>
                </a:cubicBezTo>
                <a:cubicBezTo>
                  <a:pt x="4623" y="6964"/>
                  <a:pt x="4369" y="6806"/>
                  <a:pt x="4068" y="6676"/>
                </a:cubicBezTo>
                <a:cubicBezTo>
                  <a:pt x="3767" y="6545"/>
                  <a:pt x="3439" y="6480"/>
                  <a:pt x="3086" y="6480"/>
                </a:cubicBezTo>
                <a:lnTo>
                  <a:pt x="386" y="6480"/>
                </a:lnTo>
                <a:cubicBezTo>
                  <a:pt x="273" y="6480"/>
                  <a:pt x="181" y="6440"/>
                  <a:pt x="108" y="6358"/>
                </a:cubicBezTo>
                <a:cubicBezTo>
                  <a:pt x="36" y="6277"/>
                  <a:pt x="0" y="6174"/>
                  <a:pt x="0" y="6048"/>
                </a:cubicBezTo>
                <a:lnTo>
                  <a:pt x="0" y="3456"/>
                </a:lnTo>
                <a:cubicBezTo>
                  <a:pt x="0" y="3330"/>
                  <a:pt x="36" y="3227"/>
                  <a:pt x="108" y="3145"/>
                </a:cubicBezTo>
                <a:cubicBezTo>
                  <a:pt x="181" y="3064"/>
                  <a:pt x="273" y="3024"/>
                  <a:pt x="386" y="3024"/>
                </a:cubicBezTo>
                <a:close/>
                <a:moveTo>
                  <a:pt x="17357" y="0"/>
                </a:moveTo>
                <a:cubicBezTo>
                  <a:pt x="17454" y="0"/>
                  <a:pt x="17550" y="45"/>
                  <a:pt x="17646" y="135"/>
                </a:cubicBezTo>
                <a:lnTo>
                  <a:pt x="21492" y="4442"/>
                </a:lnTo>
                <a:cubicBezTo>
                  <a:pt x="21564" y="4523"/>
                  <a:pt x="21600" y="4626"/>
                  <a:pt x="21600" y="4752"/>
                </a:cubicBezTo>
                <a:cubicBezTo>
                  <a:pt x="21600" y="4878"/>
                  <a:pt x="21564" y="4982"/>
                  <a:pt x="21492" y="5062"/>
                </a:cubicBezTo>
                <a:lnTo>
                  <a:pt x="17634" y="9382"/>
                </a:lnTo>
                <a:cubicBezTo>
                  <a:pt x="17562" y="9464"/>
                  <a:pt x="17470" y="9504"/>
                  <a:pt x="17357" y="9504"/>
                </a:cubicBezTo>
                <a:cubicBezTo>
                  <a:pt x="17253" y="9504"/>
                  <a:pt x="17162" y="9461"/>
                  <a:pt x="17086" y="9376"/>
                </a:cubicBezTo>
                <a:cubicBezTo>
                  <a:pt x="17010" y="9290"/>
                  <a:pt x="16971" y="9189"/>
                  <a:pt x="16971" y="9072"/>
                </a:cubicBezTo>
                <a:lnTo>
                  <a:pt x="16971" y="6480"/>
                </a:lnTo>
                <a:lnTo>
                  <a:pt x="13886" y="6480"/>
                </a:lnTo>
                <a:cubicBezTo>
                  <a:pt x="13500" y="6480"/>
                  <a:pt x="13150" y="6547"/>
                  <a:pt x="12837" y="6682"/>
                </a:cubicBezTo>
                <a:cubicBezTo>
                  <a:pt x="12524" y="6818"/>
                  <a:pt x="12246" y="7020"/>
                  <a:pt x="12005" y="7290"/>
                </a:cubicBezTo>
                <a:cubicBezTo>
                  <a:pt x="11764" y="7560"/>
                  <a:pt x="11559" y="7837"/>
                  <a:pt x="11391" y="8120"/>
                </a:cubicBezTo>
                <a:cubicBezTo>
                  <a:pt x="11222" y="8404"/>
                  <a:pt x="11041" y="8753"/>
                  <a:pt x="10848" y="9166"/>
                </a:cubicBezTo>
                <a:cubicBezTo>
                  <a:pt x="10591" y="9724"/>
                  <a:pt x="10278" y="10494"/>
                  <a:pt x="9908" y="11475"/>
                </a:cubicBezTo>
                <a:cubicBezTo>
                  <a:pt x="9675" y="12069"/>
                  <a:pt x="9476" y="12568"/>
                  <a:pt x="9311" y="12973"/>
                </a:cubicBezTo>
                <a:cubicBezTo>
                  <a:pt x="9147" y="13379"/>
                  <a:pt x="8930" y="13851"/>
                  <a:pt x="8660" y="14391"/>
                </a:cubicBezTo>
                <a:cubicBezTo>
                  <a:pt x="8391" y="14931"/>
                  <a:pt x="8134" y="15381"/>
                  <a:pt x="7889" y="15741"/>
                </a:cubicBezTo>
                <a:cubicBezTo>
                  <a:pt x="7644" y="16101"/>
                  <a:pt x="7347" y="16474"/>
                  <a:pt x="6997" y="16862"/>
                </a:cubicBezTo>
                <a:cubicBezTo>
                  <a:pt x="6648" y="17249"/>
                  <a:pt x="6286" y="17557"/>
                  <a:pt x="5912" y="17786"/>
                </a:cubicBezTo>
                <a:cubicBezTo>
                  <a:pt x="5539" y="18016"/>
                  <a:pt x="5111" y="18205"/>
                  <a:pt x="4629" y="18353"/>
                </a:cubicBezTo>
                <a:cubicBezTo>
                  <a:pt x="4146" y="18502"/>
                  <a:pt x="3632" y="18576"/>
                  <a:pt x="3086" y="18576"/>
                </a:cubicBezTo>
                <a:lnTo>
                  <a:pt x="386" y="18576"/>
                </a:lnTo>
                <a:cubicBezTo>
                  <a:pt x="273" y="18576"/>
                  <a:pt x="181" y="18536"/>
                  <a:pt x="108" y="18455"/>
                </a:cubicBezTo>
                <a:cubicBezTo>
                  <a:pt x="36" y="18374"/>
                  <a:pt x="0" y="18270"/>
                  <a:pt x="0" y="18144"/>
                </a:cubicBezTo>
                <a:lnTo>
                  <a:pt x="0" y="15552"/>
                </a:lnTo>
                <a:cubicBezTo>
                  <a:pt x="0" y="15426"/>
                  <a:pt x="36" y="15323"/>
                  <a:pt x="108" y="15242"/>
                </a:cubicBezTo>
                <a:cubicBezTo>
                  <a:pt x="181" y="15160"/>
                  <a:pt x="273" y="15120"/>
                  <a:pt x="386" y="15120"/>
                </a:cubicBezTo>
                <a:lnTo>
                  <a:pt x="3086" y="15120"/>
                </a:lnTo>
                <a:cubicBezTo>
                  <a:pt x="3471" y="15120"/>
                  <a:pt x="3821" y="15053"/>
                  <a:pt x="4134" y="14918"/>
                </a:cubicBezTo>
                <a:cubicBezTo>
                  <a:pt x="4448" y="14783"/>
                  <a:pt x="4725" y="14580"/>
                  <a:pt x="4966" y="14310"/>
                </a:cubicBezTo>
                <a:cubicBezTo>
                  <a:pt x="5207" y="14040"/>
                  <a:pt x="5412" y="13763"/>
                  <a:pt x="5581" y="13480"/>
                </a:cubicBezTo>
                <a:cubicBezTo>
                  <a:pt x="5750" y="13196"/>
                  <a:pt x="5930" y="12847"/>
                  <a:pt x="6123" y="12434"/>
                </a:cubicBezTo>
                <a:cubicBezTo>
                  <a:pt x="6380" y="11876"/>
                  <a:pt x="6694" y="11106"/>
                  <a:pt x="7063" y="10125"/>
                </a:cubicBezTo>
                <a:cubicBezTo>
                  <a:pt x="7296" y="9531"/>
                  <a:pt x="7495" y="9032"/>
                  <a:pt x="7660" y="8627"/>
                </a:cubicBezTo>
                <a:cubicBezTo>
                  <a:pt x="7825" y="8221"/>
                  <a:pt x="8042" y="7749"/>
                  <a:pt x="8311" y="7209"/>
                </a:cubicBezTo>
                <a:cubicBezTo>
                  <a:pt x="8580" y="6669"/>
                  <a:pt x="8837" y="6219"/>
                  <a:pt x="9082" y="5859"/>
                </a:cubicBezTo>
                <a:cubicBezTo>
                  <a:pt x="9327" y="5499"/>
                  <a:pt x="9625" y="5126"/>
                  <a:pt x="9974" y="4738"/>
                </a:cubicBezTo>
                <a:cubicBezTo>
                  <a:pt x="10324" y="4351"/>
                  <a:pt x="10686" y="4043"/>
                  <a:pt x="11059" y="3814"/>
                </a:cubicBezTo>
                <a:cubicBezTo>
                  <a:pt x="11433" y="3584"/>
                  <a:pt x="11861" y="3395"/>
                  <a:pt x="12343" y="3247"/>
                </a:cubicBezTo>
                <a:cubicBezTo>
                  <a:pt x="12825" y="3098"/>
                  <a:pt x="13339" y="3024"/>
                  <a:pt x="13886" y="3024"/>
                </a:cubicBezTo>
                <a:lnTo>
                  <a:pt x="16971" y="3024"/>
                </a:lnTo>
                <a:lnTo>
                  <a:pt x="16971" y="432"/>
                </a:lnTo>
                <a:cubicBezTo>
                  <a:pt x="16971" y="306"/>
                  <a:pt x="17008" y="202"/>
                  <a:pt x="17080" y="121"/>
                </a:cubicBezTo>
                <a:cubicBezTo>
                  <a:pt x="17152" y="40"/>
                  <a:pt x="17245" y="0"/>
                  <a:pt x="17357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6" name="Figure"/>
          <p:cNvSpPr/>
          <p:nvPr/>
        </p:nvSpPr>
        <p:spPr>
          <a:xfrm>
            <a:off x="2368253" y="6112326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7" name="Tendance contraire aux théories TV"/>
          <p:cNvSpPr txBox="1"/>
          <p:nvPr/>
        </p:nvSpPr>
        <p:spPr>
          <a:xfrm>
            <a:off x="2908249" y="6135861"/>
            <a:ext cx="402735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i="1"/>
            </a:lvl1pPr>
          </a:lstStyle>
          <a:p>
            <a:r>
              <a:t>Tendance contraire aux théories TV</a:t>
            </a:r>
          </a:p>
        </p:txBody>
      </p:sp>
      <p:sp>
        <p:nvSpPr>
          <p:cNvPr id="3348" name="Figure"/>
          <p:cNvSpPr/>
          <p:nvPr/>
        </p:nvSpPr>
        <p:spPr>
          <a:xfrm>
            <a:off x="2398174" y="5710728"/>
            <a:ext cx="320673" cy="298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95" y="11853"/>
                </a:moveTo>
                <a:cubicBezTo>
                  <a:pt x="10772" y="12258"/>
                  <a:pt x="10921" y="12584"/>
                  <a:pt x="11041" y="12832"/>
                </a:cubicBezTo>
                <a:cubicBezTo>
                  <a:pt x="11162" y="13079"/>
                  <a:pt x="11324" y="13365"/>
                  <a:pt x="11529" y="13689"/>
                </a:cubicBezTo>
                <a:cubicBezTo>
                  <a:pt x="11734" y="14013"/>
                  <a:pt x="11939" y="14267"/>
                  <a:pt x="12144" y="14452"/>
                </a:cubicBezTo>
                <a:cubicBezTo>
                  <a:pt x="12349" y="14636"/>
                  <a:pt x="12602" y="14794"/>
                  <a:pt x="12903" y="14924"/>
                </a:cubicBezTo>
                <a:cubicBezTo>
                  <a:pt x="13205" y="15055"/>
                  <a:pt x="13532" y="15120"/>
                  <a:pt x="13886" y="15120"/>
                </a:cubicBezTo>
                <a:lnTo>
                  <a:pt x="16971" y="15120"/>
                </a:lnTo>
                <a:lnTo>
                  <a:pt x="16971" y="12528"/>
                </a:lnTo>
                <a:cubicBezTo>
                  <a:pt x="16971" y="12402"/>
                  <a:pt x="17008" y="12299"/>
                  <a:pt x="17080" y="12218"/>
                </a:cubicBezTo>
                <a:cubicBezTo>
                  <a:pt x="17152" y="12136"/>
                  <a:pt x="17245" y="12096"/>
                  <a:pt x="17357" y="12096"/>
                </a:cubicBezTo>
                <a:cubicBezTo>
                  <a:pt x="17454" y="12096"/>
                  <a:pt x="17550" y="12141"/>
                  <a:pt x="17646" y="12231"/>
                </a:cubicBezTo>
                <a:lnTo>
                  <a:pt x="21491" y="16538"/>
                </a:lnTo>
                <a:cubicBezTo>
                  <a:pt x="21564" y="16618"/>
                  <a:pt x="21600" y="16722"/>
                  <a:pt x="21600" y="16848"/>
                </a:cubicBezTo>
                <a:cubicBezTo>
                  <a:pt x="21600" y="16974"/>
                  <a:pt x="21564" y="17077"/>
                  <a:pt x="21491" y="17159"/>
                </a:cubicBezTo>
                <a:lnTo>
                  <a:pt x="17634" y="21479"/>
                </a:lnTo>
                <a:cubicBezTo>
                  <a:pt x="17562" y="21560"/>
                  <a:pt x="17470" y="21600"/>
                  <a:pt x="17357" y="21600"/>
                </a:cubicBezTo>
                <a:cubicBezTo>
                  <a:pt x="17253" y="21600"/>
                  <a:pt x="17162" y="21557"/>
                  <a:pt x="17086" y="21472"/>
                </a:cubicBezTo>
                <a:cubicBezTo>
                  <a:pt x="17010" y="21386"/>
                  <a:pt x="16971" y="21285"/>
                  <a:pt x="16971" y="21168"/>
                </a:cubicBezTo>
                <a:lnTo>
                  <a:pt x="16971" y="18576"/>
                </a:lnTo>
                <a:cubicBezTo>
                  <a:pt x="16714" y="18576"/>
                  <a:pt x="16373" y="18578"/>
                  <a:pt x="15947" y="18583"/>
                </a:cubicBezTo>
                <a:cubicBezTo>
                  <a:pt x="15521" y="18587"/>
                  <a:pt x="15195" y="18592"/>
                  <a:pt x="14970" y="18596"/>
                </a:cubicBezTo>
                <a:cubicBezTo>
                  <a:pt x="14746" y="18601"/>
                  <a:pt x="14452" y="18596"/>
                  <a:pt x="14091" y="18583"/>
                </a:cubicBezTo>
                <a:cubicBezTo>
                  <a:pt x="13729" y="18569"/>
                  <a:pt x="13444" y="18547"/>
                  <a:pt x="13235" y="18515"/>
                </a:cubicBezTo>
                <a:cubicBezTo>
                  <a:pt x="13026" y="18484"/>
                  <a:pt x="12769" y="18437"/>
                  <a:pt x="12463" y="18374"/>
                </a:cubicBezTo>
                <a:cubicBezTo>
                  <a:pt x="12158" y="18311"/>
                  <a:pt x="11905" y="18227"/>
                  <a:pt x="11704" y="18124"/>
                </a:cubicBezTo>
                <a:cubicBezTo>
                  <a:pt x="11503" y="18020"/>
                  <a:pt x="11270" y="17892"/>
                  <a:pt x="11005" y="17739"/>
                </a:cubicBezTo>
                <a:cubicBezTo>
                  <a:pt x="10740" y="17586"/>
                  <a:pt x="10503" y="17406"/>
                  <a:pt x="10294" y="17199"/>
                </a:cubicBezTo>
                <a:cubicBezTo>
                  <a:pt x="10085" y="16992"/>
                  <a:pt x="9864" y="16751"/>
                  <a:pt x="9631" y="16477"/>
                </a:cubicBezTo>
                <a:cubicBezTo>
                  <a:pt x="9398" y="16202"/>
                  <a:pt x="9173" y="15890"/>
                  <a:pt x="8956" y="15538"/>
                </a:cubicBezTo>
                <a:cubicBezTo>
                  <a:pt x="9430" y="14701"/>
                  <a:pt x="9976" y="13473"/>
                  <a:pt x="10595" y="11853"/>
                </a:cubicBezTo>
                <a:close/>
                <a:moveTo>
                  <a:pt x="386" y="3024"/>
                </a:moveTo>
                <a:lnTo>
                  <a:pt x="3086" y="3024"/>
                </a:lnTo>
                <a:cubicBezTo>
                  <a:pt x="5095" y="3024"/>
                  <a:pt x="6742" y="4036"/>
                  <a:pt x="8028" y="6062"/>
                </a:cubicBezTo>
                <a:cubicBezTo>
                  <a:pt x="7546" y="6889"/>
                  <a:pt x="6995" y="8118"/>
                  <a:pt x="6376" y="9747"/>
                </a:cubicBezTo>
                <a:cubicBezTo>
                  <a:pt x="6200" y="9342"/>
                  <a:pt x="6051" y="9016"/>
                  <a:pt x="5930" y="8768"/>
                </a:cubicBezTo>
                <a:cubicBezTo>
                  <a:pt x="5810" y="8521"/>
                  <a:pt x="5647" y="8235"/>
                  <a:pt x="5442" y="7911"/>
                </a:cubicBezTo>
                <a:cubicBezTo>
                  <a:pt x="5237" y="7587"/>
                  <a:pt x="5032" y="7333"/>
                  <a:pt x="4827" y="7148"/>
                </a:cubicBezTo>
                <a:cubicBezTo>
                  <a:pt x="4623" y="6964"/>
                  <a:pt x="4369" y="6806"/>
                  <a:pt x="4068" y="6676"/>
                </a:cubicBezTo>
                <a:cubicBezTo>
                  <a:pt x="3767" y="6545"/>
                  <a:pt x="3439" y="6480"/>
                  <a:pt x="3086" y="6480"/>
                </a:cubicBezTo>
                <a:lnTo>
                  <a:pt x="386" y="6480"/>
                </a:lnTo>
                <a:cubicBezTo>
                  <a:pt x="273" y="6480"/>
                  <a:pt x="181" y="6440"/>
                  <a:pt x="108" y="6358"/>
                </a:cubicBezTo>
                <a:cubicBezTo>
                  <a:pt x="36" y="6277"/>
                  <a:pt x="0" y="6174"/>
                  <a:pt x="0" y="6048"/>
                </a:cubicBezTo>
                <a:lnTo>
                  <a:pt x="0" y="3456"/>
                </a:lnTo>
                <a:cubicBezTo>
                  <a:pt x="0" y="3330"/>
                  <a:pt x="36" y="3227"/>
                  <a:pt x="108" y="3145"/>
                </a:cubicBezTo>
                <a:cubicBezTo>
                  <a:pt x="181" y="3064"/>
                  <a:pt x="273" y="3024"/>
                  <a:pt x="386" y="3024"/>
                </a:cubicBezTo>
                <a:close/>
                <a:moveTo>
                  <a:pt x="17357" y="0"/>
                </a:moveTo>
                <a:cubicBezTo>
                  <a:pt x="17454" y="0"/>
                  <a:pt x="17550" y="45"/>
                  <a:pt x="17646" y="135"/>
                </a:cubicBezTo>
                <a:lnTo>
                  <a:pt x="21492" y="4442"/>
                </a:lnTo>
                <a:cubicBezTo>
                  <a:pt x="21564" y="4523"/>
                  <a:pt x="21600" y="4626"/>
                  <a:pt x="21600" y="4752"/>
                </a:cubicBezTo>
                <a:cubicBezTo>
                  <a:pt x="21600" y="4878"/>
                  <a:pt x="21564" y="4982"/>
                  <a:pt x="21492" y="5062"/>
                </a:cubicBezTo>
                <a:lnTo>
                  <a:pt x="17634" y="9382"/>
                </a:lnTo>
                <a:cubicBezTo>
                  <a:pt x="17562" y="9464"/>
                  <a:pt x="17470" y="9504"/>
                  <a:pt x="17357" y="9504"/>
                </a:cubicBezTo>
                <a:cubicBezTo>
                  <a:pt x="17253" y="9504"/>
                  <a:pt x="17162" y="9461"/>
                  <a:pt x="17086" y="9376"/>
                </a:cubicBezTo>
                <a:cubicBezTo>
                  <a:pt x="17010" y="9290"/>
                  <a:pt x="16971" y="9189"/>
                  <a:pt x="16971" y="9072"/>
                </a:cubicBezTo>
                <a:lnTo>
                  <a:pt x="16971" y="6480"/>
                </a:lnTo>
                <a:lnTo>
                  <a:pt x="13886" y="6480"/>
                </a:lnTo>
                <a:cubicBezTo>
                  <a:pt x="13500" y="6480"/>
                  <a:pt x="13150" y="6547"/>
                  <a:pt x="12837" y="6682"/>
                </a:cubicBezTo>
                <a:cubicBezTo>
                  <a:pt x="12524" y="6818"/>
                  <a:pt x="12246" y="7020"/>
                  <a:pt x="12005" y="7290"/>
                </a:cubicBezTo>
                <a:cubicBezTo>
                  <a:pt x="11764" y="7560"/>
                  <a:pt x="11559" y="7837"/>
                  <a:pt x="11391" y="8120"/>
                </a:cubicBezTo>
                <a:cubicBezTo>
                  <a:pt x="11222" y="8404"/>
                  <a:pt x="11041" y="8753"/>
                  <a:pt x="10848" y="9166"/>
                </a:cubicBezTo>
                <a:cubicBezTo>
                  <a:pt x="10591" y="9724"/>
                  <a:pt x="10278" y="10494"/>
                  <a:pt x="9908" y="11475"/>
                </a:cubicBezTo>
                <a:cubicBezTo>
                  <a:pt x="9675" y="12069"/>
                  <a:pt x="9476" y="12568"/>
                  <a:pt x="9311" y="12973"/>
                </a:cubicBezTo>
                <a:cubicBezTo>
                  <a:pt x="9147" y="13379"/>
                  <a:pt x="8930" y="13851"/>
                  <a:pt x="8660" y="14391"/>
                </a:cubicBezTo>
                <a:cubicBezTo>
                  <a:pt x="8391" y="14931"/>
                  <a:pt x="8134" y="15381"/>
                  <a:pt x="7889" y="15741"/>
                </a:cubicBezTo>
                <a:cubicBezTo>
                  <a:pt x="7644" y="16101"/>
                  <a:pt x="7347" y="16474"/>
                  <a:pt x="6997" y="16862"/>
                </a:cubicBezTo>
                <a:cubicBezTo>
                  <a:pt x="6648" y="17249"/>
                  <a:pt x="6286" y="17557"/>
                  <a:pt x="5912" y="17786"/>
                </a:cubicBezTo>
                <a:cubicBezTo>
                  <a:pt x="5539" y="18016"/>
                  <a:pt x="5111" y="18205"/>
                  <a:pt x="4629" y="18353"/>
                </a:cubicBezTo>
                <a:cubicBezTo>
                  <a:pt x="4146" y="18502"/>
                  <a:pt x="3632" y="18576"/>
                  <a:pt x="3086" y="18576"/>
                </a:cubicBezTo>
                <a:lnTo>
                  <a:pt x="386" y="18576"/>
                </a:lnTo>
                <a:cubicBezTo>
                  <a:pt x="273" y="18576"/>
                  <a:pt x="181" y="18536"/>
                  <a:pt x="108" y="18455"/>
                </a:cubicBezTo>
                <a:cubicBezTo>
                  <a:pt x="36" y="18374"/>
                  <a:pt x="0" y="18270"/>
                  <a:pt x="0" y="18144"/>
                </a:cubicBezTo>
                <a:lnTo>
                  <a:pt x="0" y="15552"/>
                </a:lnTo>
                <a:cubicBezTo>
                  <a:pt x="0" y="15426"/>
                  <a:pt x="36" y="15323"/>
                  <a:pt x="108" y="15242"/>
                </a:cubicBezTo>
                <a:cubicBezTo>
                  <a:pt x="181" y="15160"/>
                  <a:pt x="273" y="15120"/>
                  <a:pt x="386" y="15120"/>
                </a:cubicBezTo>
                <a:lnTo>
                  <a:pt x="3086" y="15120"/>
                </a:lnTo>
                <a:cubicBezTo>
                  <a:pt x="3471" y="15120"/>
                  <a:pt x="3821" y="15053"/>
                  <a:pt x="4134" y="14918"/>
                </a:cubicBezTo>
                <a:cubicBezTo>
                  <a:pt x="4448" y="14783"/>
                  <a:pt x="4725" y="14580"/>
                  <a:pt x="4966" y="14310"/>
                </a:cubicBezTo>
                <a:cubicBezTo>
                  <a:pt x="5207" y="14040"/>
                  <a:pt x="5412" y="13763"/>
                  <a:pt x="5581" y="13480"/>
                </a:cubicBezTo>
                <a:cubicBezTo>
                  <a:pt x="5750" y="13196"/>
                  <a:pt x="5930" y="12847"/>
                  <a:pt x="6123" y="12434"/>
                </a:cubicBezTo>
                <a:cubicBezTo>
                  <a:pt x="6380" y="11876"/>
                  <a:pt x="6694" y="11106"/>
                  <a:pt x="7063" y="10125"/>
                </a:cubicBezTo>
                <a:cubicBezTo>
                  <a:pt x="7296" y="9531"/>
                  <a:pt x="7495" y="9032"/>
                  <a:pt x="7660" y="8627"/>
                </a:cubicBezTo>
                <a:cubicBezTo>
                  <a:pt x="7825" y="8221"/>
                  <a:pt x="8042" y="7749"/>
                  <a:pt x="8311" y="7209"/>
                </a:cubicBezTo>
                <a:cubicBezTo>
                  <a:pt x="8580" y="6669"/>
                  <a:pt x="8837" y="6219"/>
                  <a:pt x="9082" y="5859"/>
                </a:cubicBezTo>
                <a:cubicBezTo>
                  <a:pt x="9327" y="5499"/>
                  <a:pt x="9625" y="5126"/>
                  <a:pt x="9974" y="4738"/>
                </a:cubicBezTo>
                <a:cubicBezTo>
                  <a:pt x="10324" y="4351"/>
                  <a:pt x="10686" y="4043"/>
                  <a:pt x="11059" y="3814"/>
                </a:cubicBezTo>
                <a:cubicBezTo>
                  <a:pt x="11433" y="3584"/>
                  <a:pt x="11861" y="3395"/>
                  <a:pt x="12343" y="3247"/>
                </a:cubicBezTo>
                <a:cubicBezTo>
                  <a:pt x="12825" y="3098"/>
                  <a:pt x="13339" y="3024"/>
                  <a:pt x="13886" y="3024"/>
                </a:cubicBezTo>
                <a:lnTo>
                  <a:pt x="16971" y="3024"/>
                </a:lnTo>
                <a:lnTo>
                  <a:pt x="16971" y="432"/>
                </a:lnTo>
                <a:cubicBezTo>
                  <a:pt x="16971" y="306"/>
                  <a:pt x="17008" y="202"/>
                  <a:pt x="17080" y="121"/>
                </a:cubicBezTo>
                <a:cubicBezTo>
                  <a:pt x="17152" y="40"/>
                  <a:pt x="17245" y="0"/>
                  <a:pt x="17357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9" name="Facteur autonomie de fonctionnement"/>
          <p:cNvSpPr txBox="1"/>
          <p:nvPr/>
        </p:nvSpPr>
        <p:spPr>
          <a:xfrm>
            <a:off x="2793518" y="5693419"/>
            <a:ext cx="370201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/>
            </a:lvl1pPr>
          </a:lstStyle>
          <a:p>
            <a:r>
              <a:t>Facteur autonomie de fonctionnement </a:t>
            </a:r>
          </a:p>
        </p:txBody>
      </p:sp>
      <p:sp>
        <p:nvSpPr>
          <p:cNvPr id="3350" name="Figure"/>
          <p:cNvSpPr/>
          <p:nvPr/>
        </p:nvSpPr>
        <p:spPr>
          <a:xfrm>
            <a:off x="6984136" y="5973831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1" name="Tendance identique aux théoriques TV"/>
          <p:cNvSpPr txBox="1"/>
          <p:nvPr/>
        </p:nvSpPr>
        <p:spPr>
          <a:xfrm>
            <a:off x="7542662" y="5984775"/>
            <a:ext cx="402735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i="1"/>
            </a:lvl1pPr>
          </a:lstStyle>
          <a:p>
            <a:r>
              <a:t>Tendance identique aux théoriques TV</a:t>
            </a:r>
          </a:p>
        </p:txBody>
      </p:sp>
      <p:sp>
        <p:nvSpPr>
          <p:cNvPr id="3352" name="Figure"/>
          <p:cNvSpPr/>
          <p:nvPr/>
        </p:nvSpPr>
        <p:spPr>
          <a:xfrm>
            <a:off x="6991355" y="5554597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3" name="Comme Attwood (2018)"/>
          <p:cNvSpPr txBox="1"/>
          <p:nvPr/>
        </p:nvSpPr>
        <p:spPr>
          <a:xfrm>
            <a:off x="7549881" y="5565540"/>
            <a:ext cx="402735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i="1"/>
            </a:lvl1pPr>
          </a:lstStyle>
          <a:p>
            <a:r>
              <a:t>Comme Attwood (2018)</a:t>
            </a:r>
          </a:p>
        </p:txBody>
      </p:sp>
      <p:pic>
        <p:nvPicPr>
          <p:cNvPr id="33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495" y="1472277"/>
            <a:ext cx="12954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45" y="2923976"/>
            <a:ext cx="3774102" cy="1542384"/>
          </a:xfrm>
          <a:prstGeom prst="rect">
            <a:avLst/>
          </a:prstGeom>
          <a:ln w="12700">
            <a:miter lim="400000"/>
          </a:ln>
        </p:spPr>
      </p:pic>
      <p:sp>
        <p:nvSpPr>
          <p:cNvPr id="3356" name="Etayage spécifique et d’appoint"/>
          <p:cNvSpPr txBox="1"/>
          <p:nvPr/>
        </p:nvSpPr>
        <p:spPr>
          <a:xfrm>
            <a:off x="7468916" y="4622658"/>
            <a:ext cx="343949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Etayage spécifique et d’appoint </a:t>
            </a:r>
          </a:p>
        </p:txBody>
      </p:sp>
      <p:sp>
        <p:nvSpPr>
          <p:cNvPr id="3357" name="Figure"/>
          <p:cNvSpPr/>
          <p:nvPr/>
        </p:nvSpPr>
        <p:spPr>
          <a:xfrm>
            <a:off x="4627596" y="4494395"/>
            <a:ext cx="302227" cy="33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58" name="Figure"/>
          <p:cNvSpPr/>
          <p:nvPr/>
        </p:nvSpPr>
        <p:spPr>
          <a:xfrm>
            <a:off x="4218467" y="4494395"/>
            <a:ext cx="302227" cy="33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59" name="Figure"/>
          <p:cNvSpPr/>
          <p:nvPr/>
        </p:nvSpPr>
        <p:spPr>
          <a:xfrm>
            <a:off x="5452333" y="4499004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60" name="Figure"/>
          <p:cNvSpPr/>
          <p:nvPr/>
        </p:nvSpPr>
        <p:spPr>
          <a:xfrm>
            <a:off x="5039965" y="4499004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61" name="Figure"/>
          <p:cNvSpPr/>
          <p:nvPr/>
        </p:nvSpPr>
        <p:spPr>
          <a:xfrm>
            <a:off x="5908759" y="4499004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62" name="Figure"/>
          <p:cNvSpPr/>
          <p:nvPr/>
        </p:nvSpPr>
        <p:spPr>
          <a:xfrm>
            <a:off x="3802860" y="4486817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3363" name="Figure"/>
          <p:cNvSpPr/>
          <p:nvPr/>
        </p:nvSpPr>
        <p:spPr>
          <a:xfrm>
            <a:off x="2547097" y="1604805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366" name="Flèche double"/>
          <p:cNvGrpSpPr/>
          <p:nvPr/>
        </p:nvGrpSpPr>
        <p:grpSpPr>
          <a:xfrm>
            <a:off x="5985577" y="289895"/>
            <a:ext cx="1511347" cy="422336"/>
            <a:chOff x="0" y="0"/>
            <a:chExt cx="1511345" cy="422335"/>
          </a:xfrm>
        </p:grpSpPr>
        <p:sp>
          <p:nvSpPr>
            <p:cNvPr id="3365" name="Flèche double"/>
            <p:cNvSpPr/>
            <p:nvPr/>
          </p:nvSpPr>
          <p:spPr>
            <a:xfrm>
              <a:off x="80988" y="63487"/>
              <a:ext cx="1349370" cy="295361"/>
            </a:xfrm>
            <a:prstGeom prst="leftRightArrow">
              <a:avLst>
                <a:gd name="adj1" fmla="val 32000"/>
                <a:gd name="adj2" fmla="val 93789"/>
              </a:avLst>
            </a:prstGeom>
            <a:solidFill>
              <a:srgbClr val="FF2600"/>
            </a:solidFill>
            <a:ln>
              <a:noFil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364" name="Flèche double Flèche double" descr="Flèche double Flèche doubl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511347" cy="422337"/>
            </a:xfrm>
            <a:prstGeom prst="rect">
              <a:avLst/>
            </a:prstGeom>
            <a:effectLst/>
          </p:spPr>
        </p:pic>
      </p:grpSp>
      <p:sp>
        <p:nvSpPr>
          <p:cNvPr id="3367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0" name="Représentations et conceptions:…"/>
          <p:cNvSpPr txBox="1"/>
          <p:nvPr/>
        </p:nvSpPr>
        <p:spPr>
          <a:xfrm rot="16200000">
            <a:off x="-2126564" y="3053080"/>
            <a:ext cx="549772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Représentations et conceptions: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sp>
        <p:nvSpPr>
          <p:cNvPr id="3371" name="Rectangle"/>
          <p:cNvSpPr/>
          <p:nvPr/>
        </p:nvSpPr>
        <p:spPr>
          <a:xfrm>
            <a:off x="2265560" y="407929"/>
            <a:ext cx="2799682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72" name="Rectangle"/>
          <p:cNvSpPr/>
          <p:nvPr/>
        </p:nvSpPr>
        <p:spPr>
          <a:xfrm>
            <a:off x="5206540" y="4739877"/>
            <a:ext cx="2847854" cy="163749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73" name="Rectangle"/>
          <p:cNvSpPr/>
          <p:nvPr/>
        </p:nvSpPr>
        <p:spPr>
          <a:xfrm>
            <a:off x="5225822" y="410987"/>
            <a:ext cx="2809290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74" name="Rectangle"/>
          <p:cNvSpPr/>
          <p:nvPr/>
        </p:nvSpPr>
        <p:spPr>
          <a:xfrm>
            <a:off x="5225822" y="1319593"/>
            <a:ext cx="2809290" cy="331703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75" name="Rectangle"/>
          <p:cNvSpPr/>
          <p:nvPr/>
        </p:nvSpPr>
        <p:spPr>
          <a:xfrm>
            <a:off x="8171606" y="5466235"/>
            <a:ext cx="3158003" cy="88548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76" name="Rectangle"/>
          <p:cNvSpPr/>
          <p:nvPr/>
        </p:nvSpPr>
        <p:spPr>
          <a:xfrm>
            <a:off x="8182991" y="423687"/>
            <a:ext cx="3158003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77" name="Rectangle"/>
          <p:cNvSpPr/>
          <p:nvPr/>
        </p:nvSpPr>
        <p:spPr>
          <a:xfrm>
            <a:off x="8171606" y="1321570"/>
            <a:ext cx="3158003" cy="401725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78" name="CROYANCES…"/>
          <p:cNvSpPr txBox="1"/>
          <p:nvPr/>
        </p:nvSpPr>
        <p:spPr>
          <a:xfrm>
            <a:off x="2526563" y="458401"/>
            <a:ext cx="2277676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CROYANCES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 EPISTEMIQUES</a:t>
            </a:r>
          </a:p>
        </p:txBody>
      </p:sp>
      <p:sp>
        <p:nvSpPr>
          <p:cNvPr id="3379" name="CERTITUDE CHOIX…"/>
          <p:cNvSpPr txBox="1"/>
          <p:nvPr/>
        </p:nvSpPr>
        <p:spPr>
          <a:xfrm>
            <a:off x="5286780" y="477356"/>
            <a:ext cx="266539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CERTITUDE CHOIX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DES ETUDES</a:t>
            </a:r>
          </a:p>
        </p:txBody>
      </p:sp>
      <p:sp>
        <p:nvSpPr>
          <p:cNvPr id="3380" name="VALEUR ACCORDEE…"/>
          <p:cNvSpPr txBox="1"/>
          <p:nvPr/>
        </p:nvSpPr>
        <p:spPr>
          <a:xfrm>
            <a:off x="8301332" y="493114"/>
            <a:ext cx="2898550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VALEUR ACCORDEE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 LA TACHE</a:t>
            </a:r>
          </a:p>
        </p:txBody>
      </p:sp>
      <p:sp>
        <p:nvSpPr>
          <p:cNvPr id="3381" name="Tendance à une certitude plus forte dans le groupe Réussite"/>
          <p:cNvSpPr txBox="1"/>
          <p:nvPr/>
        </p:nvSpPr>
        <p:spPr>
          <a:xfrm>
            <a:off x="5318425" y="1462059"/>
            <a:ext cx="2439293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/>
            </a:pPr>
            <a:r>
              <a:t>Tendance à une certitude plus forte dans le groupe</a:t>
            </a:r>
            <a:r>
              <a:rPr b="1">
                <a:solidFill>
                  <a:srgbClr val="05AAB3"/>
                </a:solidFill>
              </a:rPr>
              <a:t> Réussite  </a:t>
            </a:r>
          </a:p>
        </p:txBody>
      </p:sp>
      <p:sp>
        <p:nvSpPr>
          <p:cNvPr id="3382" name="Les sujets en réussite accordent moins de valeurs aux tâches à réaliser que"/>
          <p:cNvSpPr txBox="1"/>
          <p:nvPr/>
        </p:nvSpPr>
        <p:spPr>
          <a:xfrm>
            <a:off x="8330045" y="1484592"/>
            <a:ext cx="2439293" cy="298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 b="1">
                <a:solidFill>
                  <a:srgbClr val="EA4B50"/>
                </a:solidFill>
              </a:defRPr>
            </a:pPr>
            <a:r>
              <a:rPr b="0">
                <a:solidFill>
                  <a:srgbClr val="424242"/>
                </a:solidFill>
              </a:rPr>
              <a:t>L</a:t>
            </a:r>
            <a:r>
              <a:rPr b="0">
                <a:solidFill>
                  <a:srgbClr val="273339"/>
                </a:solidFill>
              </a:rPr>
              <a:t>es sujets en </a:t>
            </a:r>
            <a:r>
              <a:rPr>
                <a:solidFill>
                  <a:srgbClr val="009193"/>
                </a:solidFill>
              </a:rPr>
              <a:t>ré</a:t>
            </a:r>
            <a:r>
              <a:rPr>
                <a:solidFill>
                  <a:srgbClr val="05AAB3"/>
                </a:solidFill>
              </a:rPr>
              <a:t>ussite </a:t>
            </a:r>
            <a:r>
              <a:rPr b="0">
                <a:solidFill>
                  <a:srgbClr val="000000"/>
                </a:solidFill>
              </a:rPr>
              <a:t>accordent moins </a:t>
            </a:r>
            <a:r>
              <a:rPr b="0">
                <a:solidFill>
                  <a:srgbClr val="273339"/>
                </a:solidFill>
              </a:rPr>
              <a:t>de valeurs aux tâches à réaliser que</a:t>
            </a:r>
            <a:endParaRPr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  <a:p>
            <a:pPr>
              <a:defRPr sz="1600" b="1">
                <a:solidFill>
                  <a:srgbClr val="EA4B50"/>
                </a:solidFill>
              </a:defRPr>
            </a:pPr>
            <a:endParaRPr b="0">
              <a:solidFill>
                <a:srgbClr val="05AAB3"/>
              </a:solidFill>
            </a:endParaRPr>
          </a:p>
        </p:txBody>
      </p:sp>
      <p:sp>
        <p:nvSpPr>
          <p:cNvPr id="3383" name="Lié au Retard solaire"/>
          <p:cNvSpPr txBox="1"/>
          <p:nvPr/>
        </p:nvSpPr>
        <p:spPr>
          <a:xfrm>
            <a:off x="8900813" y="5486022"/>
            <a:ext cx="379233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  <a:r>
              <a:rPr sz="1600"/>
              <a:t>Lié au </a:t>
            </a:r>
            <a:r>
              <a:rPr sz="1600" i="1"/>
              <a:t>Retard solaire</a:t>
            </a:r>
          </a:p>
        </p:txBody>
      </p:sp>
      <p:sp>
        <p:nvSpPr>
          <p:cNvPr id="3384" name="Figure"/>
          <p:cNvSpPr/>
          <p:nvPr/>
        </p:nvSpPr>
        <p:spPr>
          <a:xfrm>
            <a:off x="8347465" y="5492289"/>
            <a:ext cx="505013" cy="345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95" y="11853"/>
                </a:moveTo>
                <a:cubicBezTo>
                  <a:pt x="10772" y="12258"/>
                  <a:pt x="10921" y="12584"/>
                  <a:pt x="11041" y="12832"/>
                </a:cubicBezTo>
                <a:cubicBezTo>
                  <a:pt x="11162" y="13079"/>
                  <a:pt x="11324" y="13365"/>
                  <a:pt x="11529" y="13689"/>
                </a:cubicBezTo>
                <a:cubicBezTo>
                  <a:pt x="11734" y="14013"/>
                  <a:pt x="11939" y="14267"/>
                  <a:pt x="12144" y="14452"/>
                </a:cubicBezTo>
                <a:cubicBezTo>
                  <a:pt x="12349" y="14636"/>
                  <a:pt x="12602" y="14794"/>
                  <a:pt x="12903" y="14924"/>
                </a:cubicBezTo>
                <a:cubicBezTo>
                  <a:pt x="13205" y="15055"/>
                  <a:pt x="13532" y="15120"/>
                  <a:pt x="13886" y="15120"/>
                </a:cubicBezTo>
                <a:lnTo>
                  <a:pt x="16971" y="15120"/>
                </a:lnTo>
                <a:lnTo>
                  <a:pt x="16971" y="12528"/>
                </a:lnTo>
                <a:cubicBezTo>
                  <a:pt x="16971" y="12402"/>
                  <a:pt x="17008" y="12299"/>
                  <a:pt x="17080" y="12218"/>
                </a:cubicBezTo>
                <a:cubicBezTo>
                  <a:pt x="17152" y="12136"/>
                  <a:pt x="17245" y="12096"/>
                  <a:pt x="17357" y="12096"/>
                </a:cubicBezTo>
                <a:cubicBezTo>
                  <a:pt x="17454" y="12096"/>
                  <a:pt x="17550" y="12141"/>
                  <a:pt x="17646" y="12231"/>
                </a:cubicBezTo>
                <a:lnTo>
                  <a:pt x="21491" y="16538"/>
                </a:lnTo>
                <a:cubicBezTo>
                  <a:pt x="21564" y="16618"/>
                  <a:pt x="21600" y="16722"/>
                  <a:pt x="21600" y="16848"/>
                </a:cubicBezTo>
                <a:cubicBezTo>
                  <a:pt x="21600" y="16974"/>
                  <a:pt x="21564" y="17077"/>
                  <a:pt x="21491" y="17159"/>
                </a:cubicBezTo>
                <a:lnTo>
                  <a:pt x="17634" y="21479"/>
                </a:lnTo>
                <a:cubicBezTo>
                  <a:pt x="17562" y="21560"/>
                  <a:pt x="17470" y="21600"/>
                  <a:pt x="17357" y="21600"/>
                </a:cubicBezTo>
                <a:cubicBezTo>
                  <a:pt x="17253" y="21600"/>
                  <a:pt x="17162" y="21557"/>
                  <a:pt x="17086" y="21472"/>
                </a:cubicBezTo>
                <a:cubicBezTo>
                  <a:pt x="17010" y="21386"/>
                  <a:pt x="16971" y="21285"/>
                  <a:pt x="16971" y="21168"/>
                </a:cubicBezTo>
                <a:lnTo>
                  <a:pt x="16971" y="18576"/>
                </a:lnTo>
                <a:cubicBezTo>
                  <a:pt x="16714" y="18576"/>
                  <a:pt x="16373" y="18578"/>
                  <a:pt x="15947" y="18583"/>
                </a:cubicBezTo>
                <a:cubicBezTo>
                  <a:pt x="15521" y="18587"/>
                  <a:pt x="15195" y="18592"/>
                  <a:pt x="14970" y="18596"/>
                </a:cubicBezTo>
                <a:cubicBezTo>
                  <a:pt x="14746" y="18601"/>
                  <a:pt x="14452" y="18596"/>
                  <a:pt x="14091" y="18583"/>
                </a:cubicBezTo>
                <a:cubicBezTo>
                  <a:pt x="13729" y="18569"/>
                  <a:pt x="13444" y="18547"/>
                  <a:pt x="13235" y="18515"/>
                </a:cubicBezTo>
                <a:cubicBezTo>
                  <a:pt x="13026" y="18484"/>
                  <a:pt x="12769" y="18437"/>
                  <a:pt x="12463" y="18374"/>
                </a:cubicBezTo>
                <a:cubicBezTo>
                  <a:pt x="12158" y="18311"/>
                  <a:pt x="11905" y="18227"/>
                  <a:pt x="11704" y="18124"/>
                </a:cubicBezTo>
                <a:cubicBezTo>
                  <a:pt x="11503" y="18020"/>
                  <a:pt x="11270" y="17892"/>
                  <a:pt x="11005" y="17739"/>
                </a:cubicBezTo>
                <a:cubicBezTo>
                  <a:pt x="10740" y="17586"/>
                  <a:pt x="10503" y="17406"/>
                  <a:pt x="10294" y="17199"/>
                </a:cubicBezTo>
                <a:cubicBezTo>
                  <a:pt x="10085" y="16992"/>
                  <a:pt x="9864" y="16751"/>
                  <a:pt x="9631" y="16477"/>
                </a:cubicBezTo>
                <a:cubicBezTo>
                  <a:pt x="9398" y="16202"/>
                  <a:pt x="9173" y="15890"/>
                  <a:pt x="8956" y="15538"/>
                </a:cubicBezTo>
                <a:cubicBezTo>
                  <a:pt x="9430" y="14701"/>
                  <a:pt x="9976" y="13473"/>
                  <a:pt x="10595" y="11853"/>
                </a:cubicBezTo>
                <a:close/>
                <a:moveTo>
                  <a:pt x="386" y="3024"/>
                </a:moveTo>
                <a:lnTo>
                  <a:pt x="3086" y="3024"/>
                </a:lnTo>
                <a:cubicBezTo>
                  <a:pt x="5095" y="3024"/>
                  <a:pt x="6742" y="4036"/>
                  <a:pt x="8028" y="6062"/>
                </a:cubicBezTo>
                <a:cubicBezTo>
                  <a:pt x="7546" y="6889"/>
                  <a:pt x="6995" y="8118"/>
                  <a:pt x="6376" y="9747"/>
                </a:cubicBezTo>
                <a:cubicBezTo>
                  <a:pt x="6200" y="9342"/>
                  <a:pt x="6051" y="9016"/>
                  <a:pt x="5930" y="8768"/>
                </a:cubicBezTo>
                <a:cubicBezTo>
                  <a:pt x="5810" y="8521"/>
                  <a:pt x="5647" y="8235"/>
                  <a:pt x="5442" y="7911"/>
                </a:cubicBezTo>
                <a:cubicBezTo>
                  <a:pt x="5237" y="7587"/>
                  <a:pt x="5032" y="7333"/>
                  <a:pt x="4827" y="7148"/>
                </a:cubicBezTo>
                <a:cubicBezTo>
                  <a:pt x="4623" y="6964"/>
                  <a:pt x="4369" y="6806"/>
                  <a:pt x="4068" y="6676"/>
                </a:cubicBezTo>
                <a:cubicBezTo>
                  <a:pt x="3767" y="6545"/>
                  <a:pt x="3439" y="6480"/>
                  <a:pt x="3086" y="6480"/>
                </a:cubicBezTo>
                <a:lnTo>
                  <a:pt x="386" y="6480"/>
                </a:lnTo>
                <a:cubicBezTo>
                  <a:pt x="273" y="6480"/>
                  <a:pt x="181" y="6440"/>
                  <a:pt x="108" y="6358"/>
                </a:cubicBezTo>
                <a:cubicBezTo>
                  <a:pt x="36" y="6277"/>
                  <a:pt x="0" y="6174"/>
                  <a:pt x="0" y="6048"/>
                </a:cubicBezTo>
                <a:lnTo>
                  <a:pt x="0" y="3456"/>
                </a:lnTo>
                <a:cubicBezTo>
                  <a:pt x="0" y="3330"/>
                  <a:pt x="36" y="3227"/>
                  <a:pt x="108" y="3145"/>
                </a:cubicBezTo>
                <a:cubicBezTo>
                  <a:pt x="181" y="3064"/>
                  <a:pt x="273" y="3024"/>
                  <a:pt x="386" y="3024"/>
                </a:cubicBezTo>
                <a:close/>
                <a:moveTo>
                  <a:pt x="17357" y="0"/>
                </a:moveTo>
                <a:cubicBezTo>
                  <a:pt x="17454" y="0"/>
                  <a:pt x="17550" y="45"/>
                  <a:pt x="17646" y="135"/>
                </a:cubicBezTo>
                <a:lnTo>
                  <a:pt x="21492" y="4442"/>
                </a:lnTo>
                <a:cubicBezTo>
                  <a:pt x="21564" y="4523"/>
                  <a:pt x="21600" y="4626"/>
                  <a:pt x="21600" y="4752"/>
                </a:cubicBezTo>
                <a:cubicBezTo>
                  <a:pt x="21600" y="4878"/>
                  <a:pt x="21564" y="4982"/>
                  <a:pt x="21492" y="5062"/>
                </a:cubicBezTo>
                <a:lnTo>
                  <a:pt x="17634" y="9382"/>
                </a:lnTo>
                <a:cubicBezTo>
                  <a:pt x="17562" y="9464"/>
                  <a:pt x="17470" y="9504"/>
                  <a:pt x="17357" y="9504"/>
                </a:cubicBezTo>
                <a:cubicBezTo>
                  <a:pt x="17253" y="9504"/>
                  <a:pt x="17162" y="9461"/>
                  <a:pt x="17086" y="9376"/>
                </a:cubicBezTo>
                <a:cubicBezTo>
                  <a:pt x="17010" y="9290"/>
                  <a:pt x="16971" y="9189"/>
                  <a:pt x="16971" y="9072"/>
                </a:cubicBezTo>
                <a:lnTo>
                  <a:pt x="16971" y="6480"/>
                </a:lnTo>
                <a:lnTo>
                  <a:pt x="13886" y="6480"/>
                </a:lnTo>
                <a:cubicBezTo>
                  <a:pt x="13500" y="6480"/>
                  <a:pt x="13150" y="6547"/>
                  <a:pt x="12837" y="6682"/>
                </a:cubicBezTo>
                <a:cubicBezTo>
                  <a:pt x="12524" y="6818"/>
                  <a:pt x="12246" y="7020"/>
                  <a:pt x="12005" y="7290"/>
                </a:cubicBezTo>
                <a:cubicBezTo>
                  <a:pt x="11764" y="7560"/>
                  <a:pt x="11559" y="7837"/>
                  <a:pt x="11391" y="8120"/>
                </a:cubicBezTo>
                <a:cubicBezTo>
                  <a:pt x="11222" y="8404"/>
                  <a:pt x="11041" y="8753"/>
                  <a:pt x="10848" y="9166"/>
                </a:cubicBezTo>
                <a:cubicBezTo>
                  <a:pt x="10591" y="9724"/>
                  <a:pt x="10278" y="10494"/>
                  <a:pt x="9908" y="11475"/>
                </a:cubicBezTo>
                <a:cubicBezTo>
                  <a:pt x="9675" y="12069"/>
                  <a:pt x="9476" y="12568"/>
                  <a:pt x="9311" y="12973"/>
                </a:cubicBezTo>
                <a:cubicBezTo>
                  <a:pt x="9147" y="13379"/>
                  <a:pt x="8930" y="13851"/>
                  <a:pt x="8660" y="14391"/>
                </a:cubicBezTo>
                <a:cubicBezTo>
                  <a:pt x="8391" y="14931"/>
                  <a:pt x="8134" y="15381"/>
                  <a:pt x="7889" y="15741"/>
                </a:cubicBezTo>
                <a:cubicBezTo>
                  <a:pt x="7644" y="16101"/>
                  <a:pt x="7347" y="16474"/>
                  <a:pt x="6997" y="16862"/>
                </a:cubicBezTo>
                <a:cubicBezTo>
                  <a:pt x="6648" y="17249"/>
                  <a:pt x="6286" y="17557"/>
                  <a:pt x="5912" y="17786"/>
                </a:cubicBezTo>
                <a:cubicBezTo>
                  <a:pt x="5539" y="18016"/>
                  <a:pt x="5111" y="18205"/>
                  <a:pt x="4629" y="18353"/>
                </a:cubicBezTo>
                <a:cubicBezTo>
                  <a:pt x="4146" y="18502"/>
                  <a:pt x="3632" y="18576"/>
                  <a:pt x="3086" y="18576"/>
                </a:cubicBezTo>
                <a:lnTo>
                  <a:pt x="386" y="18576"/>
                </a:lnTo>
                <a:cubicBezTo>
                  <a:pt x="273" y="18576"/>
                  <a:pt x="181" y="18536"/>
                  <a:pt x="108" y="18455"/>
                </a:cubicBezTo>
                <a:cubicBezTo>
                  <a:pt x="36" y="18374"/>
                  <a:pt x="0" y="18270"/>
                  <a:pt x="0" y="18144"/>
                </a:cubicBezTo>
                <a:lnTo>
                  <a:pt x="0" y="15552"/>
                </a:lnTo>
                <a:cubicBezTo>
                  <a:pt x="0" y="15426"/>
                  <a:pt x="36" y="15323"/>
                  <a:pt x="108" y="15242"/>
                </a:cubicBezTo>
                <a:cubicBezTo>
                  <a:pt x="181" y="15160"/>
                  <a:pt x="273" y="15120"/>
                  <a:pt x="386" y="15120"/>
                </a:cubicBezTo>
                <a:lnTo>
                  <a:pt x="3086" y="15120"/>
                </a:lnTo>
                <a:cubicBezTo>
                  <a:pt x="3471" y="15120"/>
                  <a:pt x="3821" y="15053"/>
                  <a:pt x="4134" y="14918"/>
                </a:cubicBezTo>
                <a:cubicBezTo>
                  <a:pt x="4448" y="14783"/>
                  <a:pt x="4725" y="14580"/>
                  <a:pt x="4966" y="14310"/>
                </a:cubicBezTo>
                <a:cubicBezTo>
                  <a:pt x="5207" y="14040"/>
                  <a:pt x="5412" y="13763"/>
                  <a:pt x="5581" y="13480"/>
                </a:cubicBezTo>
                <a:cubicBezTo>
                  <a:pt x="5750" y="13196"/>
                  <a:pt x="5930" y="12847"/>
                  <a:pt x="6123" y="12434"/>
                </a:cubicBezTo>
                <a:cubicBezTo>
                  <a:pt x="6380" y="11876"/>
                  <a:pt x="6694" y="11106"/>
                  <a:pt x="7063" y="10125"/>
                </a:cubicBezTo>
                <a:cubicBezTo>
                  <a:pt x="7296" y="9531"/>
                  <a:pt x="7495" y="9032"/>
                  <a:pt x="7660" y="8627"/>
                </a:cubicBezTo>
                <a:cubicBezTo>
                  <a:pt x="7825" y="8221"/>
                  <a:pt x="8042" y="7749"/>
                  <a:pt x="8311" y="7209"/>
                </a:cubicBezTo>
                <a:cubicBezTo>
                  <a:pt x="8580" y="6669"/>
                  <a:pt x="8837" y="6219"/>
                  <a:pt x="9082" y="5859"/>
                </a:cubicBezTo>
                <a:cubicBezTo>
                  <a:pt x="9327" y="5499"/>
                  <a:pt x="9625" y="5126"/>
                  <a:pt x="9974" y="4738"/>
                </a:cubicBezTo>
                <a:cubicBezTo>
                  <a:pt x="10324" y="4351"/>
                  <a:pt x="10686" y="4043"/>
                  <a:pt x="11059" y="3814"/>
                </a:cubicBezTo>
                <a:cubicBezTo>
                  <a:pt x="11433" y="3584"/>
                  <a:pt x="11861" y="3395"/>
                  <a:pt x="12343" y="3247"/>
                </a:cubicBezTo>
                <a:cubicBezTo>
                  <a:pt x="12825" y="3098"/>
                  <a:pt x="13339" y="3024"/>
                  <a:pt x="13886" y="3024"/>
                </a:cubicBezTo>
                <a:lnTo>
                  <a:pt x="16971" y="3024"/>
                </a:lnTo>
                <a:lnTo>
                  <a:pt x="16971" y="432"/>
                </a:lnTo>
                <a:cubicBezTo>
                  <a:pt x="16971" y="306"/>
                  <a:pt x="17008" y="202"/>
                  <a:pt x="17080" y="121"/>
                </a:cubicBezTo>
                <a:cubicBezTo>
                  <a:pt x="17152" y="40"/>
                  <a:pt x="17245" y="0"/>
                  <a:pt x="17357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5" name="Rectangle"/>
          <p:cNvSpPr/>
          <p:nvPr/>
        </p:nvSpPr>
        <p:spPr>
          <a:xfrm>
            <a:off x="2260428" y="1318779"/>
            <a:ext cx="2799683" cy="1601746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86" name="Conception plus variées pour les sujets en réussite qui peuvent pour deux sujets atteindre des conceptions complexes"/>
          <p:cNvSpPr txBox="1"/>
          <p:nvPr/>
        </p:nvSpPr>
        <p:spPr>
          <a:xfrm>
            <a:off x="2313931" y="1381284"/>
            <a:ext cx="2702940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/>
            </a:pPr>
            <a:r>
              <a:t>Conception plus variées pour les sujets en </a:t>
            </a:r>
            <a:r>
              <a:rPr>
                <a:solidFill>
                  <a:srgbClr val="009193"/>
                </a:solidFill>
              </a:rPr>
              <a:t>réussite</a:t>
            </a:r>
            <a:r>
              <a:t> qui peuvent pour deux sujets atteindre des conceptions complexes</a:t>
            </a:r>
          </a:p>
        </p:txBody>
      </p:sp>
      <p:sp>
        <p:nvSpPr>
          <p:cNvPr id="3387" name="Rectangle"/>
          <p:cNvSpPr/>
          <p:nvPr/>
        </p:nvSpPr>
        <p:spPr>
          <a:xfrm>
            <a:off x="2260428" y="4740544"/>
            <a:ext cx="2799683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388" name="Figure"/>
          <p:cNvSpPr/>
          <p:nvPr/>
        </p:nvSpPr>
        <p:spPr>
          <a:xfrm>
            <a:off x="2431763" y="4907159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9" name="Comme Ndayizamba,…"/>
          <p:cNvSpPr txBox="1"/>
          <p:nvPr/>
        </p:nvSpPr>
        <p:spPr>
          <a:xfrm>
            <a:off x="2963965" y="4903951"/>
            <a:ext cx="402735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600">
                <a:solidFill>
                  <a:srgbClr val="353535"/>
                </a:solidFill>
              </a:defRPr>
            </a:pPr>
            <a:r>
              <a:t>Comme Ndayizamba,</a:t>
            </a:r>
          </a:p>
          <a:p>
            <a:pPr defTabSz="457200">
              <a:defRPr sz="1600">
                <a:solidFill>
                  <a:srgbClr val="353535"/>
                </a:solidFill>
              </a:defRPr>
            </a:pPr>
            <a:r>
              <a:t>2015</a:t>
            </a:r>
          </a:p>
        </p:txBody>
      </p:sp>
      <p:sp>
        <p:nvSpPr>
          <p:cNvPr id="3390" name="Figure"/>
          <p:cNvSpPr/>
          <p:nvPr/>
        </p:nvSpPr>
        <p:spPr>
          <a:xfrm>
            <a:off x="5301685" y="4907159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1" name="Tendance identique…"/>
          <p:cNvSpPr txBox="1"/>
          <p:nvPr/>
        </p:nvSpPr>
        <p:spPr>
          <a:xfrm>
            <a:off x="5807308" y="4781255"/>
            <a:ext cx="2241910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Tendance identique </a:t>
            </a:r>
          </a:p>
          <a:p>
            <a:pPr>
              <a:defRPr sz="1600"/>
            </a:pPr>
            <a:r>
              <a:t>aux théoriques TV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Comme Diploplu et al. 2014; Robert, 2014</a:t>
            </a:r>
          </a:p>
          <a:p>
            <a:pPr>
              <a:defRPr sz="1600"/>
            </a:pPr>
            <a:r>
              <a:t>Attwood, 2018</a:t>
            </a:r>
          </a:p>
        </p:txBody>
      </p:sp>
      <p:sp>
        <p:nvSpPr>
          <p:cNvPr id="3392" name="Figure"/>
          <p:cNvSpPr/>
          <p:nvPr/>
        </p:nvSpPr>
        <p:spPr>
          <a:xfrm>
            <a:off x="5301685" y="5498395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582" y="2497296"/>
            <a:ext cx="2347523" cy="195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45" y="2840146"/>
            <a:ext cx="2863895" cy="2384374"/>
          </a:xfrm>
          <a:prstGeom prst="rect">
            <a:avLst/>
          </a:prstGeom>
          <a:ln w="12700">
            <a:miter lim="400000"/>
          </a:ln>
        </p:spPr>
      </p:pic>
      <p:sp>
        <p:nvSpPr>
          <p:cNvPr id="3395" name="Figure"/>
          <p:cNvSpPr/>
          <p:nvPr/>
        </p:nvSpPr>
        <p:spPr>
          <a:xfrm>
            <a:off x="8888808" y="2672523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6" name="Figure"/>
          <p:cNvSpPr/>
          <p:nvPr/>
        </p:nvSpPr>
        <p:spPr>
          <a:xfrm>
            <a:off x="10301961" y="3162860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7" name="Figure"/>
          <p:cNvSpPr/>
          <p:nvPr/>
        </p:nvSpPr>
        <p:spPr>
          <a:xfrm>
            <a:off x="8409714" y="5958153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8" name="contraire au Théories TV"/>
          <p:cNvSpPr txBox="1"/>
          <p:nvPr/>
        </p:nvSpPr>
        <p:spPr>
          <a:xfrm>
            <a:off x="8900813" y="5945780"/>
            <a:ext cx="379233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  <a:r>
              <a:rPr sz="1600"/>
              <a:t>contraire au Théories TV</a:t>
            </a:r>
          </a:p>
        </p:txBody>
      </p:sp>
      <p:sp>
        <p:nvSpPr>
          <p:cNvPr id="3399" name="Rectangle"/>
          <p:cNvSpPr/>
          <p:nvPr/>
        </p:nvSpPr>
        <p:spPr>
          <a:xfrm>
            <a:off x="2260428" y="2987564"/>
            <a:ext cx="2799683" cy="1652545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00" name="Conception basée sur des méthodes (besoin de transfert) dans 50% des cas du groupe Echec"/>
          <p:cNvSpPr txBox="1"/>
          <p:nvPr/>
        </p:nvSpPr>
        <p:spPr>
          <a:xfrm>
            <a:off x="2381256" y="3164866"/>
            <a:ext cx="2558026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/>
            </a:pPr>
            <a:r>
              <a:t>Conception basée sur des méthodes (besoin de transfert) dans 50% des cas du groupe </a:t>
            </a:r>
            <a:r>
              <a:rPr>
                <a:solidFill>
                  <a:srgbClr val="FF2600"/>
                </a:solidFill>
              </a:rPr>
              <a:t>Echec   </a:t>
            </a:r>
            <a:r>
              <a:t>    </a:t>
            </a:r>
          </a:p>
        </p:txBody>
      </p:sp>
      <p:sp>
        <p:nvSpPr>
          <p:cNvPr id="3401" name="Figure"/>
          <p:cNvSpPr/>
          <p:nvPr/>
        </p:nvSpPr>
        <p:spPr>
          <a:xfrm>
            <a:off x="6568051" y="2547176"/>
            <a:ext cx="302227" cy="33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08" y="9900"/>
                </a:moveTo>
                <a:cubicBezTo>
                  <a:pt x="5400" y="9900"/>
                  <a:pt x="5615" y="10001"/>
                  <a:pt x="5952" y="10202"/>
                </a:cubicBezTo>
                <a:cubicBezTo>
                  <a:pt x="6290" y="10404"/>
                  <a:pt x="6671" y="10629"/>
                  <a:pt x="7095" y="10877"/>
                </a:cubicBezTo>
                <a:cubicBezTo>
                  <a:pt x="7520" y="11126"/>
                  <a:pt x="8072" y="11351"/>
                  <a:pt x="8752" y="11552"/>
                </a:cubicBezTo>
                <a:cubicBezTo>
                  <a:pt x="9432" y="11754"/>
                  <a:pt x="10115" y="11855"/>
                  <a:pt x="10800" y="11855"/>
                </a:cubicBezTo>
                <a:cubicBezTo>
                  <a:pt x="11485" y="11855"/>
                  <a:pt x="12168" y="11754"/>
                  <a:pt x="12848" y="11552"/>
                </a:cubicBezTo>
                <a:cubicBezTo>
                  <a:pt x="13528" y="11351"/>
                  <a:pt x="14080" y="11126"/>
                  <a:pt x="14505" y="10877"/>
                </a:cubicBezTo>
                <a:cubicBezTo>
                  <a:pt x="14929" y="10629"/>
                  <a:pt x="15310" y="10404"/>
                  <a:pt x="15648" y="10202"/>
                </a:cubicBezTo>
                <a:cubicBezTo>
                  <a:pt x="15985" y="10001"/>
                  <a:pt x="16200" y="9900"/>
                  <a:pt x="16292" y="9900"/>
                </a:cubicBezTo>
                <a:cubicBezTo>
                  <a:pt x="16916" y="9900"/>
                  <a:pt x="17486" y="9994"/>
                  <a:pt x="18003" y="10181"/>
                </a:cubicBezTo>
                <a:cubicBezTo>
                  <a:pt x="18519" y="10369"/>
                  <a:pt x="18956" y="10620"/>
                  <a:pt x="19314" y="10934"/>
                </a:cubicBezTo>
                <a:cubicBezTo>
                  <a:pt x="19672" y="11248"/>
                  <a:pt x="19989" y="11627"/>
                  <a:pt x="20265" y="12073"/>
                </a:cubicBezTo>
                <a:cubicBezTo>
                  <a:pt x="20542" y="12518"/>
                  <a:pt x="20761" y="12975"/>
                  <a:pt x="20925" y="13444"/>
                </a:cubicBezTo>
                <a:cubicBezTo>
                  <a:pt x="21089" y="13913"/>
                  <a:pt x="21224" y="14421"/>
                  <a:pt x="21332" y="14970"/>
                </a:cubicBezTo>
                <a:cubicBezTo>
                  <a:pt x="21439" y="15518"/>
                  <a:pt x="21511" y="16029"/>
                  <a:pt x="21546" y="16502"/>
                </a:cubicBezTo>
                <a:cubicBezTo>
                  <a:pt x="21582" y="16976"/>
                  <a:pt x="21600" y="17461"/>
                  <a:pt x="21600" y="17958"/>
                </a:cubicBezTo>
                <a:cubicBezTo>
                  <a:pt x="21600" y="19083"/>
                  <a:pt x="21227" y="19971"/>
                  <a:pt x="20480" y="20623"/>
                </a:cubicBezTo>
                <a:cubicBezTo>
                  <a:pt x="19734" y="21274"/>
                  <a:pt x="18741" y="21600"/>
                  <a:pt x="17504" y="21600"/>
                </a:cubicBezTo>
                <a:lnTo>
                  <a:pt x="4096" y="21600"/>
                </a:lnTo>
                <a:cubicBezTo>
                  <a:pt x="2858" y="21600"/>
                  <a:pt x="1866" y="21274"/>
                  <a:pt x="1120" y="20623"/>
                </a:cubicBezTo>
                <a:cubicBezTo>
                  <a:pt x="373" y="19971"/>
                  <a:pt x="0" y="19083"/>
                  <a:pt x="0" y="17958"/>
                </a:cubicBezTo>
                <a:cubicBezTo>
                  <a:pt x="0" y="17461"/>
                  <a:pt x="18" y="16976"/>
                  <a:pt x="54" y="16502"/>
                </a:cubicBezTo>
                <a:cubicBezTo>
                  <a:pt x="89" y="16029"/>
                  <a:pt x="161" y="15518"/>
                  <a:pt x="269" y="14970"/>
                </a:cubicBezTo>
                <a:cubicBezTo>
                  <a:pt x="376" y="14421"/>
                  <a:pt x="511" y="13913"/>
                  <a:pt x="675" y="13444"/>
                </a:cubicBezTo>
                <a:cubicBezTo>
                  <a:pt x="839" y="12975"/>
                  <a:pt x="1059" y="12518"/>
                  <a:pt x="1335" y="12073"/>
                </a:cubicBezTo>
                <a:cubicBezTo>
                  <a:pt x="1611" y="11627"/>
                  <a:pt x="1928" y="11248"/>
                  <a:pt x="2286" y="10934"/>
                </a:cubicBezTo>
                <a:cubicBezTo>
                  <a:pt x="2644" y="10620"/>
                  <a:pt x="3081" y="10369"/>
                  <a:pt x="3597" y="10181"/>
                </a:cubicBezTo>
                <a:cubicBezTo>
                  <a:pt x="4114" y="9994"/>
                  <a:pt x="4684" y="9900"/>
                  <a:pt x="5308" y="9900"/>
                </a:cubicBezTo>
                <a:close/>
                <a:moveTo>
                  <a:pt x="10800" y="0"/>
                </a:moveTo>
                <a:cubicBezTo>
                  <a:pt x="12426" y="0"/>
                  <a:pt x="13814" y="527"/>
                  <a:pt x="14965" y="1582"/>
                </a:cubicBezTo>
                <a:cubicBezTo>
                  <a:pt x="16116" y="2637"/>
                  <a:pt x="16691" y="3909"/>
                  <a:pt x="16691" y="5400"/>
                </a:cubicBezTo>
                <a:cubicBezTo>
                  <a:pt x="16691" y="6891"/>
                  <a:pt x="16116" y="8163"/>
                  <a:pt x="14965" y="9218"/>
                </a:cubicBezTo>
                <a:cubicBezTo>
                  <a:pt x="13814" y="10273"/>
                  <a:pt x="12426" y="10800"/>
                  <a:pt x="10800" y="10800"/>
                </a:cubicBezTo>
                <a:cubicBezTo>
                  <a:pt x="9174" y="10800"/>
                  <a:pt x="7786" y="10273"/>
                  <a:pt x="6635" y="9218"/>
                </a:cubicBezTo>
                <a:cubicBezTo>
                  <a:pt x="5484" y="8163"/>
                  <a:pt x="4909" y="6891"/>
                  <a:pt x="4909" y="5400"/>
                </a:cubicBezTo>
                <a:cubicBezTo>
                  <a:pt x="4909" y="3909"/>
                  <a:pt x="5484" y="2637"/>
                  <a:pt x="6635" y="1582"/>
                </a:cubicBezTo>
                <a:cubicBezTo>
                  <a:pt x="7786" y="527"/>
                  <a:pt x="9174" y="0"/>
                  <a:pt x="10800" y="0"/>
                </a:cubicBezTo>
                <a:close/>
              </a:path>
            </a:pathLst>
          </a:custGeom>
          <a:solidFill>
            <a:srgbClr val="05AAB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5" name="Métier d’étudiant:…"/>
          <p:cNvSpPr txBox="1"/>
          <p:nvPr/>
        </p:nvSpPr>
        <p:spPr>
          <a:xfrm rot="16200000">
            <a:off x="-2126564" y="3053080"/>
            <a:ext cx="549772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Métier d’étudiant: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sp>
        <p:nvSpPr>
          <p:cNvPr id="3406" name="Rectangle"/>
          <p:cNvSpPr/>
          <p:nvPr/>
        </p:nvSpPr>
        <p:spPr>
          <a:xfrm>
            <a:off x="2217388" y="407929"/>
            <a:ext cx="2847854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07" name="Rectangle"/>
          <p:cNvSpPr/>
          <p:nvPr/>
        </p:nvSpPr>
        <p:spPr>
          <a:xfrm>
            <a:off x="2217388" y="3296600"/>
            <a:ext cx="2847854" cy="165876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08" name="Rectangle"/>
          <p:cNvSpPr/>
          <p:nvPr/>
        </p:nvSpPr>
        <p:spPr>
          <a:xfrm>
            <a:off x="5206540" y="5079427"/>
            <a:ext cx="2847854" cy="129794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09" name="Rectangle"/>
          <p:cNvSpPr/>
          <p:nvPr/>
        </p:nvSpPr>
        <p:spPr>
          <a:xfrm>
            <a:off x="5187258" y="398287"/>
            <a:ext cx="2847854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10" name="Rectangle"/>
          <p:cNvSpPr/>
          <p:nvPr/>
        </p:nvSpPr>
        <p:spPr>
          <a:xfrm>
            <a:off x="5187258" y="1289539"/>
            <a:ext cx="2847854" cy="3663032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11" name="Rectangle"/>
          <p:cNvSpPr/>
          <p:nvPr/>
        </p:nvSpPr>
        <p:spPr>
          <a:xfrm>
            <a:off x="8155814" y="4491695"/>
            <a:ext cx="3026119" cy="186002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12" name="Rectangle"/>
          <p:cNvSpPr/>
          <p:nvPr/>
        </p:nvSpPr>
        <p:spPr>
          <a:xfrm>
            <a:off x="8160221" y="398287"/>
            <a:ext cx="3017305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13" name="Rectangle"/>
          <p:cNvSpPr/>
          <p:nvPr/>
        </p:nvSpPr>
        <p:spPr>
          <a:xfrm>
            <a:off x="8171606" y="1283470"/>
            <a:ext cx="2994535" cy="310111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14" name="Meilleure vision des aspects relationnels…"/>
          <p:cNvSpPr txBox="1"/>
          <p:nvPr/>
        </p:nvSpPr>
        <p:spPr>
          <a:xfrm>
            <a:off x="2405342" y="3477014"/>
            <a:ext cx="2558026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/>
            </a:pPr>
            <a:r>
              <a:rPr b="1">
                <a:solidFill>
                  <a:srgbClr val="FF2600"/>
                </a:solidFill>
              </a:rPr>
              <a:t>Meilleure vision</a:t>
            </a:r>
            <a:r>
              <a:rPr b="1">
                <a:solidFill>
                  <a:srgbClr val="EA4B50"/>
                </a:solidFill>
              </a:rPr>
              <a:t> </a:t>
            </a:r>
            <a:r>
              <a:t>des aspects relationnels                  </a:t>
            </a:r>
          </a:p>
          <a:p>
            <a:pPr marL="285750" indent="-285750">
              <a:buSzPct val="100000"/>
              <a:buChar char="▪"/>
              <a:defRPr sz="1600"/>
            </a:pPr>
            <a:r>
              <a:t>Conformité et souplesse des stratégies intégratives   </a:t>
            </a:r>
          </a:p>
        </p:txBody>
      </p:sp>
      <p:sp>
        <p:nvSpPr>
          <p:cNvPr id="3415" name="INTEGRATION…"/>
          <p:cNvSpPr txBox="1"/>
          <p:nvPr/>
        </p:nvSpPr>
        <p:spPr>
          <a:xfrm>
            <a:off x="2622470" y="458401"/>
            <a:ext cx="2085862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INTEGRATION 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SOCIALE</a:t>
            </a:r>
          </a:p>
        </p:txBody>
      </p:sp>
      <p:sp>
        <p:nvSpPr>
          <p:cNvPr id="3416" name="AFFILIATION"/>
          <p:cNvSpPr txBox="1"/>
          <p:nvPr/>
        </p:nvSpPr>
        <p:spPr>
          <a:xfrm>
            <a:off x="5708608" y="642456"/>
            <a:ext cx="182174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AFFILIATION</a:t>
            </a:r>
          </a:p>
        </p:txBody>
      </p:sp>
      <p:sp>
        <p:nvSpPr>
          <p:cNvPr id="3417" name="PRATIQUE D’ETUDE…"/>
          <p:cNvSpPr txBox="1"/>
          <p:nvPr/>
        </p:nvSpPr>
        <p:spPr>
          <a:xfrm>
            <a:off x="8230755" y="413856"/>
            <a:ext cx="2831156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PRATIQUE D’ETUDE</a:t>
            </a:r>
          </a:p>
          <a:p>
            <a: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ET STRATEGIES</a:t>
            </a:r>
          </a:p>
        </p:txBody>
      </p:sp>
      <p:sp>
        <p:nvSpPr>
          <p:cNvPr id="3418" name="Expérience pédagogique…"/>
          <p:cNvSpPr txBox="1"/>
          <p:nvPr/>
        </p:nvSpPr>
        <p:spPr>
          <a:xfrm>
            <a:off x="8843702" y="4514687"/>
            <a:ext cx="379233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Expérience pédagogique</a:t>
            </a:r>
          </a:p>
          <a:p>
            <a:pPr>
              <a:defRPr sz="1600"/>
            </a:pPr>
            <a:r>
              <a:t>Diagnostic</a:t>
            </a:r>
          </a:p>
        </p:txBody>
      </p:sp>
      <p:sp>
        <p:nvSpPr>
          <p:cNvPr id="3419" name="Figure"/>
          <p:cNvSpPr/>
          <p:nvPr/>
        </p:nvSpPr>
        <p:spPr>
          <a:xfrm>
            <a:off x="8259002" y="4628904"/>
            <a:ext cx="505013" cy="345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95" y="11853"/>
                </a:moveTo>
                <a:cubicBezTo>
                  <a:pt x="10772" y="12258"/>
                  <a:pt x="10921" y="12584"/>
                  <a:pt x="11041" y="12832"/>
                </a:cubicBezTo>
                <a:cubicBezTo>
                  <a:pt x="11162" y="13079"/>
                  <a:pt x="11324" y="13365"/>
                  <a:pt x="11529" y="13689"/>
                </a:cubicBezTo>
                <a:cubicBezTo>
                  <a:pt x="11734" y="14013"/>
                  <a:pt x="11939" y="14267"/>
                  <a:pt x="12144" y="14452"/>
                </a:cubicBezTo>
                <a:cubicBezTo>
                  <a:pt x="12349" y="14636"/>
                  <a:pt x="12602" y="14794"/>
                  <a:pt x="12903" y="14924"/>
                </a:cubicBezTo>
                <a:cubicBezTo>
                  <a:pt x="13205" y="15055"/>
                  <a:pt x="13532" y="15120"/>
                  <a:pt x="13886" y="15120"/>
                </a:cubicBezTo>
                <a:lnTo>
                  <a:pt x="16971" y="15120"/>
                </a:lnTo>
                <a:lnTo>
                  <a:pt x="16971" y="12528"/>
                </a:lnTo>
                <a:cubicBezTo>
                  <a:pt x="16971" y="12402"/>
                  <a:pt x="17008" y="12299"/>
                  <a:pt x="17080" y="12218"/>
                </a:cubicBezTo>
                <a:cubicBezTo>
                  <a:pt x="17152" y="12136"/>
                  <a:pt x="17245" y="12096"/>
                  <a:pt x="17357" y="12096"/>
                </a:cubicBezTo>
                <a:cubicBezTo>
                  <a:pt x="17454" y="12096"/>
                  <a:pt x="17550" y="12141"/>
                  <a:pt x="17646" y="12231"/>
                </a:cubicBezTo>
                <a:lnTo>
                  <a:pt x="21491" y="16538"/>
                </a:lnTo>
                <a:cubicBezTo>
                  <a:pt x="21564" y="16618"/>
                  <a:pt x="21600" y="16722"/>
                  <a:pt x="21600" y="16848"/>
                </a:cubicBezTo>
                <a:cubicBezTo>
                  <a:pt x="21600" y="16974"/>
                  <a:pt x="21564" y="17077"/>
                  <a:pt x="21491" y="17159"/>
                </a:cubicBezTo>
                <a:lnTo>
                  <a:pt x="17634" y="21479"/>
                </a:lnTo>
                <a:cubicBezTo>
                  <a:pt x="17562" y="21560"/>
                  <a:pt x="17470" y="21600"/>
                  <a:pt x="17357" y="21600"/>
                </a:cubicBezTo>
                <a:cubicBezTo>
                  <a:pt x="17253" y="21600"/>
                  <a:pt x="17162" y="21557"/>
                  <a:pt x="17086" y="21472"/>
                </a:cubicBezTo>
                <a:cubicBezTo>
                  <a:pt x="17010" y="21386"/>
                  <a:pt x="16971" y="21285"/>
                  <a:pt x="16971" y="21168"/>
                </a:cubicBezTo>
                <a:lnTo>
                  <a:pt x="16971" y="18576"/>
                </a:lnTo>
                <a:cubicBezTo>
                  <a:pt x="16714" y="18576"/>
                  <a:pt x="16373" y="18578"/>
                  <a:pt x="15947" y="18583"/>
                </a:cubicBezTo>
                <a:cubicBezTo>
                  <a:pt x="15521" y="18587"/>
                  <a:pt x="15195" y="18592"/>
                  <a:pt x="14970" y="18596"/>
                </a:cubicBezTo>
                <a:cubicBezTo>
                  <a:pt x="14746" y="18601"/>
                  <a:pt x="14452" y="18596"/>
                  <a:pt x="14091" y="18583"/>
                </a:cubicBezTo>
                <a:cubicBezTo>
                  <a:pt x="13729" y="18569"/>
                  <a:pt x="13444" y="18547"/>
                  <a:pt x="13235" y="18515"/>
                </a:cubicBezTo>
                <a:cubicBezTo>
                  <a:pt x="13026" y="18484"/>
                  <a:pt x="12769" y="18437"/>
                  <a:pt x="12463" y="18374"/>
                </a:cubicBezTo>
                <a:cubicBezTo>
                  <a:pt x="12158" y="18311"/>
                  <a:pt x="11905" y="18227"/>
                  <a:pt x="11704" y="18124"/>
                </a:cubicBezTo>
                <a:cubicBezTo>
                  <a:pt x="11503" y="18020"/>
                  <a:pt x="11270" y="17892"/>
                  <a:pt x="11005" y="17739"/>
                </a:cubicBezTo>
                <a:cubicBezTo>
                  <a:pt x="10740" y="17586"/>
                  <a:pt x="10503" y="17406"/>
                  <a:pt x="10294" y="17199"/>
                </a:cubicBezTo>
                <a:cubicBezTo>
                  <a:pt x="10085" y="16992"/>
                  <a:pt x="9864" y="16751"/>
                  <a:pt x="9631" y="16477"/>
                </a:cubicBezTo>
                <a:cubicBezTo>
                  <a:pt x="9398" y="16202"/>
                  <a:pt x="9173" y="15890"/>
                  <a:pt x="8956" y="15538"/>
                </a:cubicBezTo>
                <a:cubicBezTo>
                  <a:pt x="9430" y="14701"/>
                  <a:pt x="9976" y="13473"/>
                  <a:pt x="10595" y="11853"/>
                </a:cubicBezTo>
                <a:close/>
                <a:moveTo>
                  <a:pt x="386" y="3024"/>
                </a:moveTo>
                <a:lnTo>
                  <a:pt x="3086" y="3024"/>
                </a:lnTo>
                <a:cubicBezTo>
                  <a:pt x="5095" y="3024"/>
                  <a:pt x="6742" y="4036"/>
                  <a:pt x="8028" y="6062"/>
                </a:cubicBezTo>
                <a:cubicBezTo>
                  <a:pt x="7546" y="6889"/>
                  <a:pt x="6995" y="8118"/>
                  <a:pt x="6376" y="9747"/>
                </a:cubicBezTo>
                <a:cubicBezTo>
                  <a:pt x="6200" y="9342"/>
                  <a:pt x="6051" y="9016"/>
                  <a:pt x="5930" y="8768"/>
                </a:cubicBezTo>
                <a:cubicBezTo>
                  <a:pt x="5810" y="8521"/>
                  <a:pt x="5647" y="8235"/>
                  <a:pt x="5442" y="7911"/>
                </a:cubicBezTo>
                <a:cubicBezTo>
                  <a:pt x="5237" y="7587"/>
                  <a:pt x="5032" y="7333"/>
                  <a:pt x="4827" y="7148"/>
                </a:cubicBezTo>
                <a:cubicBezTo>
                  <a:pt x="4623" y="6964"/>
                  <a:pt x="4369" y="6806"/>
                  <a:pt x="4068" y="6676"/>
                </a:cubicBezTo>
                <a:cubicBezTo>
                  <a:pt x="3767" y="6545"/>
                  <a:pt x="3439" y="6480"/>
                  <a:pt x="3086" y="6480"/>
                </a:cubicBezTo>
                <a:lnTo>
                  <a:pt x="386" y="6480"/>
                </a:lnTo>
                <a:cubicBezTo>
                  <a:pt x="273" y="6480"/>
                  <a:pt x="181" y="6440"/>
                  <a:pt x="108" y="6358"/>
                </a:cubicBezTo>
                <a:cubicBezTo>
                  <a:pt x="36" y="6277"/>
                  <a:pt x="0" y="6174"/>
                  <a:pt x="0" y="6048"/>
                </a:cubicBezTo>
                <a:lnTo>
                  <a:pt x="0" y="3456"/>
                </a:lnTo>
                <a:cubicBezTo>
                  <a:pt x="0" y="3330"/>
                  <a:pt x="36" y="3227"/>
                  <a:pt x="108" y="3145"/>
                </a:cubicBezTo>
                <a:cubicBezTo>
                  <a:pt x="181" y="3064"/>
                  <a:pt x="273" y="3024"/>
                  <a:pt x="386" y="3024"/>
                </a:cubicBezTo>
                <a:close/>
                <a:moveTo>
                  <a:pt x="17357" y="0"/>
                </a:moveTo>
                <a:cubicBezTo>
                  <a:pt x="17454" y="0"/>
                  <a:pt x="17550" y="45"/>
                  <a:pt x="17646" y="135"/>
                </a:cubicBezTo>
                <a:lnTo>
                  <a:pt x="21492" y="4442"/>
                </a:lnTo>
                <a:cubicBezTo>
                  <a:pt x="21564" y="4523"/>
                  <a:pt x="21600" y="4626"/>
                  <a:pt x="21600" y="4752"/>
                </a:cubicBezTo>
                <a:cubicBezTo>
                  <a:pt x="21600" y="4878"/>
                  <a:pt x="21564" y="4982"/>
                  <a:pt x="21492" y="5062"/>
                </a:cubicBezTo>
                <a:lnTo>
                  <a:pt x="17634" y="9382"/>
                </a:lnTo>
                <a:cubicBezTo>
                  <a:pt x="17562" y="9464"/>
                  <a:pt x="17470" y="9504"/>
                  <a:pt x="17357" y="9504"/>
                </a:cubicBezTo>
                <a:cubicBezTo>
                  <a:pt x="17253" y="9504"/>
                  <a:pt x="17162" y="9461"/>
                  <a:pt x="17086" y="9376"/>
                </a:cubicBezTo>
                <a:cubicBezTo>
                  <a:pt x="17010" y="9290"/>
                  <a:pt x="16971" y="9189"/>
                  <a:pt x="16971" y="9072"/>
                </a:cubicBezTo>
                <a:lnTo>
                  <a:pt x="16971" y="6480"/>
                </a:lnTo>
                <a:lnTo>
                  <a:pt x="13886" y="6480"/>
                </a:lnTo>
                <a:cubicBezTo>
                  <a:pt x="13500" y="6480"/>
                  <a:pt x="13150" y="6547"/>
                  <a:pt x="12837" y="6682"/>
                </a:cubicBezTo>
                <a:cubicBezTo>
                  <a:pt x="12524" y="6818"/>
                  <a:pt x="12246" y="7020"/>
                  <a:pt x="12005" y="7290"/>
                </a:cubicBezTo>
                <a:cubicBezTo>
                  <a:pt x="11764" y="7560"/>
                  <a:pt x="11559" y="7837"/>
                  <a:pt x="11391" y="8120"/>
                </a:cubicBezTo>
                <a:cubicBezTo>
                  <a:pt x="11222" y="8404"/>
                  <a:pt x="11041" y="8753"/>
                  <a:pt x="10848" y="9166"/>
                </a:cubicBezTo>
                <a:cubicBezTo>
                  <a:pt x="10591" y="9724"/>
                  <a:pt x="10278" y="10494"/>
                  <a:pt x="9908" y="11475"/>
                </a:cubicBezTo>
                <a:cubicBezTo>
                  <a:pt x="9675" y="12069"/>
                  <a:pt x="9476" y="12568"/>
                  <a:pt x="9311" y="12973"/>
                </a:cubicBezTo>
                <a:cubicBezTo>
                  <a:pt x="9147" y="13379"/>
                  <a:pt x="8930" y="13851"/>
                  <a:pt x="8660" y="14391"/>
                </a:cubicBezTo>
                <a:cubicBezTo>
                  <a:pt x="8391" y="14931"/>
                  <a:pt x="8134" y="15381"/>
                  <a:pt x="7889" y="15741"/>
                </a:cubicBezTo>
                <a:cubicBezTo>
                  <a:pt x="7644" y="16101"/>
                  <a:pt x="7347" y="16474"/>
                  <a:pt x="6997" y="16862"/>
                </a:cubicBezTo>
                <a:cubicBezTo>
                  <a:pt x="6648" y="17249"/>
                  <a:pt x="6286" y="17557"/>
                  <a:pt x="5912" y="17786"/>
                </a:cubicBezTo>
                <a:cubicBezTo>
                  <a:pt x="5539" y="18016"/>
                  <a:pt x="5111" y="18205"/>
                  <a:pt x="4629" y="18353"/>
                </a:cubicBezTo>
                <a:cubicBezTo>
                  <a:pt x="4146" y="18502"/>
                  <a:pt x="3632" y="18576"/>
                  <a:pt x="3086" y="18576"/>
                </a:cubicBezTo>
                <a:lnTo>
                  <a:pt x="386" y="18576"/>
                </a:lnTo>
                <a:cubicBezTo>
                  <a:pt x="273" y="18576"/>
                  <a:pt x="181" y="18536"/>
                  <a:pt x="108" y="18455"/>
                </a:cubicBezTo>
                <a:cubicBezTo>
                  <a:pt x="36" y="18374"/>
                  <a:pt x="0" y="18270"/>
                  <a:pt x="0" y="18144"/>
                </a:cubicBezTo>
                <a:lnTo>
                  <a:pt x="0" y="15552"/>
                </a:lnTo>
                <a:cubicBezTo>
                  <a:pt x="0" y="15426"/>
                  <a:pt x="36" y="15323"/>
                  <a:pt x="108" y="15242"/>
                </a:cubicBezTo>
                <a:cubicBezTo>
                  <a:pt x="181" y="15160"/>
                  <a:pt x="273" y="15120"/>
                  <a:pt x="386" y="15120"/>
                </a:cubicBezTo>
                <a:lnTo>
                  <a:pt x="3086" y="15120"/>
                </a:lnTo>
                <a:cubicBezTo>
                  <a:pt x="3471" y="15120"/>
                  <a:pt x="3821" y="15053"/>
                  <a:pt x="4134" y="14918"/>
                </a:cubicBezTo>
                <a:cubicBezTo>
                  <a:pt x="4448" y="14783"/>
                  <a:pt x="4725" y="14580"/>
                  <a:pt x="4966" y="14310"/>
                </a:cubicBezTo>
                <a:cubicBezTo>
                  <a:pt x="5207" y="14040"/>
                  <a:pt x="5412" y="13763"/>
                  <a:pt x="5581" y="13480"/>
                </a:cubicBezTo>
                <a:cubicBezTo>
                  <a:pt x="5750" y="13196"/>
                  <a:pt x="5930" y="12847"/>
                  <a:pt x="6123" y="12434"/>
                </a:cubicBezTo>
                <a:cubicBezTo>
                  <a:pt x="6380" y="11876"/>
                  <a:pt x="6694" y="11106"/>
                  <a:pt x="7063" y="10125"/>
                </a:cubicBezTo>
                <a:cubicBezTo>
                  <a:pt x="7296" y="9531"/>
                  <a:pt x="7495" y="9032"/>
                  <a:pt x="7660" y="8627"/>
                </a:cubicBezTo>
                <a:cubicBezTo>
                  <a:pt x="7825" y="8221"/>
                  <a:pt x="8042" y="7749"/>
                  <a:pt x="8311" y="7209"/>
                </a:cubicBezTo>
                <a:cubicBezTo>
                  <a:pt x="8580" y="6669"/>
                  <a:pt x="8837" y="6219"/>
                  <a:pt x="9082" y="5859"/>
                </a:cubicBezTo>
                <a:cubicBezTo>
                  <a:pt x="9327" y="5499"/>
                  <a:pt x="9625" y="5126"/>
                  <a:pt x="9974" y="4738"/>
                </a:cubicBezTo>
                <a:cubicBezTo>
                  <a:pt x="10324" y="4351"/>
                  <a:pt x="10686" y="4043"/>
                  <a:pt x="11059" y="3814"/>
                </a:cubicBezTo>
                <a:cubicBezTo>
                  <a:pt x="11433" y="3584"/>
                  <a:pt x="11861" y="3395"/>
                  <a:pt x="12343" y="3247"/>
                </a:cubicBezTo>
                <a:cubicBezTo>
                  <a:pt x="12825" y="3098"/>
                  <a:pt x="13339" y="3024"/>
                  <a:pt x="13886" y="3024"/>
                </a:cubicBezTo>
                <a:lnTo>
                  <a:pt x="16971" y="3024"/>
                </a:lnTo>
                <a:lnTo>
                  <a:pt x="16971" y="432"/>
                </a:lnTo>
                <a:cubicBezTo>
                  <a:pt x="16971" y="306"/>
                  <a:pt x="17008" y="202"/>
                  <a:pt x="17080" y="121"/>
                </a:cubicBezTo>
                <a:cubicBezTo>
                  <a:pt x="17152" y="40"/>
                  <a:pt x="17245" y="0"/>
                  <a:pt x="17357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0" name="Rectangle"/>
          <p:cNvSpPr/>
          <p:nvPr/>
        </p:nvSpPr>
        <p:spPr>
          <a:xfrm>
            <a:off x="2217388" y="1313316"/>
            <a:ext cx="2847854" cy="187861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21" name="Rectangle"/>
          <p:cNvSpPr/>
          <p:nvPr/>
        </p:nvSpPr>
        <p:spPr>
          <a:xfrm>
            <a:off x="2260428" y="5061355"/>
            <a:ext cx="2847854" cy="129794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22" name="Figure"/>
          <p:cNvSpPr/>
          <p:nvPr/>
        </p:nvSpPr>
        <p:spPr>
          <a:xfrm>
            <a:off x="2447556" y="5791455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3" name="Figure"/>
          <p:cNvSpPr/>
          <p:nvPr/>
        </p:nvSpPr>
        <p:spPr>
          <a:xfrm>
            <a:off x="5377885" y="5288159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4" name="Tendance identique…"/>
          <p:cNvSpPr txBox="1"/>
          <p:nvPr/>
        </p:nvSpPr>
        <p:spPr>
          <a:xfrm>
            <a:off x="5883508" y="5162255"/>
            <a:ext cx="224191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Tendance identique </a:t>
            </a:r>
          </a:p>
          <a:p>
            <a:pPr>
              <a:defRPr sz="1600"/>
            </a:pPr>
            <a:r>
              <a:t>aux théories TV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Comme Attwood, 2018</a:t>
            </a:r>
          </a:p>
        </p:txBody>
      </p:sp>
      <p:sp>
        <p:nvSpPr>
          <p:cNvPr id="3425" name="Figure"/>
          <p:cNvSpPr/>
          <p:nvPr/>
        </p:nvSpPr>
        <p:spPr>
          <a:xfrm>
            <a:off x="5377885" y="5879395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6" name="Tendance identique…"/>
          <p:cNvSpPr txBox="1"/>
          <p:nvPr/>
        </p:nvSpPr>
        <p:spPr>
          <a:xfrm>
            <a:off x="3069065" y="5717180"/>
            <a:ext cx="2020263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Tendance identique </a:t>
            </a:r>
          </a:p>
          <a:p>
            <a:pPr>
              <a:defRPr sz="1600"/>
            </a:pPr>
            <a:r>
              <a:t>aux théoriques TV</a:t>
            </a:r>
          </a:p>
        </p:txBody>
      </p:sp>
      <p:pic>
        <p:nvPicPr>
          <p:cNvPr id="342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097" y="1437082"/>
            <a:ext cx="585995" cy="585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867" y="2136082"/>
            <a:ext cx="2166725" cy="885489"/>
          </a:xfrm>
          <a:prstGeom prst="rect">
            <a:avLst/>
          </a:prstGeom>
          <a:ln w="12700">
            <a:miter lim="400000"/>
          </a:ln>
        </p:spPr>
      </p:pic>
      <p:sp>
        <p:nvSpPr>
          <p:cNvPr id="3429" name="Affiliation"/>
          <p:cNvSpPr txBox="1"/>
          <p:nvPr/>
        </p:nvSpPr>
        <p:spPr>
          <a:xfrm>
            <a:off x="2957525" y="5230355"/>
            <a:ext cx="379233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</a:t>
            </a:r>
            <a:r>
              <a:rPr sz="1600"/>
              <a:t>Affiliation</a:t>
            </a:r>
          </a:p>
        </p:txBody>
      </p:sp>
      <p:sp>
        <p:nvSpPr>
          <p:cNvPr id="3430" name="Figure"/>
          <p:cNvSpPr/>
          <p:nvPr/>
        </p:nvSpPr>
        <p:spPr>
          <a:xfrm>
            <a:off x="2404178" y="5236622"/>
            <a:ext cx="505013" cy="345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95" y="11853"/>
                </a:moveTo>
                <a:cubicBezTo>
                  <a:pt x="10772" y="12258"/>
                  <a:pt x="10921" y="12584"/>
                  <a:pt x="11041" y="12832"/>
                </a:cubicBezTo>
                <a:cubicBezTo>
                  <a:pt x="11162" y="13079"/>
                  <a:pt x="11324" y="13365"/>
                  <a:pt x="11529" y="13689"/>
                </a:cubicBezTo>
                <a:cubicBezTo>
                  <a:pt x="11734" y="14013"/>
                  <a:pt x="11939" y="14267"/>
                  <a:pt x="12144" y="14452"/>
                </a:cubicBezTo>
                <a:cubicBezTo>
                  <a:pt x="12349" y="14636"/>
                  <a:pt x="12602" y="14794"/>
                  <a:pt x="12903" y="14924"/>
                </a:cubicBezTo>
                <a:cubicBezTo>
                  <a:pt x="13205" y="15055"/>
                  <a:pt x="13532" y="15120"/>
                  <a:pt x="13886" y="15120"/>
                </a:cubicBezTo>
                <a:lnTo>
                  <a:pt x="16971" y="15120"/>
                </a:lnTo>
                <a:lnTo>
                  <a:pt x="16971" y="12528"/>
                </a:lnTo>
                <a:cubicBezTo>
                  <a:pt x="16971" y="12402"/>
                  <a:pt x="17008" y="12299"/>
                  <a:pt x="17080" y="12218"/>
                </a:cubicBezTo>
                <a:cubicBezTo>
                  <a:pt x="17152" y="12136"/>
                  <a:pt x="17245" y="12096"/>
                  <a:pt x="17357" y="12096"/>
                </a:cubicBezTo>
                <a:cubicBezTo>
                  <a:pt x="17454" y="12096"/>
                  <a:pt x="17550" y="12141"/>
                  <a:pt x="17646" y="12231"/>
                </a:cubicBezTo>
                <a:lnTo>
                  <a:pt x="21491" y="16538"/>
                </a:lnTo>
                <a:cubicBezTo>
                  <a:pt x="21564" y="16618"/>
                  <a:pt x="21600" y="16722"/>
                  <a:pt x="21600" y="16848"/>
                </a:cubicBezTo>
                <a:cubicBezTo>
                  <a:pt x="21600" y="16974"/>
                  <a:pt x="21564" y="17077"/>
                  <a:pt x="21491" y="17159"/>
                </a:cubicBezTo>
                <a:lnTo>
                  <a:pt x="17634" y="21479"/>
                </a:lnTo>
                <a:cubicBezTo>
                  <a:pt x="17562" y="21560"/>
                  <a:pt x="17470" y="21600"/>
                  <a:pt x="17357" y="21600"/>
                </a:cubicBezTo>
                <a:cubicBezTo>
                  <a:pt x="17253" y="21600"/>
                  <a:pt x="17162" y="21557"/>
                  <a:pt x="17086" y="21472"/>
                </a:cubicBezTo>
                <a:cubicBezTo>
                  <a:pt x="17010" y="21386"/>
                  <a:pt x="16971" y="21285"/>
                  <a:pt x="16971" y="21168"/>
                </a:cubicBezTo>
                <a:lnTo>
                  <a:pt x="16971" y="18576"/>
                </a:lnTo>
                <a:cubicBezTo>
                  <a:pt x="16714" y="18576"/>
                  <a:pt x="16373" y="18578"/>
                  <a:pt x="15947" y="18583"/>
                </a:cubicBezTo>
                <a:cubicBezTo>
                  <a:pt x="15521" y="18587"/>
                  <a:pt x="15195" y="18592"/>
                  <a:pt x="14970" y="18596"/>
                </a:cubicBezTo>
                <a:cubicBezTo>
                  <a:pt x="14746" y="18601"/>
                  <a:pt x="14452" y="18596"/>
                  <a:pt x="14091" y="18583"/>
                </a:cubicBezTo>
                <a:cubicBezTo>
                  <a:pt x="13729" y="18569"/>
                  <a:pt x="13444" y="18547"/>
                  <a:pt x="13235" y="18515"/>
                </a:cubicBezTo>
                <a:cubicBezTo>
                  <a:pt x="13026" y="18484"/>
                  <a:pt x="12769" y="18437"/>
                  <a:pt x="12463" y="18374"/>
                </a:cubicBezTo>
                <a:cubicBezTo>
                  <a:pt x="12158" y="18311"/>
                  <a:pt x="11905" y="18227"/>
                  <a:pt x="11704" y="18124"/>
                </a:cubicBezTo>
                <a:cubicBezTo>
                  <a:pt x="11503" y="18020"/>
                  <a:pt x="11270" y="17892"/>
                  <a:pt x="11005" y="17739"/>
                </a:cubicBezTo>
                <a:cubicBezTo>
                  <a:pt x="10740" y="17586"/>
                  <a:pt x="10503" y="17406"/>
                  <a:pt x="10294" y="17199"/>
                </a:cubicBezTo>
                <a:cubicBezTo>
                  <a:pt x="10085" y="16992"/>
                  <a:pt x="9864" y="16751"/>
                  <a:pt x="9631" y="16477"/>
                </a:cubicBezTo>
                <a:cubicBezTo>
                  <a:pt x="9398" y="16202"/>
                  <a:pt x="9173" y="15890"/>
                  <a:pt x="8956" y="15538"/>
                </a:cubicBezTo>
                <a:cubicBezTo>
                  <a:pt x="9430" y="14701"/>
                  <a:pt x="9976" y="13473"/>
                  <a:pt x="10595" y="11853"/>
                </a:cubicBezTo>
                <a:close/>
                <a:moveTo>
                  <a:pt x="386" y="3024"/>
                </a:moveTo>
                <a:lnTo>
                  <a:pt x="3086" y="3024"/>
                </a:lnTo>
                <a:cubicBezTo>
                  <a:pt x="5095" y="3024"/>
                  <a:pt x="6742" y="4036"/>
                  <a:pt x="8028" y="6062"/>
                </a:cubicBezTo>
                <a:cubicBezTo>
                  <a:pt x="7546" y="6889"/>
                  <a:pt x="6995" y="8118"/>
                  <a:pt x="6376" y="9747"/>
                </a:cubicBezTo>
                <a:cubicBezTo>
                  <a:pt x="6200" y="9342"/>
                  <a:pt x="6051" y="9016"/>
                  <a:pt x="5930" y="8768"/>
                </a:cubicBezTo>
                <a:cubicBezTo>
                  <a:pt x="5810" y="8521"/>
                  <a:pt x="5647" y="8235"/>
                  <a:pt x="5442" y="7911"/>
                </a:cubicBezTo>
                <a:cubicBezTo>
                  <a:pt x="5237" y="7587"/>
                  <a:pt x="5032" y="7333"/>
                  <a:pt x="4827" y="7148"/>
                </a:cubicBezTo>
                <a:cubicBezTo>
                  <a:pt x="4623" y="6964"/>
                  <a:pt x="4369" y="6806"/>
                  <a:pt x="4068" y="6676"/>
                </a:cubicBezTo>
                <a:cubicBezTo>
                  <a:pt x="3767" y="6545"/>
                  <a:pt x="3439" y="6480"/>
                  <a:pt x="3086" y="6480"/>
                </a:cubicBezTo>
                <a:lnTo>
                  <a:pt x="386" y="6480"/>
                </a:lnTo>
                <a:cubicBezTo>
                  <a:pt x="273" y="6480"/>
                  <a:pt x="181" y="6440"/>
                  <a:pt x="108" y="6358"/>
                </a:cubicBezTo>
                <a:cubicBezTo>
                  <a:pt x="36" y="6277"/>
                  <a:pt x="0" y="6174"/>
                  <a:pt x="0" y="6048"/>
                </a:cubicBezTo>
                <a:lnTo>
                  <a:pt x="0" y="3456"/>
                </a:lnTo>
                <a:cubicBezTo>
                  <a:pt x="0" y="3330"/>
                  <a:pt x="36" y="3227"/>
                  <a:pt x="108" y="3145"/>
                </a:cubicBezTo>
                <a:cubicBezTo>
                  <a:pt x="181" y="3064"/>
                  <a:pt x="273" y="3024"/>
                  <a:pt x="386" y="3024"/>
                </a:cubicBezTo>
                <a:close/>
                <a:moveTo>
                  <a:pt x="17357" y="0"/>
                </a:moveTo>
                <a:cubicBezTo>
                  <a:pt x="17454" y="0"/>
                  <a:pt x="17550" y="45"/>
                  <a:pt x="17646" y="135"/>
                </a:cubicBezTo>
                <a:lnTo>
                  <a:pt x="21492" y="4442"/>
                </a:lnTo>
                <a:cubicBezTo>
                  <a:pt x="21564" y="4523"/>
                  <a:pt x="21600" y="4626"/>
                  <a:pt x="21600" y="4752"/>
                </a:cubicBezTo>
                <a:cubicBezTo>
                  <a:pt x="21600" y="4878"/>
                  <a:pt x="21564" y="4982"/>
                  <a:pt x="21492" y="5062"/>
                </a:cubicBezTo>
                <a:lnTo>
                  <a:pt x="17634" y="9382"/>
                </a:lnTo>
                <a:cubicBezTo>
                  <a:pt x="17562" y="9464"/>
                  <a:pt x="17470" y="9504"/>
                  <a:pt x="17357" y="9504"/>
                </a:cubicBezTo>
                <a:cubicBezTo>
                  <a:pt x="17253" y="9504"/>
                  <a:pt x="17162" y="9461"/>
                  <a:pt x="17086" y="9376"/>
                </a:cubicBezTo>
                <a:cubicBezTo>
                  <a:pt x="17010" y="9290"/>
                  <a:pt x="16971" y="9189"/>
                  <a:pt x="16971" y="9072"/>
                </a:cubicBezTo>
                <a:lnTo>
                  <a:pt x="16971" y="6480"/>
                </a:lnTo>
                <a:lnTo>
                  <a:pt x="13886" y="6480"/>
                </a:lnTo>
                <a:cubicBezTo>
                  <a:pt x="13500" y="6480"/>
                  <a:pt x="13150" y="6547"/>
                  <a:pt x="12837" y="6682"/>
                </a:cubicBezTo>
                <a:cubicBezTo>
                  <a:pt x="12524" y="6818"/>
                  <a:pt x="12246" y="7020"/>
                  <a:pt x="12005" y="7290"/>
                </a:cubicBezTo>
                <a:cubicBezTo>
                  <a:pt x="11764" y="7560"/>
                  <a:pt x="11559" y="7837"/>
                  <a:pt x="11391" y="8120"/>
                </a:cubicBezTo>
                <a:cubicBezTo>
                  <a:pt x="11222" y="8404"/>
                  <a:pt x="11041" y="8753"/>
                  <a:pt x="10848" y="9166"/>
                </a:cubicBezTo>
                <a:cubicBezTo>
                  <a:pt x="10591" y="9724"/>
                  <a:pt x="10278" y="10494"/>
                  <a:pt x="9908" y="11475"/>
                </a:cubicBezTo>
                <a:cubicBezTo>
                  <a:pt x="9675" y="12069"/>
                  <a:pt x="9476" y="12568"/>
                  <a:pt x="9311" y="12973"/>
                </a:cubicBezTo>
                <a:cubicBezTo>
                  <a:pt x="9147" y="13379"/>
                  <a:pt x="8930" y="13851"/>
                  <a:pt x="8660" y="14391"/>
                </a:cubicBezTo>
                <a:cubicBezTo>
                  <a:pt x="8391" y="14931"/>
                  <a:pt x="8134" y="15381"/>
                  <a:pt x="7889" y="15741"/>
                </a:cubicBezTo>
                <a:cubicBezTo>
                  <a:pt x="7644" y="16101"/>
                  <a:pt x="7347" y="16474"/>
                  <a:pt x="6997" y="16862"/>
                </a:cubicBezTo>
                <a:cubicBezTo>
                  <a:pt x="6648" y="17249"/>
                  <a:pt x="6286" y="17557"/>
                  <a:pt x="5912" y="17786"/>
                </a:cubicBezTo>
                <a:cubicBezTo>
                  <a:pt x="5539" y="18016"/>
                  <a:pt x="5111" y="18205"/>
                  <a:pt x="4629" y="18353"/>
                </a:cubicBezTo>
                <a:cubicBezTo>
                  <a:pt x="4146" y="18502"/>
                  <a:pt x="3632" y="18576"/>
                  <a:pt x="3086" y="18576"/>
                </a:cubicBezTo>
                <a:lnTo>
                  <a:pt x="386" y="18576"/>
                </a:lnTo>
                <a:cubicBezTo>
                  <a:pt x="273" y="18576"/>
                  <a:pt x="181" y="18536"/>
                  <a:pt x="108" y="18455"/>
                </a:cubicBezTo>
                <a:cubicBezTo>
                  <a:pt x="36" y="18374"/>
                  <a:pt x="0" y="18270"/>
                  <a:pt x="0" y="18144"/>
                </a:cubicBezTo>
                <a:lnTo>
                  <a:pt x="0" y="15552"/>
                </a:lnTo>
                <a:cubicBezTo>
                  <a:pt x="0" y="15426"/>
                  <a:pt x="36" y="15323"/>
                  <a:pt x="108" y="15242"/>
                </a:cubicBezTo>
                <a:cubicBezTo>
                  <a:pt x="181" y="15160"/>
                  <a:pt x="273" y="15120"/>
                  <a:pt x="386" y="15120"/>
                </a:cubicBezTo>
                <a:lnTo>
                  <a:pt x="3086" y="15120"/>
                </a:lnTo>
                <a:cubicBezTo>
                  <a:pt x="3471" y="15120"/>
                  <a:pt x="3821" y="15053"/>
                  <a:pt x="4134" y="14918"/>
                </a:cubicBezTo>
                <a:cubicBezTo>
                  <a:pt x="4448" y="14783"/>
                  <a:pt x="4725" y="14580"/>
                  <a:pt x="4966" y="14310"/>
                </a:cubicBezTo>
                <a:cubicBezTo>
                  <a:pt x="5207" y="14040"/>
                  <a:pt x="5412" y="13763"/>
                  <a:pt x="5581" y="13480"/>
                </a:cubicBezTo>
                <a:cubicBezTo>
                  <a:pt x="5750" y="13196"/>
                  <a:pt x="5930" y="12847"/>
                  <a:pt x="6123" y="12434"/>
                </a:cubicBezTo>
                <a:cubicBezTo>
                  <a:pt x="6380" y="11876"/>
                  <a:pt x="6694" y="11106"/>
                  <a:pt x="7063" y="10125"/>
                </a:cubicBezTo>
                <a:cubicBezTo>
                  <a:pt x="7296" y="9531"/>
                  <a:pt x="7495" y="9032"/>
                  <a:pt x="7660" y="8627"/>
                </a:cubicBezTo>
                <a:cubicBezTo>
                  <a:pt x="7825" y="8221"/>
                  <a:pt x="8042" y="7749"/>
                  <a:pt x="8311" y="7209"/>
                </a:cubicBezTo>
                <a:cubicBezTo>
                  <a:pt x="8580" y="6669"/>
                  <a:pt x="8837" y="6219"/>
                  <a:pt x="9082" y="5859"/>
                </a:cubicBezTo>
                <a:cubicBezTo>
                  <a:pt x="9327" y="5499"/>
                  <a:pt x="9625" y="5126"/>
                  <a:pt x="9974" y="4738"/>
                </a:cubicBezTo>
                <a:cubicBezTo>
                  <a:pt x="10324" y="4351"/>
                  <a:pt x="10686" y="4043"/>
                  <a:pt x="11059" y="3814"/>
                </a:cubicBezTo>
                <a:cubicBezTo>
                  <a:pt x="11433" y="3584"/>
                  <a:pt x="11861" y="3395"/>
                  <a:pt x="12343" y="3247"/>
                </a:cubicBezTo>
                <a:cubicBezTo>
                  <a:pt x="12825" y="3098"/>
                  <a:pt x="13339" y="3024"/>
                  <a:pt x="13886" y="3024"/>
                </a:cubicBezTo>
                <a:lnTo>
                  <a:pt x="16971" y="3024"/>
                </a:lnTo>
                <a:lnTo>
                  <a:pt x="16971" y="432"/>
                </a:lnTo>
                <a:cubicBezTo>
                  <a:pt x="16971" y="306"/>
                  <a:pt x="17008" y="202"/>
                  <a:pt x="17080" y="121"/>
                </a:cubicBezTo>
                <a:cubicBezTo>
                  <a:pt x="17152" y="40"/>
                  <a:pt x="17245" y="0"/>
                  <a:pt x="17357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1" name="Dans la sphère du travail et plus rarement pour l’amitié"/>
          <p:cNvSpPr txBox="1"/>
          <p:nvPr/>
        </p:nvSpPr>
        <p:spPr>
          <a:xfrm>
            <a:off x="5249491" y="3512089"/>
            <a:ext cx="2808065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endParaRPr b="1">
              <a:solidFill>
                <a:srgbClr val="05AAB3"/>
              </a:solidFill>
            </a:endParaRPr>
          </a:p>
          <a:p>
            <a:pPr>
              <a:defRPr sz="1600"/>
            </a:pPr>
            <a:endParaRPr b="1">
              <a:solidFill>
                <a:srgbClr val="05AAB3"/>
              </a:solidFill>
            </a:endParaRPr>
          </a:p>
          <a:p>
            <a:pPr marL="285750" indent="-285750">
              <a:buSzPct val="100000"/>
              <a:buChar char="▪"/>
              <a:defRPr sz="1600">
                <a:solidFill>
                  <a:srgbClr val="212121"/>
                </a:solidFill>
              </a:defRPr>
            </a:pPr>
            <a:r>
              <a:t>Dans la sphère du </a:t>
            </a:r>
            <a:r>
              <a:rPr>
                <a:solidFill>
                  <a:srgbClr val="FF2600"/>
                </a:solidFill>
              </a:rPr>
              <a:t>travail </a:t>
            </a:r>
            <a:r>
              <a:t>et plus rarement pour l’amitié</a:t>
            </a:r>
          </a:p>
        </p:txBody>
      </p:sp>
      <p:pic>
        <p:nvPicPr>
          <p:cNvPr id="343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53" y="2450640"/>
            <a:ext cx="1794476" cy="1389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004" y="1346970"/>
            <a:ext cx="1235040" cy="2463713"/>
          </a:xfrm>
          <a:prstGeom prst="rect">
            <a:avLst/>
          </a:prstGeom>
          <a:ln w="12700">
            <a:miter lim="400000"/>
          </a:ln>
        </p:spPr>
      </p:pic>
      <p:sp>
        <p:nvSpPr>
          <p:cNvPr id="3434" name="50 %"/>
          <p:cNvSpPr txBox="1"/>
          <p:nvPr/>
        </p:nvSpPr>
        <p:spPr>
          <a:xfrm>
            <a:off x="9263443" y="3848639"/>
            <a:ext cx="69856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t>50 %</a:t>
            </a:r>
          </a:p>
        </p:txBody>
      </p:sp>
      <p:sp>
        <p:nvSpPr>
          <p:cNvPr id="3435" name="Figure"/>
          <p:cNvSpPr/>
          <p:nvPr/>
        </p:nvSpPr>
        <p:spPr>
          <a:xfrm>
            <a:off x="8308214" y="5153737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6" name="Comme Anderson et al.…"/>
          <p:cNvSpPr txBox="1"/>
          <p:nvPr/>
        </p:nvSpPr>
        <p:spPr>
          <a:xfrm>
            <a:off x="8751050" y="5141364"/>
            <a:ext cx="361970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t> </a:t>
            </a:r>
            <a:r>
              <a:rPr sz="1600" i="0"/>
              <a:t>Comme Anderson et al.</a:t>
            </a:r>
          </a:p>
          <a:p>
            <a:pPr>
              <a:defRPr sz="1600"/>
            </a:pPr>
            <a:r>
              <a:t> (2017)</a:t>
            </a:r>
          </a:p>
        </p:txBody>
      </p:sp>
      <p:sp>
        <p:nvSpPr>
          <p:cNvPr id="3437" name="Shlumski et Gobbo…"/>
          <p:cNvSpPr txBox="1"/>
          <p:nvPr/>
        </p:nvSpPr>
        <p:spPr>
          <a:xfrm>
            <a:off x="8858126" y="5804890"/>
            <a:ext cx="271342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Shlumski et Gobbo </a:t>
            </a:r>
          </a:p>
          <a:p>
            <a:pPr>
              <a:defRPr sz="1600"/>
            </a:pPr>
            <a:r>
              <a:t>(2014)</a:t>
            </a:r>
          </a:p>
        </p:txBody>
      </p:sp>
      <p:pic>
        <p:nvPicPr>
          <p:cNvPr id="343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002" y="5804890"/>
            <a:ext cx="431801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439" name="Tendance commune à l’isolement mais mieux vécue pour les sujets R."/>
          <p:cNvSpPr txBox="1"/>
          <p:nvPr/>
        </p:nvSpPr>
        <p:spPr>
          <a:xfrm>
            <a:off x="5294519" y="1390670"/>
            <a:ext cx="2633333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600"/>
            </a:pPr>
            <a:r>
              <a:t>Tendance commune à l’</a:t>
            </a:r>
            <a:r>
              <a:rPr b="1">
                <a:solidFill>
                  <a:srgbClr val="EA4B50"/>
                </a:solidFill>
              </a:rPr>
              <a:t>isolement</a:t>
            </a:r>
            <a:r>
              <a:t> mais mieux vécue pour les </a:t>
            </a:r>
            <a:r>
              <a:rPr b="1">
                <a:solidFill>
                  <a:srgbClr val="05AAB3"/>
                </a:solidFill>
              </a:rPr>
              <a:t>sujets R.</a:t>
            </a:r>
          </a:p>
        </p:txBody>
      </p:sp>
      <p:grpSp>
        <p:nvGrpSpPr>
          <p:cNvPr id="3442" name="Flèche double"/>
          <p:cNvGrpSpPr/>
          <p:nvPr/>
        </p:nvGrpSpPr>
        <p:grpSpPr>
          <a:xfrm>
            <a:off x="4355762" y="245546"/>
            <a:ext cx="1511347" cy="422336"/>
            <a:chOff x="0" y="0"/>
            <a:chExt cx="1511345" cy="422335"/>
          </a:xfrm>
        </p:grpSpPr>
        <p:sp>
          <p:nvSpPr>
            <p:cNvPr id="3441" name="Flèche double"/>
            <p:cNvSpPr/>
            <p:nvPr/>
          </p:nvSpPr>
          <p:spPr>
            <a:xfrm>
              <a:off x="80988" y="63487"/>
              <a:ext cx="1349370" cy="295361"/>
            </a:xfrm>
            <a:prstGeom prst="leftRightArrow">
              <a:avLst>
                <a:gd name="adj1" fmla="val 32000"/>
                <a:gd name="adj2" fmla="val 93789"/>
              </a:avLst>
            </a:prstGeom>
            <a:solidFill>
              <a:srgbClr val="FF2600"/>
            </a:solidFill>
            <a:ln>
              <a:noFil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440" name="Flèche double Flèche double" descr="Flèche double Flèche doubl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-1"/>
              <a:ext cx="1511347" cy="422337"/>
            </a:xfrm>
            <a:prstGeom prst="rect">
              <a:avLst/>
            </a:prstGeom>
            <a:effectLst/>
          </p:spPr>
        </p:pic>
      </p:grpSp>
      <p:sp>
        <p:nvSpPr>
          <p:cNvPr id="3443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Rectangle"/>
          <p:cNvSpPr/>
          <p:nvPr/>
        </p:nvSpPr>
        <p:spPr>
          <a:xfrm>
            <a:off x="2247903" y="4587942"/>
            <a:ext cx="4416093" cy="187861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46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7" name="Expériences pédagogiques:…"/>
          <p:cNvSpPr txBox="1"/>
          <p:nvPr/>
        </p:nvSpPr>
        <p:spPr>
          <a:xfrm rot="16200000">
            <a:off x="-2126564" y="3053080"/>
            <a:ext cx="549772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Expériences pédagogiques: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sp>
        <p:nvSpPr>
          <p:cNvPr id="3448" name="Rectangle"/>
          <p:cNvSpPr/>
          <p:nvPr/>
        </p:nvSpPr>
        <p:spPr>
          <a:xfrm>
            <a:off x="2217388" y="407929"/>
            <a:ext cx="4428952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49" name="Rectangle"/>
          <p:cNvSpPr/>
          <p:nvPr/>
        </p:nvSpPr>
        <p:spPr>
          <a:xfrm>
            <a:off x="2241474" y="1318512"/>
            <a:ext cx="4428951" cy="3161902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50" name="Rectangle"/>
          <p:cNvSpPr/>
          <p:nvPr/>
        </p:nvSpPr>
        <p:spPr>
          <a:xfrm>
            <a:off x="6936898" y="5072309"/>
            <a:ext cx="4314773" cy="1400119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51" name="Rectangle"/>
          <p:cNvSpPr/>
          <p:nvPr/>
        </p:nvSpPr>
        <p:spPr>
          <a:xfrm>
            <a:off x="6918095" y="407929"/>
            <a:ext cx="4250264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52" name="Rectangle"/>
          <p:cNvSpPr/>
          <p:nvPr/>
        </p:nvSpPr>
        <p:spPr>
          <a:xfrm>
            <a:off x="6936898" y="1342850"/>
            <a:ext cx="4250264" cy="3615806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53" name="POSITIVES"/>
          <p:cNvSpPr txBox="1"/>
          <p:nvPr/>
        </p:nvSpPr>
        <p:spPr>
          <a:xfrm>
            <a:off x="3642276" y="617040"/>
            <a:ext cx="1579176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POSITIVES</a:t>
            </a:r>
          </a:p>
        </p:txBody>
      </p:sp>
      <p:sp>
        <p:nvSpPr>
          <p:cNvPr id="3454" name="NEGATIVES"/>
          <p:cNvSpPr txBox="1"/>
          <p:nvPr/>
        </p:nvSpPr>
        <p:spPr>
          <a:xfrm>
            <a:off x="8014645" y="585385"/>
            <a:ext cx="169814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NEGATIVES</a:t>
            </a:r>
          </a:p>
        </p:txBody>
      </p:sp>
      <p:sp>
        <p:nvSpPr>
          <p:cNvPr id="3455" name="Facteur sensorialités, Croyances…"/>
          <p:cNvSpPr txBox="1"/>
          <p:nvPr/>
        </p:nvSpPr>
        <p:spPr>
          <a:xfrm>
            <a:off x="2908249" y="4760244"/>
            <a:ext cx="3754990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Facteur sensorialités, Croyances</a:t>
            </a:r>
          </a:p>
          <a:p>
            <a:pPr>
              <a:defRPr sz="1600"/>
            </a:pPr>
            <a:r>
              <a:t>épistémiques; Pratiques d’étude et stratégies, Diagnostic et comorbidités</a:t>
            </a:r>
          </a:p>
        </p:txBody>
      </p:sp>
      <p:sp>
        <p:nvSpPr>
          <p:cNvPr id="3456" name="Figure"/>
          <p:cNvSpPr/>
          <p:nvPr/>
        </p:nvSpPr>
        <p:spPr>
          <a:xfrm>
            <a:off x="2368253" y="5973831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7" name="Tendance identique aux théories TV"/>
          <p:cNvSpPr txBox="1"/>
          <p:nvPr/>
        </p:nvSpPr>
        <p:spPr>
          <a:xfrm>
            <a:off x="2908249" y="5984775"/>
            <a:ext cx="402735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i="1"/>
            </a:lvl1pPr>
          </a:lstStyle>
          <a:p>
            <a:r>
              <a:t>Tendance identique aux théories TV</a:t>
            </a:r>
          </a:p>
        </p:txBody>
      </p:sp>
      <p:sp>
        <p:nvSpPr>
          <p:cNvPr id="3458" name="Figure"/>
          <p:cNvSpPr/>
          <p:nvPr/>
        </p:nvSpPr>
        <p:spPr>
          <a:xfrm>
            <a:off x="2368253" y="5554597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9" name="Comme Hattie, 2015"/>
          <p:cNvSpPr txBox="1"/>
          <p:nvPr/>
        </p:nvSpPr>
        <p:spPr>
          <a:xfrm>
            <a:off x="2908249" y="5578240"/>
            <a:ext cx="402735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Comme Hattie, 2015</a:t>
            </a:r>
          </a:p>
        </p:txBody>
      </p:sp>
      <p:sp>
        <p:nvSpPr>
          <p:cNvPr id="3460" name="Expériences vécues et projetées"/>
          <p:cNvSpPr txBox="1"/>
          <p:nvPr/>
        </p:nvSpPr>
        <p:spPr>
          <a:xfrm>
            <a:off x="2243513" y="1381256"/>
            <a:ext cx="442487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Char char="▪"/>
              <a:defRPr sz="1600"/>
            </a:lvl1pPr>
          </a:lstStyle>
          <a:p>
            <a:r>
              <a:t>Expériences vécues et projetées</a:t>
            </a:r>
          </a:p>
        </p:txBody>
      </p:sp>
      <p:sp>
        <p:nvSpPr>
          <p:cNvPr id="3461" name="Figure"/>
          <p:cNvSpPr/>
          <p:nvPr/>
        </p:nvSpPr>
        <p:spPr>
          <a:xfrm>
            <a:off x="7066518" y="5943045"/>
            <a:ext cx="389209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50" y="0"/>
                </a:moveTo>
                <a:lnTo>
                  <a:pt x="17550" y="0"/>
                </a:lnTo>
                <a:cubicBezTo>
                  <a:pt x="18666" y="0"/>
                  <a:pt x="19620" y="396"/>
                  <a:pt x="20412" y="1188"/>
                </a:cubicBezTo>
                <a:cubicBezTo>
                  <a:pt x="21204" y="1980"/>
                  <a:pt x="21600" y="2934"/>
                  <a:pt x="21600" y="4050"/>
                </a:cubicBezTo>
                <a:lnTo>
                  <a:pt x="21600" y="17550"/>
                </a:lnTo>
                <a:cubicBezTo>
                  <a:pt x="21600" y="18666"/>
                  <a:pt x="21204" y="19620"/>
                  <a:pt x="20412" y="20412"/>
                </a:cubicBezTo>
                <a:cubicBezTo>
                  <a:pt x="19620" y="21204"/>
                  <a:pt x="18666" y="21600"/>
                  <a:pt x="17550" y="21600"/>
                </a:cubicBezTo>
                <a:lnTo>
                  <a:pt x="4050" y="21600"/>
                </a:lnTo>
                <a:cubicBezTo>
                  <a:pt x="2934" y="21600"/>
                  <a:pt x="1981" y="21204"/>
                  <a:pt x="1188" y="20412"/>
                </a:cubicBezTo>
                <a:cubicBezTo>
                  <a:pt x="396" y="19620"/>
                  <a:pt x="0" y="18666"/>
                  <a:pt x="0" y="17550"/>
                </a:cubicBezTo>
                <a:lnTo>
                  <a:pt x="0" y="4050"/>
                </a:lnTo>
                <a:cubicBezTo>
                  <a:pt x="0" y="2934"/>
                  <a:pt x="396" y="1980"/>
                  <a:pt x="1188" y="1188"/>
                </a:cubicBezTo>
                <a:cubicBezTo>
                  <a:pt x="1981" y="396"/>
                  <a:pt x="2934" y="0"/>
                  <a:pt x="4050" y="0"/>
                </a:cubicBezTo>
                <a:close/>
                <a:moveTo>
                  <a:pt x="13679" y="2250"/>
                </a:moveTo>
                <a:cubicBezTo>
                  <a:pt x="13518" y="2217"/>
                  <a:pt x="13345" y="2241"/>
                  <a:pt x="13162" y="2320"/>
                </a:cubicBezTo>
                <a:cubicBezTo>
                  <a:pt x="12788" y="2480"/>
                  <a:pt x="12600" y="2756"/>
                  <a:pt x="12600" y="3150"/>
                </a:cubicBezTo>
                <a:lnTo>
                  <a:pt x="12600" y="5400"/>
                </a:lnTo>
                <a:cubicBezTo>
                  <a:pt x="11484" y="5400"/>
                  <a:pt x="10472" y="5491"/>
                  <a:pt x="9562" y="5674"/>
                </a:cubicBezTo>
                <a:cubicBezTo>
                  <a:pt x="8653" y="5857"/>
                  <a:pt x="7891" y="6096"/>
                  <a:pt x="7277" y="6391"/>
                </a:cubicBezTo>
                <a:cubicBezTo>
                  <a:pt x="6663" y="6687"/>
                  <a:pt x="6129" y="7057"/>
                  <a:pt x="5674" y="7502"/>
                </a:cubicBezTo>
                <a:cubicBezTo>
                  <a:pt x="5220" y="7948"/>
                  <a:pt x="4861" y="8395"/>
                  <a:pt x="4598" y="8845"/>
                </a:cubicBezTo>
                <a:cubicBezTo>
                  <a:pt x="4336" y="9295"/>
                  <a:pt x="4127" y="9806"/>
                  <a:pt x="3973" y="10378"/>
                </a:cubicBezTo>
                <a:cubicBezTo>
                  <a:pt x="3818" y="10950"/>
                  <a:pt x="3717" y="11473"/>
                  <a:pt x="3670" y="11946"/>
                </a:cubicBezTo>
                <a:cubicBezTo>
                  <a:pt x="3623" y="12420"/>
                  <a:pt x="3600" y="12937"/>
                  <a:pt x="3600" y="13500"/>
                </a:cubicBezTo>
                <a:cubicBezTo>
                  <a:pt x="3600" y="15197"/>
                  <a:pt x="4383" y="17091"/>
                  <a:pt x="5948" y="19181"/>
                </a:cubicBezTo>
                <a:cubicBezTo>
                  <a:pt x="6042" y="19294"/>
                  <a:pt x="6159" y="19350"/>
                  <a:pt x="6300" y="19350"/>
                </a:cubicBezTo>
                <a:cubicBezTo>
                  <a:pt x="6366" y="19350"/>
                  <a:pt x="6427" y="19336"/>
                  <a:pt x="6483" y="19308"/>
                </a:cubicBezTo>
                <a:cubicBezTo>
                  <a:pt x="6689" y="19223"/>
                  <a:pt x="6778" y="19069"/>
                  <a:pt x="6750" y="18844"/>
                </a:cubicBezTo>
                <a:cubicBezTo>
                  <a:pt x="6338" y="15525"/>
                  <a:pt x="6628" y="13308"/>
                  <a:pt x="7622" y="12192"/>
                </a:cubicBezTo>
                <a:cubicBezTo>
                  <a:pt x="8053" y="11705"/>
                  <a:pt x="8663" y="11351"/>
                  <a:pt x="9450" y="11130"/>
                </a:cubicBezTo>
                <a:cubicBezTo>
                  <a:pt x="10237" y="10910"/>
                  <a:pt x="11288" y="10800"/>
                  <a:pt x="12600" y="10800"/>
                </a:cubicBezTo>
                <a:lnTo>
                  <a:pt x="12600" y="13050"/>
                </a:lnTo>
                <a:cubicBezTo>
                  <a:pt x="12600" y="13444"/>
                  <a:pt x="12788" y="13720"/>
                  <a:pt x="13162" y="13880"/>
                </a:cubicBezTo>
                <a:cubicBezTo>
                  <a:pt x="13275" y="13927"/>
                  <a:pt x="13387" y="13950"/>
                  <a:pt x="13500" y="13950"/>
                </a:cubicBezTo>
                <a:cubicBezTo>
                  <a:pt x="13744" y="13950"/>
                  <a:pt x="13955" y="13861"/>
                  <a:pt x="14133" y="13683"/>
                </a:cubicBezTo>
                <a:lnTo>
                  <a:pt x="19083" y="8733"/>
                </a:lnTo>
                <a:cubicBezTo>
                  <a:pt x="19261" y="8555"/>
                  <a:pt x="19350" y="8344"/>
                  <a:pt x="19350" y="8100"/>
                </a:cubicBezTo>
                <a:cubicBezTo>
                  <a:pt x="19350" y="7856"/>
                  <a:pt x="19261" y="7645"/>
                  <a:pt x="19083" y="7467"/>
                </a:cubicBezTo>
                <a:lnTo>
                  <a:pt x="14133" y="2517"/>
                </a:lnTo>
                <a:cubicBezTo>
                  <a:pt x="13992" y="2372"/>
                  <a:pt x="13841" y="2283"/>
                  <a:pt x="13679" y="225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2" name="Place de la dépression ? 6 E et 3 R"/>
          <p:cNvSpPr txBox="1"/>
          <p:nvPr/>
        </p:nvSpPr>
        <p:spPr>
          <a:xfrm>
            <a:off x="7549881" y="5974159"/>
            <a:ext cx="456524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1"/>
            </a:pPr>
            <a:r>
              <a:t>  </a:t>
            </a:r>
            <a:r>
              <a:rPr b="1" i="0">
                <a:solidFill>
                  <a:srgbClr val="FF2600"/>
                </a:solidFill>
              </a:rPr>
              <a:t>Place de la dépression ? 6 E et 3 R</a:t>
            </a:r>
          </a:p>
        </p:txBody>
      </p:sp>
      <p:sp>
        <p:nvSpPr>
          <p:cNvPr id="3463" name="Figure"/>
          <p:cNvSpPr/>
          <p:nvPr/>
        </p:nvSpPr>
        <p:spPr>
          <a:xfrm>
            <a:off x="2368253" y="4856524"/>
            <a:ext cx="505013" cy="345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95" y="11853"/>
                </a:moveTo>
                <a:cubicBezTo>
                  <a:pt x="10772" y="12258"/>
                  <a:pt x="10921" y="12584"/>
                  <a:pt x="11041" y="12832"/>
                </a:cubicBezTo>
                <a:cubicBezTo>
                  <a:pt x="11162" y="13079"/>
                  <a:pt x="11324" y="13365"/>
                  <a:pt x="11529" y="13689"/>
                </a:cubicBezTo>
                <a:cubicBezTo>
                  <a:pt x="11734" y="14013"/>
                  <a:pt x="11939" y="14267"/>
                  <a:pt x="12144" y="14452"/>
                </a:cubicBezTo>
                <a:cubicBezTo>
                  <a:pt x="12349" y="14636"/>
                  <a:pt x="12602" y="14794"/>
                  <a:pt x="12903" y="14924"/>
                </a:cubicBezTo>
                <a:cubicBezTo>
                  <a:pt x="13205" y="15055"/>
                  <a:pt x="13532" y="15120"/>
                  <a:pt x="13886" y="15120"/>
                </a:cubicBezTo>
                <a:lnTo>
                  <a:pt x="16971" y="15120"/>
                </a:lnTo>
                <a:lnTo>
                  <a:pt x="16971" y="12528"/>
                </a:lnTo>
                <a:cubicBezTo>
                  <a:pt x="16971" y="12402"/>
                  <a:pt x="17008" y="12299"/>
                  <a:pt x="17080" y="12218"/>
                </a:cubicBezTo>
                <a:cubicBezTo>
                  <a:pt x="17152" y="12136"/>
                  <a:pt x="17245" y="12096"/>
                  <a:pt x="17357" y="12096"/>
                </a:cubicBezTo>
                <a:cubicBezTo>
                  <a:pt x="17454" y="12096"/>
                  <a:pt x="17550" y="12141"/>
                  <a:pt x="17646" y="12231"/>
                </a:cubicBezTo>
                <a:lnTo>
                  <a:pt x="21491" y="16538"/>
                </a:lnTo>
                <a:cubicBezTo>
                  <a:pt x="21564" y="16618"/>
                  <a:pt x="21600" y="16722"/>
                  <a:pt x="21600" y="16848"/>
                </a:cubicBezTo>
                <a:cubicBezTo>
                  <a:pt x="21600" y="16974"/>
                  <a:pt x="21564" y="17077"/>
                  <a:pt x="21491" y="17159"/>
                </a:cubicBezTo>
                <a:lnTo>
                  <a:pt x="17634" y="21479"/>
                </a:lnTo>
                <a:cubicBezTo>
                  <a:pt x="17562" y="21560"/>
                  <a:pt x="17470" y="21600"/>
                  <a:pt x="17357" y="21600"/>
                </a:cubicBezTo>
                <a:cubicBezTo>
                  <a:pt x="17253" y="21600"/>
                  <a:pt x="17162" y="21557"/>
                  <a:pt x="17086" y="21472"/>
                </a:cubicBezTo>
                <a:cubicBezTo>
                  <a:pt x="17010" y="21386"/>
                  <a:pt x="16971" y="21285"/>
                  <a:pt x="16971" y="21168"/>
                </a:cubicBezTo>
                <a:lnTo>
                  <a:pt x="16971" y="18576"/>
                </a:lnTo>
                <a:cubicBezTo>
                  <a:pt x="16714" y="18576"/>
                  <a:pt x="16373" y="18578"/>
                  <a:pt x="15947" y="18583"/>
                </a:cubicBezTo>
                <a:cubicBezTo>
                  <a:pt x="15521" y="18587"/>
                  <a:pt x="15195" y="18592"/>
                  <a:pt x="14970" y="18596"/>
                </a:cubicBezTo>
                <a:cubicBezTo>
                  <a:pt x="14746" y="18601"/>
                  <a:pt x="14452" y="18596"/>
                  <a:pt x="14091" y="18583"/>
                </a:cubicBezTo>
                <a:cubicBezTo>
                  <a:pt x="13729" y="18569"/>
                  <a:pt x="13444" y="18547"/>
                  <a:pt x="13235" y="18515"/>
                </a:cubicBezTo>
                <a:cubicBezTo>
                  <a:pt x="13026" y="18484"/>
                  <a:pt x="12769" y="18437"/>
                  <a:pt x="12463" y="18374"/>
                </a:cubicBezTo>
                <a:cubicBezTo>
                  <a:pt x="12158" y="18311"/>
                  <a:pt x="11905" y="18227"/>
                  <a:pt x="11704" y="18124"/>
                </a:cubicBezTo>
                <a:cubicBezTo>
                  <a:pt x="11503" y="18020"/>
                  <a:pt x="11270" y="17892"/>
                  <a:pt x="11005" y="17739"/>
                </a:cubicBezTo>
                <a:cubicBezTo>
                  <a:pt x="10740" y="17586"/>
                  <a:pt x="10503" y="17406"/>
                  <a:pt x="10294" y="17199"/>
                </a:cubicBezTo>
                <a:cubicBezTo>
                  <a:pt x="10085" y="16992"/>
                  <a:pt x="9864" y="16751"/>
                  <a:pt x="9631" y="16477"/>
                </a:cubicBezTo>
                <a:cubicBezTo>
                  <a:pt x="9398" y="16202"/>
                  <a:pt x="9173" y="15890"/>
                  <a:pt x="8956" y="15538"/>
                </a:cubicBezTo>
                <a:cubicBezTo>
                  <a:pt x="9430" y="14701"/>
                  <a:pt x="9976" y="13473"/>
                  <a:pt x="10595" y="11853"/>
                </a:cubicBezTo>
                <a:close/>
                <a:moveTo>
                  <a:pt x="386" y="3024"/>
                </a:moveTo>
                <a:lnTo>
                  <a:pt x="3086" y="3024"/>
                </a:lnTo>
                <a:cubicBezTo>
                  <a:pt x="5095" y="3024"/>
                  <a:pt x="6742" y="4036"/>
                  <a:pt x="8028" y="6062"/>
                </a:cubicBezTo>
                <a:cubicBezTo>
                  <a:pt x="7546" y="6889"/>
                  <a:pt x="6995" y="8118"/>
                  <a:pt x="6376" y="9747"/>
                </a:cubicBezTo>
                <a:cubicBezTo>
                  <a:pt x="6200" y="9342"/>
                  <a:pt x="6051" y="9016"/>
                  <a:pt x="5930" y="8768"/>
                </a:cubicBezTo>
                <a:cubicBezTo>
                  <a:pt x="5810" y="8521"/>
                  <a:pt x="5647" y="8235"/>
                  <a:pt x="5442" y="7911"/>
                </a:cubicBezTo>
                <a:cubicBezTo>
                  <a:pt x="5237" y="7587"/>
                  <a:pt x="5032" y="7333"/>
                  <a:pt x="4827" y="7148"/>
                </a:cubicBezTo>
                <a:cubicBezTo>
                  <a:pt x="4623" y="6964"/>
                  <a:pt x="4369" y="6806"/>
                  <a:pt x="4068" y="6676"/>
                </a:cubicBezTo>
                <a:cubicBezTo>
                  <a:pt x="3767" y="6545"/>
                  <a:pt x="3439" y="6480"/>
                  <a:pt x="3086" y="6480"/>
                </a:cubicBezTo>
                <a:lnTo>
                  <a:pt x="386" y="6480"/>
                </a:lnTo>
                <a:cubicBezTo>
                  <a:pt x="273" y="6480"/>
                  <a:pt x="181" y="6440"/>
                  <a:pt x="108" y="6358"/>
                </a:cubicBezTo>
                <a:cubicBezTo>
                  <a:pt x="36" y="6277"/>
                  <a:pt x="0" y="6174"/>
                  <a:pt x="0" y="6048"/>
                </a:cubicBezTo>
                <a:lnTo>
                  <a:pt x="0" y="3456"/>
                </a:lnTo>
                <a:cubicBezTo>
                  <a:pt x="0" y="3330"/>
                  <a:pt x="36" y="3227"/>
                  <a:pt x="108" y="3145"/>
                </a:cubicBezTo>
                <a:cubicBezTo>
                  <a:pt x="181" y="3064"/>
                  <a:pt x="273" y="3024"/>
                  <a:pt x="386" y="3024"/>
                </a:cubicBezTo>
                <a:close/>
                <a:moveTo>
                  <a:pt x="17357" y="0"/>
                </a:moveTo>
                <a:cubicBezTo>
                  <a:pt x="17454" y="0"/>
                  <a:pt x="17550" y="45"/>
                  <a:pt x="17646" y="135"/>
                </a:cubicBezTo>
                <a:lnTo>
                  <a:pt x="21492" y="4442"/>
                </a:lnTo>
                <a:cubicBezTo>
                  <a:pt x="21564" y="4523"/>
                  <a:pt x="21600" y="4626"/>
                  <a:pt x="21600" y="4752"/>
                </a:cubicBezTo>
                <a:cubicBezTo>
                  <a:pt x="21600" y="4878"/>
                  <a:pt x="21564" y="4982"/>
                  <a:pt x="21492" y="5062"/>
                </a:cubicBezTo>
                <a:lnTo>
                  <a:pt x="17634" y="9382"/>
                </a:lnTo>
                <a:cubicBezTo>
                  <a:pt x="17562" y="9464"/>
                  <a:pt x="17470" y="9504"/>
                  <a:pt x="17357" y="9504"/>
                </a:cubicBezTo>
                <a:cubicBezTo>
                  <a:pt x="17253" y="9504"/>
                  <a:pt x="17162" y="9461"/>
                  <a:pt x="17086" y="9376"/>
                </a:cubicBezTo>
                <a:cubicBezTo>
                  <a:pt x="17010" y="9290"/>
                  <a:pt x="16971" y="9189"/>
                  <a:pt x="16971" y="9072"/>
                </a:cubicBezTo>
                <a:lnTo>
                  <a:pt x="16971" y="6480"/>
                </a:lnTo>
                <a:lnTo>
                  <a:pt x="13886" y="6480"/>
                </a:lnTo>
                <a:cubicBezTo>
                  <a:pt x="13500" y="6480"/>
                  <a:pt x="13150" y="6547"/>
                  <a:pt x="12837" y="6682"/>
                </a:cubicBezTo>
                <a:cubicBezTo>
                  <a:pt x="12524" y="6818"/>
                  <a:pt x="12246" y="7020"/>
                  <a:pt x="12005" y="7290"/>
                </a:cubicBezTo>
                <a:cubicBezTo>
                  <a:pt x="11764" y="7560"/>
                  <a:pt x="11559" y="7837"/>
                  <a:pt x="11391" y="8120"/>
                </a:cubicBezTo>
                <a:cubicBezTo>
                  <a:pt x="11222" y="8404"/>
                  <a:pt x="11041" y="8753"/>
                  <a:pt x="10848" y="9166"/>
                </a:cubicBezTo>
                <a:cubicBezTo>
                  <a:pt x="10591" y="9724"/>
                  <a:pt x="10278" y="10494"/>
                  <a:pt x="9908" y="11475"/>
                </a:cubicBezTo>
                <a:cubicBezTo>
                  <a:pt x="9675" y="12069"/>
                  <a:pt x="9476" y="12568"/>
                  <a:pt x="9311" y="12973"/>
                </a:cubicBezTo>
                <a:cubicBezTo>
                  <a:pt x="9147" y="13379"/>
                  <a:pt x="8930" y="13851"/>
                  <a:pt x="8660" y="14391"/>
                </a:cubicBezTo>
                <a:cubicBezTo>
                  <a:pt x="8391" y="14931"/>
                  <a:pt x="8134" y="15381"/>
                  <a:pt x="7889" y="15741"/>
                </a:cubicBezTo>
                <a:cubicBezTo>
                  <a:pt x="7644" y="16101"/>
                  <a:pt x="7347" y="16474"/>
                  <a:pt x="6997" y="16862"/>
                </a:cubicBezTo>
                <a:cubicBezTo>
                  <a:pt x="6648" y="17249"/>
                  <a:pt x="6286" y="17557"/>
                  <a:pt x="5912" y="17786"/>
                </a:cubicBezTo>
                <a:cubicBezTo>
                  <a:pt x="5539" y="18016"/>
                  <a:pt x="5111" y="18205"/>
                  <a:pt x="4629" y="18353"/>
                </a:cubicBezTo>
                <a:cubicBezTo>
                  <a:pt x="4146" y="18502"/>
                  <a:pt x="3632" y="18576"/>
                  <a:pt x="3086" y="18576"/>
                </a:cubicBezTo>
                <a:lnTo>
                  <a:pt x="386" y="18576"/>
                </a:lnTo>
                <a:cubicBezTo>
                  <a:pt x="273" y="18576"/>
                  <a:pt x="181" y="18536"/>
                  <a:pt x="108" y="18455"/>
                </a:cubicBezTo>
                <a:cubicBezTo>
                  <a:pt x="36" y="18374"/>
                  <a:pt x="0" y="18270"/>
                  <a:pt x="0" y="18144"/>
                </a:cubicBezTo>
                <a:lnTo>
                  <a:pt x="0" y="15552"/>
                </a:lnTo>
                <a:cubicBezTo>
                  <a:pt x="0" y="15426"/>
                  <a:pt x="36" y="15323"/>
                  <a:pt x="108" y="15242"/>
                </a:cubicBezTo>
                <a:cubicBezTo>
                  <a:pt x="181" y="15160"/>
                  <a:pt x="273" y="15120"/>
                  <a:pt x="386" y="15120"/>
                </a:cubicBezTo>
                <a:lnTo>
                  <a:pt x="3086" y="15120"/>
                </a:lnTo>
                <a:cubicBezTo>
                  <a:pt x="3471" y="15120"/>
                  <a:pt x="3821" y="15053"/>
                  <a:pt x="4134" y="14918"/>
                </a:cubicBezTo>
                <a:cubicBezTo>
                  <a:pt x="4448" y="14783"/>
                  <a:pt x="4725" y="14580"/>
                  <a:pt x="4966" y="14310"/>
                </a:cubicBezTo>
                <a:cubicBezTo>
                  <a:pt x="5207" y="14040"/>
                  <a:pt x="5412" y="13763"/>
                  <a:pt x="5581" y="13480"/>
                </a:cubicBezTo>
                <a:cubicBezTo>
                  <a:pt x="5750" y="13196"/>
                  <a:pt x="5930" y="12847"/>
                  <a:pt x="6123" y="12434"/>
                </a:cubicBezTo>
                <a:cubicBezTo>
                  <a:pt x="6380" y="11876"/>
                  <a:pt x="6694" y="11106"/>
                  <a:pt x="7063" y="10125"/>
                </a:cubicBezTo>
                <a:cubicBezTo>
                  <a:pt x="7296" y="9531"/>
                  <a:pt x="7495" y="9032"/>
                  <a:pt x="7660" y="8627"/>
                </a:cubicBezTo>
                <a:cubicBezTo>
                  <a:pt x="7825" y="8221"/>
                  <a:pt x="8042" y="7749"/>
                  <a:pt x="8311" y="7209"/>
                </a:cubicBezTo>
                <a:cubicBezTo>
                  <a:pt x="8580" y="6669"/>
                  <a:pt x="8837" y="6219"/>
                  <a:pt x="9082" y="5859"/>
                </a:cubicBezTo>
                <a:cubicBezTo>
                  <a:pt x="9327" y="5499"/>
                  <a:pt x="9625" y="5126"/>
                  <a:pt x="9974" y="4738"/>
                </a:cubicBezTo>
                <a:cubicBezTo>
                  <a:pt x="10324" y="4351"/>
                  <a:pt x="10686" y="4043"/>
                  <a:pt x="11059" y="3814"/>
                </a:cubicBezTo>
                <a:cubicBezTo>
                  <a:pt x="11433" y="3584"/>
                  <a:pt x="11861" y="3395"/>
                  <a:pt x="12343" y="3247"/>
                </a:cubicBezTo>
                <a:cubicBezTo>
                  <a:pt x="12825" y="3098"/>
                  <a:pt x="13339" y="3024"/>
                  <a:pt x="13886" y="3024"/>
                </a:cubicBezTo>
                <a:lnTo>
                  <a:pt x="16971" y="3024"/>
                </a:lnTo>
                <a:lnTo>
                  <a:pt x="16971" y="432"/>
                </a:lnTo>
                <a:cubicBezTo>
                  <a:pt x="16971" y="306"/>
                  <a:pt x="17008" y="202"/>
                  <a:pt x="17080" y="121"/>
                </a:cubicBezTo>
                <a:cubicBezTo>
                  <a:pt x="17152" y="40"/>
                  <a:pt x="17245" y="0"/>
                  <a:pt x="17357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4" name="Ligne"/>
          <p:cNvSpPr/>
          <p:nvPr/>
        </p:nvSpPr>
        <p:spPr>
          <a:xfrm flipV="1">
            <a:off x="4410269" y="2739771"/>
            <a:ext cx="388985" cy="203095"/>
          </a:xfrm>
          <a:prstGeom prst="line">
            <a:avLst/>
          </a:prstGeom>
          <a:ln w="38100">
            <a:solidFill>
              <a:srgbClr val="424242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65" name="Ligne"/>
          <p:cNvSpPr/>
          <p:nvPr/>
        </p:nvSpPr>
        <p:spPr>
          <a:xfrm>
            <a:off x="4286539" y="3435153"/>
            <a:ext cx="537914" cy="294318"/>
          </a:xfrm>
          <a:prstGeom prst="line">
            <a:avLst/>
          </a:prstGeom>
          <a:ln w="38100">
            <a:solidFill>
              <a:srgbClr val="424242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66" name="Taille de…"/>
          <p:cNvSpPr txBox="1"/>
          <p:nvPr/>
        </p:nvSpPr>
        <p:spPr>
          <a:xfrm>
            <a:off x="5506442" y="2303037"/>
            <a:ext cx="9053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 b="1">
                <a:solidFill>
                  <a:srgbClr val="009193"/>
                </a:solidFill>
              </a:defRPr>
            </a:pPr>
            <a:r>
              <a:t>Taille de</a:t>
            </a:r>
          </a:p>
          <a:p>
            <a:pPr>
              <a:defRPr sz="1500" b="1">
                <a:solidFill>
                  <a:srgbClr val="009193"/>
                </a:solidFill>
              </a:defRPr>
            </a:pPr>
            <a:r>
              <a:t> la classe</a:t>
            </a:r>
          </a:p>
        </p:txBody>
      </p:sp>
      <p:sp>
        <p:nvSpPr>
          <p:cNvPr id="3467" name="Examens"/>
          <p:cNvSpPr txBox="1"/>
          <p:nvPr/>
        </p:nvSpPr>
        <p:spPr>
          <a:xfrm>
            <a:off x="5494210" y="3703091"/>
            <a:ext cx="89431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2600"/>
                </a:solidFill>
              </a:defRPr>
            </a:lvl1pPr>
          </a:lstStyle>
          <a:p>
            <a:r>
              <a:t>Examens</a:t>
            </a:r>
          </a:p>
        </p:txBody>
      </p:sp>
      <p:sp>
        <p:nvSpPr>
          <p:cNvPr id="3468" name="Personnalité du professeur…"/>
          <p:cNvSpPr txBox="1"/>
          <p:nvPr/>
        </p:nvSpPr>
        <p:spPr>
          <a:xfrm>
            <a:off x="2314919" y="2180113"/>
            <a:ext cx="1512836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>
              <a:defRPr sz="1600">
                <a:solidFill>
                  <a:srgbClr val="FF2600"/>
                </a:solidFill>
              </a:defRPr>
            </a:pPr>
            <a:r>
              <a:t>Personnalité du professeur </a:t>
            </a:r>
          </a:p>
          <a:p>
            <a:pPr lvl="1" indent="228600" algn="ctr">
              <a:defRPr sz="1600">
                <a:solidFill>
                  <a:srgbClr val="FF2600"/>
                </a:solidFill>
              </a:defRPr>
            </a:pPr>
            <a:r>
              <a:t>et</a:t>
            </a:r>
          </a:p>
          <a:p>
            <a:pPr lvl="1" indent="228600">
              <a:defRPr sz="1600">
                <a:solidFill>
                  <a:srgbClr val="FF2600"/>
                </a:solidFill>
              </a:defRPr>
            </a:pPr>
            <a:r>
              <a:t>Interactions avec les étudiants</a:t>
            </a:r>
          </a:p>
        </p:txBody>
      </p:sp>
      <p:sp>
        <p:nvSpPr>
          <p:cNvPr id="3469" name="Figure"/>
          <p:cNvSpPr/>
          <p:nvPr/>
        </p:nvSpPr>
        <p:spPr>
          <a:xfrm>
            <a:off x="7070865" y="5345031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832" y="2303037"/>
            <a:ext cx="599441" cy="1818641"/>
          </a:xfrm>
          <a:prstGeom prst="rect">
            <a:avLst/>
          </a:prstGeom>
          <a:ln w="12700">
            <a:miter lim="400000"/>
          </a:ln>
        </p:spPr>
      </p:pic>
      <p:sp>
        <p:nvSpPr>
          <p:cNvPr id="3471" name="Encadrement…"/>
          <p:cNvSpPr txBox="1"/>
          <p:nvPr/>
        </p:nvSpPr>
        <p:spPr>
          <a:xfrm>
            <a:off x="9736738" y="1572124"/>
            <a:ext cx="136669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009193"/>
                </a:solidFill>
              </a:defRPr>
            </a:pPr>
            <a:r>
              <a:t>Encadrement </a:t>
            </a:r>
          </a:p>
          <a:p>
            <a:pPr>
              <a:defRPr sz="1600">
                <a:solidFill>
                  <a:srgbClr val="009193"/>
                </a:solidFill>
              </a:defRPr>
            </a:pPr>
            <a:r>
              <a:t>des processus</a:t>
            </a:r>
          </a:p>
        </p:txBody>
      </p:sp>
      <p:sp>
        <p:nvSpPr>
          <p:cNvPr id="3472" name="Saturation…"/>
          <p:cNvSpPr txBox="1"/>
          <p:nvPr/>
        </p:nvSpPr>
        <p:spPr>
          <a:xfrm>
            <a:off x="6999109" y="2275297"/>
            <a:ext cx="1105754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FF2600"/>
                </a:solidFill>
              </a:defRPr>
            </a:pPr>
            <a:r>
              <a:t>Saturation </a:t>
            </a:r>
          </a:p>
          <a:p>
            <a:pPr>
              <a:defRPr sz="1600">
                <a:solidFill>
                  <a:srgbClr val="FF2600"/>
                </a:solidFill>
              </a:defRPr>
            </a:pPr>
            <a:r>
              <a:t>sensorielle</a:t>
            </a:r>
          </a:p>
        </p:txBody>
      </p:sp>
      <p:sp>
        <p:nvSpPr>
          <p:cNvPr id="3473" name="Examens"/>
          <p:cNvSpPr txBox="1"/>
          <p:nvPr/>
        </p:nvSpPr>
        <p:spPr>
          <a:xfrm>
            <a:off x="9829354" y="3008748"/>
            <a:ext cx="89431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2600"/>
                </a:solidFill>
              </a:defRPr>
            </a:lvl1pPr>
          </a:lstStyle>
          <a:p>
            <a:r>
              <a:t>Examens</a:t>
            </a:r>
          </a:p>
        </p:txBody>
      </p:sp>
      <p:grpSp>
        <p:nvGrpSpPr>
          <p:cNvPr id="3476" name="Flèche double"/>
          <p:cNvGrpSpPr/>
          <p:nvPr/>
        </p:nvGrpSpPr>
        <p:grpSpPr>
          <a:xfrm>
            <a:off x="5998277" y="607395"/>
            <a:ext cx="1511347" cy="422336"/>
            <a:chOff x="0" y="0"/>
            <a:chExt cx="1511345" cy="422335"/>
          </a:xfrm>
        </p:grpSpPr>
        <p:sp>
          <p:nvSpPr>
            <p:cNvPr id="3475" name="Flèche double"/>
            <p:cNvSpPr/>
            <p:nvPr/>
          </p:nvSpPr>
          <p:spPr>
            <a:xfrm>
              <a:off x="80988" y="63487"/>
              <a:ext cx="1349370" cy="295361"/>
            </a:xfrm>
            <a:prstGeom prst="leftRightArrow">
              <a:avLst>
                <a:gd name="adj1" fmla="val 32000"/>
                <a:gd name="adj2" fmla="val 93789"/>
              </a:avLst>
            </a:prstGeom>
            <a:solidFill>
              <a:srgbClr val="FF2600"/>
            </a:solidFill>
            <a:ln>
              <a:noFil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474" name="Flèche double Flèche double" descr="Flèche double Flèche doubl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511347" cy="422337"/>
            </a:xfrm>
            <a:prstGeom prst="rect">
              <a:avLst/>
            </a:prstGeom>
            <a:effectLst/>
          </p:spPr>
        </p:pic>
      </p:grpSp>
      <p:sp>
        <p:nvSpPr>
          <p:cNvPr id="3477" name="Comme Hattie, 2015; Anderson et al. (2017) + obstacles sociopolitiques"/>
          <p:cNvSpPr txBox="1"/>
          <p:nvPr/>
        </p:nvSpPr>
        <p:spPr>
          <a:xfrm>
            <a:off x="7613381" y="5262809"/>
            <a:ext cx="402735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Comme Hattie, 2015; Anderson et al. (2017) + obstacles sociopolitiques</a:t>
            </a:r>
          </a:p>
        </p:txBody>
      </p:sp>
      <p:pic>
        <p:nvPicPr>
          <p:cNvPr id="3478" name="Image" descr="Image"/>
          <p:cNvPicPr>
            <a:picLocks noChangeAspect="1"/>
          </p:cNvPicPr>
          <p:nvPr/>
        </p:nvPicPr>
        <p:blipFill>
          <a:blip r:embed="rId3"/>
          <a:srcRect t="64306"/>
          <a:stretch>
            <a:fillRect/>
          </a:stretch>
        </p:blipFill>
        <p:spPr>
          <a:xfrm>
            <a:off x="3797458" y="2793633"/>
            <a:ext cx="599441" cy="6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3479" name="Ligne"/>
          <p:cNvSpPr/>
          <p:nvPr/>
        </p:nvSpPr>
        <p:spPr>
          <a:xfrm>
            <a:off x="5142552" y="2963800"/>
            <a:ext cx="1" cy="497115"/>
          </a:xfrm>
          <a:prstGeom prst="line">
            <a:avLst/>
          </a:prstGeom>
          <a:ln w="38100">
            <a:solidFill>
              <a:srgbClr val="424242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80" name="Ligne"/>
          <p:cNvSpPr/>
          <p:nvPr/>
        </p:nvSpPr>
        <p:spPr>
          <a:xfrm flipV="1">
            <a:off x="8674782" y="2089731"/>
            <a:ext cx="388985" cy="203095"/>
          </a:xfrm>
          <a:prstGeom prst="line">
            <a:avLst/>
          </a:prstGeom>
          <a:ln w="38100">
            <a:solidFill>
              <a:srgbClr val="424242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81" name="Ligne"/>
          <p:cNvSpPr/>
          <p:nvPr/>
        </p:nvSpPr>
        <p:spPr>
          <a:xfrm>
            <a:off x="8551052" y="2785113"/>
            <a:ext cx="537914" cy="294318"/>
          </a:xfrm>
          <a:prstGeom prst="line">
            <a:avLst/>
          </a:prstGeom>
          <a:ln w="38100">
            <a:solidFill>
              <a:srgbClr val="424242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345" y="1652997"/>
            <a:ext cx="599441" cy="1818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3" name="Image" descr="Image"/>
          <p:cNvPicPr>
            <a:picLocks noChangeAspect="1"/>
          </p:cNvPicPr>
          <p:nvPr/>
        </p:nvPicPr>
        <p:blipFill>
          <a:blip r:embed="rId3"/>
          <a:srcRect t="64306"/>
          <a:stretch>
            <a:fillRect/>
          </a:stretch>
        </p:blipFill>
        <p:spPr>
          <a:xfrm>
            <a:off x="8061971" y="2143593"/>
            <a:ext cx="599441" cy="6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3484" name="Ligne"/>
          <p:cNvSpPr/>
          <p:nvPr/>
        </p:nvSpPr>
        <p:spPr>
          <a:xfrm>
            <a:off x="9407065" y="2313760"/>
            <a:ext cx="1" cy="497115"/>
          </a:xfrm>
          <a:prstGeom prst="line">
            <a:avLst/>
          </a:prstGeom>
          <a:ln w="38100">
            <a:solidFill>
              <a:srgbClr val="424242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85" name="Stress et fatigue 3 fois plus présente chez E que chez R…"/>
          <p:cNvSpPr txBox="1"/>
          <p:nvPr/>
        </p:nvSpPr>
        <p:spPr>
          <a:xfrm>
            <a:off x="7070865" y="1342850"/>
            <a:ext cx="4163669" cy="346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endParaRPr/>
          </a:p>
          <a:p>
            <a:pPr>
              <a:defRPr sz="1600"/>
            </a:pPr>
            <a:endParaRPr b="1">
              <a:solidFill>
                <a:srgbClr val="EA4B50"/>
              </a:solidFill>
            </a:endParaRPr>
          </a:p>
          <a:p>
            <a:pPr>
              <a:defRPr sz="1600"/>
            </a:pPr>
            <a:endParaRPr b="1">
              <a:solidFill>
                <a:srgbClr val="EA4B50"/>
              </a:solidFill>
            </a:endParaRPr>
          </a:p>
          <a:p>
            <a:pPr>
              <a:defRPr sz="1600"/>
            </a:pPr>
            <a:endParaRPr b="1">
              <a:solidFill>
                <a:srgbClr val="EA4B50"/>
              </a:solidFill>
            </a:endParaRPr>
          </a:p>
          <a:p>
            <a:pPr>
              <a:defRPr sz="1600"/>
            </a:pPr>
            <a:endParaRPr b="1">
              <a:solidFill>
                <a:srgbClr val="EA4B50"/>
              </a:solidFill>
            </a:endParaRPr>
          </a:p>
          <a:p>
            <a:pPr>
              <a:defRPr sz="1600"/>
            </a:pPr>
            <a:endParaRPr b="1">
              <a:solidFill>
                <a:srgbClr val="EA4B50"/>
              </a:solidFill>
            </a:endParaRPr>
          </a:p>
          <a:p>
            <a:pPr>
              <a:defRPr sz="1600"/>
            </a:pPr>
            <a:endParaRPr b="1">
              <a:solidFill>
                <a:srgbClr val="EA4B50"/>
              </a:solidFill>
            </a:endParaRPr>
          </a:p>
          <a:p>
            <a:pPr>
              <a:defRPr sz="1600"/>
            </a:pPr>
            <a:endParaRPr b="1">
              <a:solidFill>
                <a:srgbClr val="EA4B50"/>
              </a:solidFill>
            </a:endParaRPr>
          </a:p>
          <a:p>
            <a:pPr marL="285750" indent="-285750">
              <a:buSzPct val="100000"/>
              <a:buChar char="▪"/>
              <a:defRPr sz="1600"/>
            </a:pPr>
            <a:endParaRPr b="1">
              <a:solidFill>
                <a:srgbClr val="EA4B50"/>
              </a:solidFill>
            </a:endParaRPr>
          </a:p>
          <a:p>
            <a:pPr>
              <a:defRPr sz="1600"/>
            </a:pPr>
            <a:endParaRPr b="1">
              <a:solidFill>
                <a:srgbClr val="EA4B50"/>
              </a:solidFill>
            </a:endParaRPr>
          </a:p>
          <a:p>
            <a:pPr marL="285750" indent="-285750">
              <a:buSzPct val="100000"/>
              <a:buChar char="▪"/>
              <a:defRPr sz="1600"/>
            </a:pPr>
            <a:r>
              <a:t>Stress et fatigue 3 fois plus présente chez </a:t>
            </a:r>
            <a:r>
              <a:rPr b="1">
                <a:solidFill>
                  <a:srgbClr val="EA4B50"/>
                </a:solidFill>
              </a:rPr>
              <a:t>E</a:t>
            </a:r>
            <a:r>
              <a:t> que chez R</a:t>
            </a:r>
          </a:p>
          <a:p>
            <a:pPr marL="285750" indent="-285750">
              <a:buSzPct val="100000"/>
              <a:buChar char="▪"/>
              <a:defRPr sz="1600"/>
            </a:pPr>
            <a:r>
              <a:t>70% des </a:t>
            </a:r>
            <a:r>
              <a:rPr b="1">
                <a:solidFill>
                  <a:srgbClr val="05AAB3"/>
                </a:solidFill>
              </a:rPr>
              <a:t>sujets R </a:t>
            </a:r>
            <a:r>
              <a:t>spécifient un effet négatif des stages</a:t>
            </a:r>
          </a:p>
        </p:txBody>
      </p:sp>
      <p:sp>
        <p:nvSpPr>
          <p:cNvPr id="3486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38</a:t>
            </a:fld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" name="Rectangle"/>
          <p:cNvSpPr/>
          <p:nvPr/>
        </p:nvSpPr>
        <p:spPr>
          <a:xfrm>
            <a:off x="1960948" y="1309813"/>
            <a:ext cx="9421017" cy="4320352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91" name="Rectangle"/>
          <p:cNvSpPr/>
          <p:nvPr/>
        </p:nvSpPr>
        <p:spPr>
          <a:xfrm>
            <a:off x="1966145" y="390834"/>
            <a:ext cx="9410623" cy="82126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492" name="EFFET SITE"/>
          <p:cNvSpPr txBox="1"/>
          <p:nvPr/>
        </p:nvSpPr>
        <p:spPr>
          <a:xfrm>
            <a:off x="5684040" y="590648"/>
            <a:ext cx="1687498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2200" b="1">
                <a:solidFill>
                  <a:srgbClr val="40515A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EFFET SITE</a:t>
            </a:r>
          </a:p>
        </p:txBody>
      </p:sp>
      <p:grpSp>
        <p:nvGrpSpPr>
          <p:cNvPr id="3596" name="Grouper"/>
          <p:cNvGrpSpPr/>
          <p:nvPr/>
        </p:nvGrpSpPr>
        <p:grpSpPr>
          <a:xfrm>
            <a:off x="15286728" y="4122246"/>
            <a:ext cx="7568719" cy="9607207"/>
            <a:chOff x="0" y="0"/>
            <a:chExt cx="7568717" cy="9607206"/>
          </a:xfrm>
        </p:grpSpPr>
        <p:sp>
          <p:nvSpPr>
            <p:cNvPr id="3493" name="Figure"/>
            <p:cNvSpPr/>
            <p:nvPr/>
          </p:nvSpPr>
          <p:spPr>
            <a:xfrm>
              <a:off x="0" y="3717"/>
              <a:ext cx="7568718" cy="958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16" extrusionOk="0">
                  <a:moveTo>
                    <a:pt x="1988" y="8601"/>
                  </a:moveTo>
                  <a:cubicBezTo>
                    <a:pt x="1988" y="8601"/>
                    <a:pt x="2362" y="8118"/>
                    <a:pt x="1988" y="7586"/>
                  </a:cubicBezTo>
                  <a:cubicBezTo>
                    <a:pt x="1615" y="7054"/>
                    <a:pt x="1864" y="5073"/>
                    <a:pt x="2736" y="3720"/>
                  </a:cubicBezTo>
                  <a:cubicBezTo>
                    <a:pt x="3608" y="2367"/>
                    <a:pt x="4355" y="1352"/>
                    <a:pt x="9026" y="434"/>
                  </a:cubicBezTo>
                  <a:cubicBezTo>
                    <a:pt x="13697" y="-484"/>
                    <a:pt x="16126" y="96"/>
                    <a:pt x="18368" y="1787"/>
                  </a:cubicBezTo>
                  <a:cubicBezTo>
                    <a:pt x="20610" y="3478"/>
                    <a:pt x="21357" y="5895"/>
                    <a:pt x="20672" y="8311"/>
                  </a:cubicBezTo>
                  <a:cubicBezTo>
                    <a:pt x="19987" y="10727"/>
                    <a:pt x="17558" y="11065"/>
                    <a:pt x="17745" y="13530"/>
                  </a:cubicBezTo>
                  <a:cubicBezTo>
                    <a:pt x="17932" y="15994"/>
                    <a:pt x="21432" y="21116"/>
                    <a:pt x="21432" y="21116"/>
                  </a:cubicBezTo>
                  <a:lnTo>
                    <a:pt x="9088" y="21116"/>
                  </a:lnTo>
                  <a:cubicBezTo>
                    <a:pt x="9088" y="21116"/>
                    <a:pt x="9618" y="19642"/>
                    <a:pt x="8964" y="18265"/>
                  </a:cubicBezTo>
                  <a:cubicBezTo>
                    <a:pt x="8964" y="18265"/>
                    <a:pt x="7959" y="16507"/>
                    <a:pt x="7189" y="16544"/>
                  </a:cubicBezTo>
                  <a:cubicBezTo>
                    <a:pt x="6418" y="16580"/>
                    <a:pt x="4083" y="16779"/>
                    <a:pt x="3452" y="16707"/>
                  </a:cubicBezTo>
                  <a:cubicBezTo>
                    <a:pt x="2821" y="16634"/>
                    <a:pt x="2214" y="16471"/>
                    <a:pt x="2261" y="15619"/>
                  </a:cubicBezTo>
                  <a:cubicBezTo>
                    <a:pt x="2308" y="14768"/>
                    <a:pt x="2238" y="14623"/>
                    <a:pt x="1887" y="14442"/>
                  </a:cubicBezTo>
                  <a:cubicBezTo>
                    <a:pt x="1537" y="14260"/>
                    <a:pt x="1397" y="13916"/>
                    <a:pt x="1677" y="13735"/>
                  </a:cubicBezTo>
                  <a:cubicBezTo>
                    <a:pt x="1957" y="13554"/>
                    <a:pt x="1957" y="13554"/>
                    <a:pt x="1957" y="13554"/>
                  </a:cubicBezTo>
                  <a:cubicBezTo>
                    <a:pt x="1957" y="13554"/>
                    <a:pt x="1747" y="13445"/>
                    <a:pt x="1420" y="13282"/>
                  </a:cubicBezTo>
                  <a:cubicBezTo>
                    <a:pt x="1093" y="13119"/>
                    <a:pt x="1163" y="12883"/>
                    <a:pt x="1257" y="12702"/>
                  </a:cubicBezTo>
                  <a:cubicBezTo>
                    <a:pt x="1350" y="12521"/>
                    <a:pt x="1537" y="12104"/>
                    <a:pt x="1327" y="12031"/>
                  </a:cubicBezTo>
                  <a:cubicBezTo>
                    <a:pt x="1117" y="11959"/>
                    <a:pt x="743" y="11778"/>
                    <a:pt x="416" y="11633"/>
                  </a:cubicBezTo>
                  <a:cubicBezTo>
                    <a:pt x="89" y="11488"/>
                    <a:pt x="-168" y="11234"/>
                    <a:pt x="136" y="10817"/>
                  </a:cubicBezTo>
                  <a:cubicBezTo>
                    <a:pt x="439" y="10401"/>
                    <a:pt x="1988" y="8601"/>
                    <a:pt x="1988" y="86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494" name="Figure"/>
            <p:cNvSpPr/>
            <p:nvPr/>
          </p:nvSpPr>
          <p:spPr>
            <a:xfrm>
              <a:off x="768454" y="1684214"/>
              <a:ext cx="1056149" cy="92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495" name="Figure"/>
            <p:cNvSpPr/>
            <p:nvPr/>
          </p:nvSpPr>
          <p:spPr>
            <a:xfrm>
              <a:off x="3571166" y="2944690"/>
              <a:ext cx="567698" cy="67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496" name="Figure"/>
            <p:cNvSpPr/>
            <p:nvPr/>
          </p:nvSpPr>
          <p:spPr>
            <a:xfrm>
              <a:off x="4938503" y="1718056"/>
              <a:ext cx="524620" cy="10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497" name="Figure"/>
            <p:cNvSpPr/>
            <p:nvPr/>
          </p:nvSpPr>
          <p:spPr>
            <a:xfrm>
              <a:off x="4480891" y="3085020"/>
              <a:ext cx="1013873" cy="76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7" y="10069"/>
                  </a:moveTo>
                  <a:cubicBezTo>
                    <a:pt x="13591" y="10069"/>
                    <a:pt x="12956" y="9222"/>
                    <a:pt x="12956" y="8178"/>
                  </a:cubicBezTo>
                  <a:cubicBezTo>
                    <a:pt x="12956" y="7133"/>
                    <a:pt x="13591" y="6286"/>
                    <a:pt x="14377" y="6286"/>
                  </a:cubicBezTo>
                  <a:cubicBezTo>
                    <a:pt x="15161" y="6286"/>
                    <a:pt x="15797" y="7133"/>
                    <a:pt x="15797" y="8178"/>
                  </a:cubicBezTo>
                  <a:cubicBezTo>
                    <a:pt x="15797" y="9222"/>
                    <a:pt x="15161" y="10069"/>
                    <a:pt x="14377" y="10069"/>
                  </a:cubicBezTo>
                  <a:close/>
                  <a:moveTo>
                    <a:pt x="9355" y="17542"/>
                  </a:moveTo>
                  <a:lnTo>
                    <a:pt x="6514" y="17542"/>
                  </a:lnTo>
                  <a:lnTo>
                    <a:pt x="6514" y="13759"/>
                  </a:lnTo>
                  <a:lnTo>
                    <a:pt x="9355" y="13759"/>
                  </a:lnTo>
                  <a:cubicBezTo>
                    <a:pt x="9355" y="13759"/>
                    <a:pt x="9355" y="17542"/>
                    <a:pt x="9355" y="17542"/>
                  </a:cubicBezTo>
                  <a:close/>
                  <a:moveTo>
                    <a:pt x="4885" y="17542"/>
                  </a:moveTo>
                  <a:lnTo>
                    <a:pt x="2045" y="17542"/>
                  </a:lnTo>
                  <a:lnTo>
                    <a:pt x="2045" y="13759"/>
                  </a:lnTo>
                  <a:lnTo>
                    <a:pt x="4885" y="13759"/>
                  </a:lnTo>
                  <a:cubicBezTo>
                    <a:pt x="4885" y="13759"/>
                    <a:pt x="4885" y="17542"/>
                    <a:pt x="4885" y="17542"/>
                  </a:cubicBezTo>
                  <a:close/>
                  <a:moveTo>
                    <a:pt x="14377" y="1737"/>
                  </a:moveTo>
                  <a:lnTo>
                    <a:pt x="7198" y="11684"/>
                  </a:lnTo>
                  <a:lnTo>
                    <a:pt x="624" y="11684"/>
                  </a:lnTo>
                  <a:lnTo>
                    <a:pt x="624" y="21600"/>
                  </a:lnTo>
                  <a:lnTo>
                    <a:pt x="12488" y="21600"/>
                  </a:lnTo>
                  <a:lnTo>
                    <a:pt x="12488" y="13750"/>
                  </a:lnTo>
                  <a:lnTo>
                    <a:pt x="16265" y="13750"/>
                  </a:lnTo>
                  <a:lnTo>
                    <a:pt x="16265" y="21600"/>
                  </a:lnTo>
                  <a:lnTo>
                    <a:pt x="20961" y="21600"/>
                  </a:lnTo>
                  <a:lnTo>
                    <a:pt x="20961" y="11747"/>
                  </a:lnTo>
                  <a:lnTo>
                    <a:pt x="21600" y="11747"/>
                  </a:lnTo>
                  <a:cubicBezTo>
                    <a:pt x="21600" y="11747"/>
                    <a:pt x="14377" y="1737"/>
                    <a:pt x="14377" y="1737"/>
                  </a:cubicBezTo>
                  <a:close/>
                  <a:moveTo>
                    <a:pt x="21585" y="9988"/>
                  </a:moveTo>
                  <a:lnTo>
                    <a:pt x="21585" y="10640"/>
                  </a:lnTo>
                  <a:lnTo>
                    <a:pt x="14376" y="652"/>
                  </a:lnTo>
                  <a:lnTo>
                    <a:pt x="6905" y="11004"/>
                  </a:lnTo>
                  <a:lnTo>
                    <a:pt x="0" y="11004"/>
                  </a:lnTo>
                  <a:lnTo>
                    <a:pt x="4124" y="5099"/>
                  </a:lnTo>
                  <a:lnTo>
                    <a:pt x="10696" y="5099"/>
                  </a:lnTo>
                  <a:lnTo>
                    <a:pt x="14376" y="0"/>
                  </a:lnTo>
                  <a:cubicBezTo>
                    <a:pt x="14376" y="0"/>
                    <a:pt x="21585" y="9988"/>
                    <a:pt x="21585" y="998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498" name="Figure"/>
            <p:cNvSpPr/>
            <p:nvPr/>
          </p:nvSpPr>
          <p:spPr>
            <a:xfrm>
              <a:off x="5522295" y="2508510"/>
              <a:ext cx="835548" cy="7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499" name="Figure"/>
            <p:cNvSpPr/>
            <p:nvPr/>
          </p:nvSpPr>
          <p:spPr>
            <a:xfrm>
              <a:off x="1839251" y="4228917"/>
              <a:ext cx="1090496" cy="72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extrusionOk="0">
                  <a:moveTo>
                    <a:pt x="17523" y="7527"/>
                  </a:moveTo>
                  <a:lnTo>
                    <a:pt x="16892" y="5510"/>
                  </a:lnTo>
                  <a:cubicBezTo>
                    <a:pt x="16891" y="5509"/>
                    <a:pt x="16891" y="5507"/>
                    <a:pt x="16891" y="5505"/>
                  </a:cubicBezTo>
                  <a:cubicBezTo>
                    <a:pt x="16543" y="4391"/>
                    <a:pt x="13689" y="5277"/>
                    <a:pt x="10517" y="7484"/>
                  </a:cubicBezTo>
                  <a:cubicBezTo>
                    <a:pt x="7344" y="9692"/>
                    <a:pt x="5056" y="12384"/>
                    <a:pt x="5404" y="13498"/>
                  </a:cubicBezTo>
                  <a:cubicBezTo>
                    <a:pt x="5404" y="13499"/>
                    <a:pt x="5405" y="13501"/>
                    <a:pt x="5405" y="13502"/>
                  </a:cubicBezTo>
                  <a:lnTo>
                    <a:pt x="5405" y="13503"/>
                  </a:lnTo>
                  <a:lnTo>
                    <a:pt x="5495" y="13791"/>
                  </a:lnTo>
                  <a:lnTo>
                    <a:pt x="0" y="14107"/>
                  </a:lnTo>
                  <a:lnTo>
                    <a:pt x="8178" y="0"/>
                  </a:lnTo>
                  <a:lnTo>
                    <a:pt x="21600" y="1182"/>
                  </a:lnTo>
                  <a:cubicBezTo>
                    <a:pt x="21600" y="1182"/>
                    <a:pt x="17523" y="7527"/>
                    <a:pt x="17523" y="7527"/>
                  </a:cubicBezTo>
                  <a:close/>
                  <a:moveTo>
                    <a:pt x="5685" y="19621"/>
                  </a:moveTo>
                  <a:cubicBezTo>
                    <a:pt x="5884" y="20257"/>
                    <a:pt x="5703" y="21011"/>
                    <a:pt x="5280" y="21306"/>
                  </a:cubicBezTo>
                  <a:cubicBezTo>
                    <a:pt x="4857" y="21600"/>
                    <a:pt x="4353" y="21323"/>
                    <a:pt x="4154" y="20686"/>
                  </a:cubicBezTo>
                  <a:cubicBezTo>
                    <a:pt x="4021" y="20261"/>
                    <a:pt x="4061" y="19785"/>
                    <a:pt x="4227" y="19427"/>
                  </a:cubicBezTo>
                  <a:lnTo>
                    <a:pt x="2645" y="14366"/>
                  </a:lnTo>
                  <a:lnTo>
                    <a:pt x="3561" y="14314"/>
                  </a:lnTo>
                  <a:lnTo>
                    <a:pt x="4992" y="18894"/>
                  </a:lnTo>
                  <a:cubicBezTo>
                    <a:pt x="5283" y="18935"/>
                    <a:pt x="5552" y="19195"/>
                    <a:pt x="5685" y="19621"/>
                  </a:cubicBezTo>
                  <a:close/>
                  <a:moveTo>
                    <a:pt x="17927" y="11804"/>
                  </a:moveTo>
                  <a:lnTo>
                    <a:pt x="16207" y="6303"/>
                  </a:lnTo>
                  <a:cubicBezTo>
                    <a:pt x="15632" y="6170"/>
                    <a:pt x="13695" y="6675"/>
                    <a:pt x="10877" y="8636"/>
                  </a:cubicBezTo>
                  <a:cubicBezTo>
                    <a:pt x="8057" y="10598"/>
                    <a:pt x="6553" y="12487"/>
                    <a:pt x="6252" y="13230"/>
                  </a:cubicBezTo>
                  <a:lnTo>
                    <a:pt x="7971" y="18731"/>
                  </a:lnTo>
                  <a:cubicBezTo>
                    <a:pt x="7971" y="18731"/>
                    <a:pt x="17927" y="11804"/>
                    <a:pt x="17927" y="1180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0" name="Figure"/>
            <p:cNvSpPr/>
            <p:nvPr/>
          </p:nvSpPr>
          <p:spPr>
            <a:xfrm>
              <a:off x="3640263" y="4467721"/>
              <a:ext cx="779627" cy="51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1" name="Figure"/>
            <p:cNvSpPr/>
            <p:nvPr/>
          </p:nvSpPr>
          <p:spPr>
            <a:xfrm>
              <a:off x="3777538" y="3779487"/>
              <a:ext cx="532341" cy="5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8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2" name="Figure"/>
            <p:cNvSpPr/>
            <p:nvPr/>
          </p:nvSpPr>
          <p:spPr>
            <a:xfrm>
              <a:off x="2155691" y="4464164"/>
              <a:ext cx="1358815" cy="117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3" name="Figure"/>
            <p:cNvSpPr/>
            <p:nvPr/>
          </p:nvSpPr>
          <p:spPr>
            <a:xfrm>
              <a:off x="5935105" y="811010"/>
              <a:ext cx="795141" cy="82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extrusionOk="0">
                  <a:moveTo>
                    <a:pt x="0" y="2367"/>
                  </a:moveTo>
                  <a:lnTo>
                    <a:pt x="8951" y="11157"/>
                  </a:lnTo>
                  <a:lnTo>
                    <a:pt x="11078" y="9188"/>
                  </a:lnTo>
                  <a:lnTo>
                    <a:pt x="6437" y="4635"/>
                  </a:lnTo>
                  <a:cubicBezTo>
                    <a:pt x="6796" y="4533"/>
                    <a:pt x="7134" y="4350"/>
                    <a:pt x="7402" y="4069"/>
                  </a:cubicBezTo>
                  <a:cubicBezTo>
                    <a:pt x="7936" y="3511"/>
                    <a:pt x="8097" y="2728"/>
                    <a:pt x="7933" y="1987"/>
                  </a:cubicBezTo>
                  <a:cubicBezTo>
                    <a:pt x="7919" y="1921"/>
                    <a:pt x="7902" y="1856"/>
                    <a:pt x="7882" y="1792"/>
                  </a:cubicBezTo>
                  <a:cubicBezTo>
                    <a:pt x="9084" y="1420"/>
                    <a:pt x="10285" y="1313"/>
                    <a:pt x="11432" y="1512"/>
                  </a:cubicBezTo>
                  <a:cubicBezTo>
                    <a:pt x="13324" y="1841"/>
                    <a:pt x="14949" y="2953"/>
                    <a:pt x="16131" y="4728"/>
                  </a:cubicBezTo>
                  <a:cubicBezTo>
                    <a:pt x="17973" y="7495"/>
                    <a:pt x="17832" y="11043"/>
                    <a:pt x="15877" y="13613"/>
                  </a:cubicBezTo>
                  <a:lnTo>
                    <a:pt x="14455" y="12303"/>
                  </a:lnTo>
                  <a:lnTo>
                    <a:pt x="15915" y="10862"/>
                  </a:lnTo>
                  <a:lnTo>
                    <a:pt x="15206" y="10209"/>
                  </a:lnTo>
                  <a:lnTo>
                    <a:pt x="9882" y="15464"/>
                  </a:lnTo>
                  <a:lnTo>
                    <a:pt x="10592" y="16118"/>
                  </a:lnTo>
                  <a:lnTo>
                    <a:pt x="12054" y="14674"/>
                  </a:lnTo>
                  <a:lnTo>
                    <a:pt x="14365" y="16801"/>
                  </a:lnTo>
                  <a:lnTo>
                    <a:pt x="11305" y="19822"/>
                  </a:lnTo>
                  <a:lnTo>
                    <a:pt x="13081" y="21458"/>
                  </a:lnTo>
                  <a:lnTo>
                    <a:pt x="21600" y="13048"/>
                  </a:lnTo>
                  <a:lnTo>
                    <a:pt x="19823" y="11412"/>
                  </a:lnTo>
                  <a:lnTo>
                    <a:pt x="17690" y="13518"/>
                  </a:lnTo>
                  <a:cubicBezTo>
                    <a:pt x="19379" y="10601"/>
                    <a:pt x="19335" y="6908"/>
                    <a:pt x="17380" y="3973"/>
                  </a:cubicBezTo>
                  <a:cubicBezTo>
                    <a:pt x="15971" y="1856"/>
                    <a:pt x="14006" y="526"/>
                    <a:pt x="11697" y="124"/>
                  </a:cubicBezTo>
                  <a:cubicBezTo>
                    <a:pt x="10165" y="-142"/>
                    <a:pt x="8574" y="24"/>
                    <a:pt x="7002" y="585"/>
                  </a:cubicBezTo>
                  <a:cubicBezTo>
                    <a:pt x="6059" y="-12"/>
                    <a:pt x="4773" y="95"/>
                    <a:pt x="3959" y="899"/>
                  </a:cubicBezTo>
                  <a:cubicBezTo>
                    <a:pt x="3722" y="1133"/>
                    <a:pt x="3552" y="1402"/>
                    <a:pt x="3440" y="1690"/>
                  </a:cubicBezTo>
                  <a:lnTo>
                    <a:pt x="2124" y="401"/>
                  </a:lnTo>
                  <a:lnTo>
                    <a:pt x="0" y="2367"/>
                  </a:lnTo>
                  <a:close/>
                  <a:moveTo>
                    <a:pt x="5023" y="1879"/>
                  </a:moveTo>
                  <a:cubicBezTo>
                    <a:pt x="5331" y="1567"/>
                    <a:pt x="5827" y="1505"/>
                    <a:pt x="6199" y="1742"/>
                  </a:cubicBezTo>
                  <a:cubicBezTo>
                    <a:pt x="6584" y="1986"/>
                    <a:pt x="6712" y="2467"/>
                    <a:pt x="6498" y="2857"/>
                  </a:cubicBezTo>
                  <a:cubicBezTo>
                    <a:pt x="6457" y="2939"/>
                    <a:pt x="6405" y="3017"/>
                    <a:pt x="6335" y="3086"/>
                  </a:cubicBezTo>
                  <a:cubicBezTo>
                    <a:pt x="5986" y="3431"/>
                    <a:pt x="5406" y="3440"/>
                    <a:pt x="5046" y="3108"/>
                  </a:cubicBezTo>
                  <a:cubicBezTo>
                    <a:pt x="4686" y="2775"/>
                    <a:pt x="4679" y="2227"/>
                    <a:pt x="5023" y="187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4" name="Figure"/>
            <p:cNvSpPr/>
            <p:nvPr/>
          </p:nvSpPr>
          <p:spPr>
            <a:xfrm>
              <a:off x="6477553" y="3943796"/>
              <a:ext cx="644760" cy="45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5" name="Figure"/>
            <p:cNvSpPr/>
            <p:nvPr/>
          </p:nvSpPr>
          <p:spPr>
            <a:xfrm>
              <a:off x="5617388" y="1559406"/>
              <a:ext cx="715283" cy="7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6" name="Figure"/>
            <p:cNvSpPr/>
            <p:nvPr/>
          </p:nvSpPr>
          <p:spPr>
            <a:xfrm>
              <a:off x="5574705" y="4339953"/>
              <a:ext cx="979680" cy="11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330" extrusionOk="0">
                  <a:moveTo>
                    <a:pt x="9478" y="70"/>
                  </a:moveTo>
                  <a:cubicBezTo>
                    <a:pt x="11123" y="275"/>
                    <a:pt x="12738" y="926"/>
                    <a:pt x="14085" y="2033"/>
                  </a:cubicBezTo>
                  <a:cubicBezTo>
                    <a:pt x="15975" y="3587"/>
                    <a:pt x="17009" y="5837"/>
                    <a:pt x="16934" y="8191"/>
                  </a:cubicBezTo>
                  <a:cubicBezTo>
                    <a:pt x="16906" y="10082"/>
                    <a:pt x="16181" y="11892"/>
                    <a:pt x="14857" y="13325"/>
                  </a:cubicBezTo>
                  <a:cubicBezTo>
                    <a:pt x="12856" y="15492"/>
                    <a:pt x="9834" y="16495"/>
                    <a:pt x="6855" y="15993"/>
                  </a:cubicBezTo>
                  <a:cubicBezTo>
                    <a:pt x="490" y="14716"/>
                    <a:pt x="-2157" y="7497"/>
                    <a:pt x="2010" y="2777"/>
                  </a:cubicBezTo>
                  <a:cubicBezTo>
                    <a:pt x="3900" y="636"/>
                    <a:pt x="6738" y="-270"/>
                    <a:pt x="9478" y="70"/>
                  </a:cubicBezTo>
                  <a:close/>
                  <a:moveTo>
                    <a:pt x="16810" y="1701"/>
                  </a:moveTo>
                  <a:cubicBezTo>
                    <a:pt x="18615" y="3813"/>
                    <a:pt x="19443" y="6468"/>
                    <a:pt x="19138" y="9166"/>
                  </a:cubicBezTo>
                  <a:cubicBezTo>
                    <a:pt x="18833" y="11864"/>
                    <a:pt x="17426" y="14285"/>
                    <a:pt x="15190" y="15989"/>
                  </a:cubicBezTo>
                  <a:cubicBezTo>
                    <a:pt x="12661" y="17917"/>
                    <a:pt x="9406" y="18601"/>
                    <a:pt x="6358" y="18041"/>
                  </a:cubicBezTo>
                  <a:cubicBezTo>
                    <a:pt x="5748" y="17930"/>
                    <a:pt x="5142" y="17768"/>
                    <a:pt x="4557" y="17556"/>
                  </a:cubicBezTo>
                  <a:lnTo>
                    <a:pt x="4163" y="19469"/>
                  </a:lnTo>
                  <a:lnTo>
                    <a:pt x="7062" y="20001"/>
                  </a:lnTo>
                  <a:lnTo>
                    <a:pt x="6789" y="21330"/>
                  </a:lnTo>
                  <a:lnTo>
                    <a:pt x="226" y="20125"/>
                  </a:lnTo>
                  <a:lnTo>
                    <a:pt x="499" y="18797"/>
                  </a:lnTo>
                  <a:lnTo>
                    <a:pt x="2756" y="19211"/>
                  </a:lnTo>
                  <a:lnTo>
                    <a:pt x="3218" y="16966"/>
                  </a:lnTo>
                  <a:cubicBezTo>
                    <a:pt x="2950" y="16826"/>
                    <a:pt x="2687" y="16675"/>
                    <a:pt x="2430" y="16512"/>
                  </a:cubicBezTo>
                  <a:cubicBezTo>
                    <a:pt x="2173" y="16350"/>
                    <a:pt x="1927" y="16169"/>
                    <a:pt x="1683" y="15983"/>
                  </a:cubicBezTo>
                  <a:lnTo>
                    <a:pt x="2579" y="14935"/>
                  </a:lnTo>
                  <a:cubicBezTo>
                    <a:pt x="5969" y="17524"/>
                    <a:pt x="10901" y="17524"/>
                    <a:pt x="14299" y="14934"/>
                  </a:cubicBezTo>
                  <a:cubicBezTo>
                    <a:pt x="16238" y="13457"/>
                    <a:pt x="17443" y="11361"/>
                    <a:pt x="17707" y="9022"/>
                  </a:cubicBezTo>
                  <a:cubicBezTo>
                    <a:pt x="17972" y="6683"/>
                    <a:pt x="17266" y="4386"/>
                    <a:pt x="15702" y="2556"/>
                  </a:cubicBezTo>
                  <a:lnTo>
                    <a:pt x="16810" y="1701"/>
                  </a:lnTo>
                  <a:close/>
                  <a:moveTo>
                    <a:pt x="9714" y="1065"/>
                  </a:moveTo>
                  <a:cubicBezTo>
                    <a:pt x="9277" y="997"/>
                    <a:pt x="8831" y="969"/>
                    <a:pt x="8386" y="975"/>
                  </a:cubicBezTo>
                  <a:cubicBezTo>
                    <a:pt x="8459" y="1223"/>
                    <a:pt x="8543" y="1462"/>
                    <a:pt x="8640" y="1700"/>
                  </a:cubicBezTo>
                  <a:cubicBezTo>
                    <a:pt x="8736" y="1937"/>
                    <a:pt x="8845" y="2173"/>
                    <a:pt x="8961" y="2400"/>
                  </a:cubicBezTo>
                  <a:cubicBezTo>
                    <a:pt x="9288" y="2209"/>
                    <a:pt x="9626" y="2029"/>
                    <a:pt x="9966" y="1860"/>
                  </a:cubicBezTo>
                  <a:cubicBezTo>
                    <a:pt x="10306" y="1690"/>
                    <a:pt x="10644" y="1530"/>
                    <a:pt x="10996" y="1383"/>
                  </a:cubicBezTo>
                  <a:cubicBezTo>
                    <a:pt x="10578" y="1245"/>
                    <a:pt x="10152" y="1133"/>
                    <a:pt x="9714" y="1065"/>
                  </a:cubicBezTo>
                  <a:close/>
                  <a:moveTo>
                    <a:pt x="12201" y="1890"/>
                  </a:moveTo>
                  <a:cubicBezTo>
                    <a:pt x="11714" y="2061"/>
                    <a:pt x="11236" y="2255"/>
                    <a:pt x="10772" y="2471"/>
                  </a:cubicBezTo>
                  <a:cubicBezTo>
                    <a:pt x="10308" y="2688"/>
                    <a:pt x="9855" y="2926"/>
                    <a:pt x="9416" y="3185"/>
                  </a:cubicBezTo>
                  <a:cubicBezTo>
                    <a:pt x="9616" y="3489"/>
                    <a:pt x="9840" y="3789"/>
                    <a:pt x="10078" y="4068"/>
                  </a:cubicBezTo>
                  <a:cubicBezTo>
                    <a:pt x="10317" y="4346"/>
                    <a:pt x="10570" y="4611"/>
                    <a:pt x="10846" y="4862"/>
                  </a:cubicBezTo>
                  <a:lnTo>
                    <a:pt x="13082" y="2443"/>
                  </a:lnTo>
                  <a:cubicBezTo>
                    <a:pt x="12943" y="2343"/>
                    <a:pt x="12797" y="2241"/>
                    <a:pt x="12651" y="2150"/>
                  </a:cubicBezTo>
                  <a:cubicBezTo>
                    <a:pt x="12505" y="2060"/>
                    <a:pt x="12353" y="1970"/>
                    <a:pt x="12201" y="1890"/>
                  </a:cubicBezTo>
                  <a:close/>
                  <a:moveTo>
                    <a:pt x="7361" y="1001"/>
                  </a:moveTo>
                  <a:cubicBezTo>
                    <a:pt x="6539" y="1112"/>
                    <a:pt x="5753" y="1344"/>
                    <a:pt x="5028" y="1690"/>
                  </a:cubicBezTo>
                  <a:cubicBezTo>
                    <a:pt x="4304" y="2036"/>
                    <a:pt x="3643" y="2486"/>
                    <a:pt x="3063" y="3042"/>
                  </a:cubicBezTo>
                  <a:lnTo>
                    <a:pt x="5528" y="5075"/>
                  </a:lnTo>
                  <a:cubicBezTo>
                    <a:pt x="5921" y="4672"/>
                    <a:pt x="6338" y="4284"/>
                    <a:pt x="6772" y="3924"/>
                  </a:cubicBezTo>
                  <a:cubicBezTo>
                    <a:pt x="7205" y="3565"/>
                    <a:pt x="7654" y="3228"/>
                    <a:pt x="8125" y="2913"/>
                  </a:cubicBezTo>
                  <a:cubicBezTo>
                    <a:pt x="7963" y="2609"/>
                    <a:pt x="7818" y="2297"/>
                    <a:pt x="7689" y="1977"/>
                  </a:cubicBezTo>
                  <a:cubicBezTo>
                    <a:pt x="7560" y="1656"/>
                    <a:pt x="7453" y="1337"/>
                    <a:pt x="7361" y="1001"/>
                  </a:cubicBezTo>
                  <a:close/>
                  <a:moveTo>
                    <a:pt x="13805" y="3028"/>
                  </a:moveTo>
                  <a:lnTo>
                    <a:pt x="11569" y="5447"/>
                  </a:lnTo>
                  <a:cubicBezTo>
                    <a:pt x="11851" y="5650"/>
                    <a:pt x="12143" y="5841"/>
                    <a:pt x="12448" y="6012"/>
                  </a:cubicBezTo>
                  <a:cubicBezTo>
                    <a:pt x="12751" y="6183"/>
                    <a:pt x="13063" y="6333"/>
                    <a:pt x="13386" y="6470"/>
                  </a:cubicBezTo>
                  <a:cubicBezTo>
                    <a:pt x="13601" y="6014"/>
                    <a:pt x="13797" y="5551"/>
                    <a:pt x="13962" y="5078"/>
                  </a:cubicBezTo>
                  <a:cubicBezTo>
                    <a:pt x="14127" y="4604"/>
                    <a:pt x="14272" y="4123"/>
                    <a:pt x="14385" y="3634"/>
                  </a:cubicBezTo>
                  <a:cubicBezTo>
                    <a:pt x="14295" y="3529"/>
                    <a:pt x="14194" y="3419"/>
                    <a:pt x="14097" y="3319"/>
                  </a:cubicBezTo>
                  <a:cubicBezTo>
                    <a:pt x="14000" y="3219"/>
                    <a:pt x="13908" y="3124"/>
                    <a:pt x="13805" y="3028"/>
                  </a:cubicBezTo>
                  <a:close/>
                  <a:moveTo>
                    <a:pt x="15096" y="4644"/>
                  </a:moveTo>
                  <a:cubicBezTo>
                    <a:pt x="14988" y="5012"/>
                    <a:pt x="14871" y="5370"/>
                    <a:pt x="14734" y="5730"/>
                  </a:cubicBezTo>
                  <a:cubicBezTo>
                    <a:pt x="14597" y="6090"/>
                    <a:pt x="14439" y="6450"/>
                    <a:pt x="14275" y="6799"/>
                  </a:cubicBezTo>
                  <a:cubicBezTo>
                    <a:pt x="14550" y="6885"/>
                    <a:pt x="14841" y="6954"/>
                    <a:pt x="15124" y="7014"/>
                  </a:cubicBezTo>
                  <a:cubicBezTo>
                    <a:pt x="15408" y="7075"/>
                    <a:pt x="15687" y="7123"/>
                    <a:pt x="15976" y="7159"/>
                  </a:cubicBezTo>
                  <a:cubicBezTo>
                    <a:pt x="15914" y="6711"/>
                    <a:pt x="15812" y="6275"/>
                    <a:pt x="15665" y="5854"/>
                  </a:cubicBezTo>
                  <a:cubicBezTo>
                    <a:pt x="15518" y="5433"/>
                    <a:pt x="15323" y="5030"/>
                    <a:pt x="15096" y="4644"/>
                  </a:cubicBezTo>
                  <a:close/>
                  <a:moveTo>
                    <a:pt x="8605" y="3702"/>
                  </a:moveTo>
                  <a:cubicBezTo>
                    <a:pt x="8179" y="3990"/>
                    <a:pt x="7774" y="4304"/>
                    <a:pt x="7381" y="4631"/>
                  </a:cubicBezTo>
                  <a:cubicBezTo>
                    <a:pt x="6989" y="4958"/>
                    <a:pt x="6608" y="5295"/>
                    <a:pt x="6251" y="5659"/>
                  </a:cubicBezTo>
                  <a:lnTo>
                    <a:pt x="8447" y="7465"/>
                  </a:lnTo>
                  <a:lnTo>
                    <a:pt x="10215" y="5543"/>
                  </a:lnTo>
                  <a:cubicBezTo>
                    <a:pt x="9904" y="5267"/>
                    <a:pt x="9619" y="4977"/>
                    <a:pt x="9350" y="4671"/>
                  </a:cubicBezTo>
                  <a:cubicBezTo>
                    <a:pt x="9080" y="4364"/>
                    <a:pt x="8830" y="4037"/>
                    <a:pt x="8605" y="3702"/>
                  </a:cubicBezTo>
                  <a:close/>
                  <a:moveTo>
                    <a:pt x="2432" y="3722"/>
                  </a:moveTo>
                  <a:cubicBezTo>
                    <a:pt x="1931" y="4342"/>
                    <a:pt x="1545" y="5032"/>
                    <a:pt x="1283" y="5758"/>
                  </a:cubicBezTo>
                  <a:cubicBezTo>
                    <a:pt x="1021" y="6484"/>
                    <a:pt x="878" y="7254"/>
                    <a:pt x="877" y="8037"/>
                  </a:cubicBezTo>
                  <a:cubicBezTo>
                    <a:pt x="1137" y="8065"/>
                    <a:pt x="1404" y="8098"/>
                    <a:pt x="1660" y="8145"/>
                  </a:cubicBezTo>
                  <a:cubicBezTo>
                    <a:pt x="2117" y="8229"/>
                    <a:pt x="2561" y="8344"/>
                    <a:pt x="3000" y="8486"/>
                  </a:cubicBezTo>
                  <a:cubicBezTo>
                    <a:pt x="3264" y="8001"/>
                    <a:pt x="3552" y="7532"/>
                    <a:pt x="3869" y="7077"/>
                  </a:cubicBezTo>
                  <a:cubicBezTo>
                    <a:pt x="4186" y="6620"/>
                    <a:pt x="4541" y="6182"/>
                    <a:pt x="4909" y="5758"/>
                  </a:cubicBezTo>
                  <a:lnTo>
                    <a:pt x="2432" y="3722"/>
                  </a:lnTo>
                  <a:close/>
                  <a:moveTo>
                    <a:pt x="10938" y="6127"/>
                  </a:moveTo>
                  <a:lnTo>
                    <a:pt x="9168" y="8061"/>
                  </a:lnTo>
                  <a:lnTo>
                    <a:pt x="11248" y="9762"/>
                  </a:lnTo>
                  <a:cubicBezTo>
                    <a:pt x="11578" y="9379"/>
                    <a:pt x="11884" y="8987"/>
                    <a:pt x="12171" y="8577"/>
                  </a:cubicBezTo>
                  <a:cubicBezTo>
                    <a:pt x="12458" y="8167"/>
                    <a:pt x="12720" y="7742"/>
                    <a:pt x="12962" y="7307"/>
                  </a:cubicBezTo>
                  <a:cubicBezTo>
                    <a:pt x="12602" y="7150"/>
                    <a:pt x="12252" y="6965"/>
                    <a:pt x="11914" y="6770"/>
                  </a:cubicBezTo>
                  <a:cubicBezTo>
                    <a:pt x="11576" y="6574"/>
                    <a:pt x="11250" y="6359"/>
                    <a:pt x="10938" y="6127"/>
                  </a:cubicBezTo>
                  <a:close/>
                  <a:moveTo>
                    <a:pt x="13848" y="7648"/>
                  </a:moveTo>
                  <a:cubicBezTo>
                    <a:pt x="13585" y="8128"/>
                    <a:pt x="13296" y="8594"/>
                    <a:pt x="12981" y="9046"/>
                  </a:cubicBezTo>
                  <a:cubicBezTo>
                    <a:pt x="12666" y="9498"/>
                    <a:pt x="12333" y="9937"/>
                    <a:pt x="11968" y="10358"/>
                  </a:cubicBezTo>
                  <a:lnTo>
                    <a:pt x="14435" y="12380"/>
                  </a:lnTo>
                  <a:cubicBezTo>
                    <a:pt x="14932" y="11765"/>
                    <a:pt x="15318" y="11086"/>
                    <a:pt x="15580" y="10367"/>
                  </a:cubicBezTo>
                  <a:cubicBezTo>
                    <a:pt x="15841" y="9648"/>
                    <a:pt x="15975" y="8887"/>
                    <a:pt x="15981" y="8111"/>
                  </a:cubicBezTo>
                  <a:cubicBezTo>
                    <a:pt x="15742" y="8083"/>
                    <a:pt x="15505" y="8059"/>
                    <a:pt x="15270" y="8016"/>
                  </a:cubicBezTo>
                  <a:cubicBezTo>
                    <a:pt x="15029" y="7971"/>
                    <a:pt x="14787" y="7909"/>
                    <a:pt x="14550" y="7848"/>
                  </a:cubicBezTo>
                  <a:cubicBezTo>
                    <a:pt x="14313" y="7787"/>
                    <a:pt x="14079" y="7725"/>
                    <a:pt x="13848" y="7648"/>
                  </a:cubicBezTo>
                  <a:close/>
                  <a:moveTo>
                    <a:pt x="5620" y="6340"/>
                  </a:moveTo>
                  <a:cubicBezTo>
                    <a:pt x="5286" y="6725"/>
                    <a:pt x="4980" y="7135"/>
                    <a:pt x="4691" y="7548"/>
                  </a:cubicBezTo>
                  <a:cubicBezTo>
                    <a:pt x="4402" y="7962"/>
                    <a:pt x="4129" y="8388"/>
                    <a:pt x="3886" y="8827"/>
                  </a:cubicBezTo>
                  <a:cubicBezTo>
                    <a:pt x="4271" y="8991"/>
                    <a:pt x="4647" y="9169"/>
                    <a:pt x="5007" y="9377"/>
                  </a:cubicBezTo>
                  <a:cubicBezTo>
                    <a:pt x="5367" y="9586"/>
                    <a:pt x="5717" y="9818"/>
                    <a:pt x="6048" y="10068"/>
                  </a:cubicBezTo>
                  <a:lnTo>
                    <a:pt x="7816" y="8146"/>
                  </a:lnTo>
                  <a:lnTo>
                    <a:pt x="5620" y="6340"/>
                  </a:lnTo>
                  <a:close/>
                  <a:moveTo>
                    <a:pt x="8537" y="8742"/>
                  </a:moveTo>
                  <a:lnTo>
                    <a:pt x="6769" y="10664"/>
                  </a:lnTo>
                  <a:cubicBezTo>
                    <a:pt x="7058" y="10925"/>
                    <a:pt x="7329" y="11202"/>
                    <a:pt x="7581" y="11490"/>
                  </a:cubicBezTo>
                  <a:cubicBezTo>
                    <a:pt x="7833" y="11778"/>
                    <a:pt x="8063" y="12077"/>
                    <a:pt x="8277" y="12391"/>
                  </a:cubicBezTo>
                  <a:cubicBezTo>
                    <a:pt x="8699" y="12104"/>
                    <a:pt x="9108" y="11799"/>
                    <a:pt x="9498" y="11474"/>
                  </a:cubicBezTo>
                  <a:cubicBezTo>
                    <a:pt x="9888" y="11148"/>
                    <a:pt x="10261" y="10805"/>
                    <a:pt x="10616" y="10443"/>
                  </a:cubicBezTo>
                  <a:lnTo>
                    <a:pt x="8537" y="8742"/>
                  </a:lnTo>
                  <a:close/>
                  <a:moveTo>
                    <a:pt x="1797" y="9133"/>
                  </a:moveTo>
                  <a:cubicBezTo>
                    <a:pt x="1534" y="9076"/>
                    <a:pt x="1274" y="9034"/>
                    <a:pt x="1006" y="9000"/>
                  </a:cubicBezTo>
                  <a:cubicBezTo>
                    <a:pt x="1061" y="9424"/>
                    <a:pt x="1147" y="9838"/>
                    <a:pt x="1279" y="10239"/>
                  </a:cubicBezTo>
                  <a:cubicBezTo>
                    <a:pt x="1411" y="10639"/>
                    <a:pt x="1582" y="11019"/>
                    <a:pt x="1785" y="11389"/>
                  </a:cubicBezTo>
                  <a:cubicBezTo>
                    <a:pt x="1890" y="11038"/>
                    <a:pt x="2007" y="10692"/>
                    <a:pt x="2138" y="10349"/>
                  </a:cubicBezTo>
                  <a:cubicBezTo>
                    <a:pt x="2269" y="10006"/>
                    <a:pt x="2417" y="9668"/>
                    <a:pt x="2573" y="9335"/>
                  </a:cubicBezTo>
                  <a:cubicBezTo>
                    <a:pt x="2318" y="9258"/>
                    <a:pt x="2058" y="9190"/>
                    <a:pt x="1797" y="9133"/>
                  </a:cubicBezTo>
                  <a:close/>
                  <a:moveTo>
                    <a:pt x="11337" y="11039"/>
                  </a:moveTo>
                  <a:cubicBezTo>
                    <a:pt x="10947" y="11438"/>
                    <a:pt x="10540" y="11811"/>
                    <a:pt x="10110" y="12168"/>
                  </a:cubicBezTo>
                  <a:cubicBezTo>
                    <a:pt x="9680" y="12526"/>
                    <a:pt x="9223" y="12867"/>
                    <a:pt x="8756" y="13180"/>
                  </a:cubicBezTo>
                  <a:cubicBezTo>
                    <a:pt x="8922" y="13484"/>
                    <a:pt x="9074" y="13797"/>
                    <a:pt x="9205" y="14118"/>
                  </a:cubicBezTo>
                  <a:cubicBezTo>
                    <a:pt x="9336" y="14440"/>
                    <a:pt x="9448" y="14770"/>
                    <a:pt x="9543" y="15107"/>
                  </a:cubicBezTo>
                  <a:cubicBezTo>
                    <a:pt x="10357" y="14994"/>
                    <a:pt x="11132" y="14758"/>
                    <a:pt x="11851" y="14414"/>
                  </a:cubicBezTo>
                  <a:cubicBezTo>
                    <a:pt x="12570" y="14069"/>
                    <a:pt x="13228" y="13611"/>
                    <a:pt x="13804" y="13060"/>
                  </a:cubicBezTo>
                  <a:lnTo>
                    <a:pt x="11337" y="11039"/>
                  </a:lnTo>
                  <a:close/>
                  <a:moveTo>
                    <a:pt x="3465" y="9653"/>
                  </a:moveTo>
                  <a:cubicBezTo>
                    <a:pt x="3254" y="10100"/>
                    <a:pt x="3067" y="10560"/>
                    <a:pt x="2905" y="11024"/>
                  </a:cubicBezTo>
                  <a:cubicBezTo>
                    <a:pt x="2743" y="11489"/>
                    <a:pt x="2611" y="11968"/>
                    <a:pt x="2499" y="12448"/>
                  </a:cubicBezTo>
                  <a:cubicBezTo>
                    <a:pt x="2605" y="12577"/>
                    <a:pt x="2711" y="12694"/>
                    <a:pt x="2826" y="12817"/>
                  </a:cubicBezTo>
                  <a:cubicBezTo>
                    <a:pt x="2942" y="12940"/>
                    <a:pt x="3066" y="13065"/>
                    <a:pt x="3191" y="13181"/>
                  </a:cubicBezTo>
                  <a:lnTo>
                    <a:pt x="5415" y="10760"/>
                  </a:lnTo>
                  <a:cubicBezTo>
                    <a:pt x="5114" y="10539"/>
                    <a:pt x="4809" y="10333"/>
                    <a:pt x="4483" y="10149"/>
                  </a:cubicBezTo>
                  <a:cubicBezTo>
                    <a:pt x="4157" y="9965"/>
                    <a:pt x="3812" y="9797"/>
                    <a:pt x="3465" y="9653"/>
                  </a:cubicBezTo>
                  <a:close/>
                  <a:moveTo>
                    <a:pt x="6135" y="11356"/>
                  </a:moveTo>
                  <a:lnTo>
                    <a:pt x="3900" y="13775"/>
                  </a:lnTo>
                  <a:cubicBezTo>
                    <a:pt x="4015" y="13857"/>
                    <a:pt x="4136" y="13930"/>
                    <a:pt x="4255" y="14006"/>
                  </a:cubicBezTo>
                  <a:cubicBezTo>
                    <a:pt x="4375" y="14082"/>
                    <a:pt x="4501" y="14159"/>
                    <a:pt x="4625" y="14229"/>
                  </a:cubicBezTo>
                  <a:cubicBezTo>
                    <a:pt x="5122" y="14055"/>
                    <a:pt x="5607" y="13860"/>
                    <a:pt x="6081" y="13640"/>
                  </a:cubicBezTo>
                  <a:cubicBezTo>
                    <a:pt x="6555" y="13420"/>
                    <a:pt x="7018" y="13172"/>
                    <a:pt x="7465" y="12907"/>
                  </a:cubicBezTo>
                  <a:cubicBezTo>
                    <a:pt x="7278" y="12626"/>
                    <a:pt x="7073" y="12353"/>
                    <a:pt x="6852" y="12094"/>
                  </a:cubicBezTo>
                  <a:cubicBezTo>
                    <a:pt x="6631" y="11834"/>
                    <a:pt x="6390" y="11592"/>
                    <a:pt x="6135" y="11356"/>
                  </a:cubicBezTo>
                  <a:close/>
                  <a:moveTo>
                    <a:pt x="7933" y="13695"/>
                  </a:moveTo>
                  <a:cubicBezTo>
                    <a:pt x="7590" y="13897"/>
                    <a:pt x="7242" y="14085"/>
                    <a:pt x="6884" y="14263"/>
                  </a:cubicBezTo>
                  <a:cubicBezTo>
                    <a:pt x="6526" y="14441"/>
                    <a:pt x="6159" y="14610"/>
                    <a:pt x="5787" y="14763"/>
                  </a:cubicBezTo>
                  <a:cubicBezTo>
                    <a:pt x="6190" y="14909"/>
                    <a:pt x="6613" y="15021"/>
                    <a:pt x="7039" y="15100"/>
                  </a:cubicBezTo>
                  <a:cubicBezTo>
                    <a:pt x="7537" y="15191"/>
                    <a:pt x="8040" y="15237"/>
                    <a:pt x="8547" y="15234"/>
                  </a:cubicBezTo>
                  <a:cubicBezTo>
                    <a:pt x="8470" y="14967"/>
                    <a:pt x="8383" y="14705"/>
                    <a:pt x="8281" y="14448"/>
                  </a:cubicBezTo>
                  <a:cubicBezTo>
                    <a:pt x="8180" y="14191"/>
                    <a:pt x="8060" y="13939"/>
                    <a:pt x="7933" y="1369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7" name="Figure"/>
            <p:cNvSpPr/>
            <p:nvPr/>
          </p:nvSpPr>
          <p:spPr>
            <a:xfrm>
              <a:off x="4345333" y="2723214"/>
              <a:ext cx="466519" cy="5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8" name="Figure"/>
            <p:cNvSpPr/>
            <p:nvPr/>
          </p:nvSpPr>
          <p:spPr>
            <a:xfrm>
              <a:off x="5636717" y="3416208"/>
              <a:ext cx="501631" cy="70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09" name="Figure"/>
            <p:cNvSpPr/>
            <p:nvPr/>
          </p:nvSpPr>
          <p:spPr>
            <a:xfrm>
              <a:off x="3017819" y="2285360"/>
              <a:ext cx="534330" cy="5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0" name="Figure"/>
            <p:cNvSpPr/>
            <p:nvPr/>
          </p:nvSpPr>
          <p:spPr>
            <a:xfrm>
              <a:off x="2769142" y="3533715"/>
              <a:ext cx="745365" cy="62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1" name="Figure"/>
            <p:cNvSpPr/>
            <p:nvPr/>
          </p:nvSpPr>
          <p:spPr>
            <a:xfrm>
              <a:off x="3924674" y="1267564"/>
              <a:ext cx="863668" cy="7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7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2" name="Figure"/>
            <p:cNvSpPr/>
            <p:nvPr/>
          </p:nvSpPr>
          <p:spPr>
            <a:xfrm>
              <a:off x="2145759" y="3443986"/>
              <a:ext cx="513467" cy="6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3" name="Figure"/>
            <p:cNvSpPr/>
            <p:nvPr/>
          </p:nvSpPr>
          <p:spPr>
            <a:xfrm>
              <a:off x="2589505" y="2708173"/>
              <a:ext cx="536498" cy="8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4" name="Figure"/>
            <p:cNvSpPr/>
            <p:nvPr/>
          </p:nvSpPr>
          <p:spPr>
            <a:xfrm>
              <a:off x="3228843" y="704221"/>
              <a:ext cx="520965" cy="6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3" y="0"/>
                  </a:moveTo>
                  <a:cubicBezTo>
                    <a:pt x="7325" y="0"/>
                    <a:pt x="4804" y="774"/>
                    <a:pt x="2882" y="2331"/>
                  </a:cubicBezTo>
                  <a:cubicBezTo>
                    <a:pt x="-960" y="5445"/>
                    <a:pt x="-960" y="10493"/>
                    <a:pt x="2882" y="13607"/>
                  </a:cubicBezTo>
                  <a:cubicBezTo>
                    <a:pt x="6006" y="16138"/>
                    <a:pt x="10710" y="16613"/>
                    <a:pt x="14424" y="15030"/>
                  </a:cubicBezTo>
                  <a:cubicBezTo>
                    <a:pt x="14435" y="15103"/>
                    <a:pt x="14467" y="15175"/>
                    <a:pt x="14516" y="15243"/>
                  </a:cubicBezTo>
                  <a:lnTo>
                    <a:pt x="18782" y="21235"/>
                  </a:lnTo>
                  <a:cubicBezTo>
                    <a:pt x="18975" y="21506"/>
                    <a:pt x="19403" y="21600"/>
                    <a:pt x="19737" y="21444"/>
                  </a:cubicBezTo>
                  <a:lnTo>
                    <a:pt x="20092" y="21277"/>
                  </a:lnTo>
                  <a:cubicBezTo>
                    <a:pt x="20426" y="21121"/>
                    <a:pt x="20536" y="20774"/>
                    <a:pt x="20344" y="20503"/>
                  </a:cubicBezTo>
                  <a:lnTo>
                    <a:pt x="16077" y="14515"/>
                  </a:lnTo>
                  <a:cubicBezTo>
                    <a:pt x="16008" y="14419"/>
                    <a:pt x="15904" y="14355"/>
                    <a:pt x="15791" y="14307"/>
                  </a:cubicBezTo>
                  <a:cubicBezTo>
                    <a:pt x="16139" y="14092"/>
                    <a:pt x="16480" y="13864"/>
                    <a:pt x="16798" y="13607"/>
                  </a:cubicBezTo>
                  <a:cubicBezTo>
                    <a:pt x="20640" y="10493"/>
                    <a:pt x="20640" y="5445"/>
                    <a:pt x="16798" y="2331"/>
                  </a:cubicBezTo>
                  <a:cubicBezTo>
                    <a:pt x="14876" y="774"/>
                    <a:pt x="12361" y="0"/>
                    <a:pt x="9843" y="0"/>
                  </a:cubicBezTo>
                  <a:close/>
                  <a:moveTo>
                    <a:pt x="9843" y="1251"/>
                  </a:moveTo>
                  <a:cubicBezTo>
                    <a:pt x="11964" y="1251"/>
                    <a:pt x="14086" y="1909"/>
                    <a:pt x="15705" y="3221"/>
                  </a:cubicBezTo>
                  <a:cubicBezTo>
                    <a:pt x="18943" y="5844"/>
                    <a:pt x="18943" y="10098"/>
                    <a:pt x="15705" y="12722"/>
                  </a:cubicBezTo>
                  <a:cubicBezTo>
                    <a:pt x="12468" y="15345"/>
                    <a:pt x="7218" y="15345"/>
                    <a:pt x="3981" y="12722"/>
                  </a:cubicBezTo>
                  <a:cubicBezTo>
                    <a:pt x="743" y="10098"/>
                    <a:pt x="743" y="5844"/>
                    <a:pt x="3981" y="3221"/>
                  </a:cubicBezTo>
                  <a:cubicBezTo>
                    <a:pt x="5599" y="1909"/>
                    <a:pt x="7721" y="1251"/>
                    <a:pt x="9843" y="12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5" name="Figure"/>
            <p:cNvSpPr/>
            <p:nvPr/>
          </p:nvSpPr>
          <p:spPr>
            <a:xfrm>
              <a:off x="2038063" y="1744237"/>
              <a:ext cx="1109878" cy="78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6" name="Figure"/>
            <p:cNvSpPr/>
            <p:nvPr/>
          </p:nvSpPr>
          <p:spPr>
            <a:xfrm>
              <a:off x="6382544" y="1883018"/>
              <a:ext cx="864564" cy="74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7" name="Figure"/>
            <p:cNvSpPr/>
            <p:nvPr/>
          </p:nvSpPr>
          <p:spPr>
            <a:xfrm>
              <a:off x="4906012" y="857727"/>
              <a:ext cx="524621" cy="7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8" name="Figure"/>
            <p:cNvSpPr/>
            <p:nvPr/>
          </p:nvSpPr>
          <p:spPr>
            <a:xfrm>
              <a:off x="4537235" y="4003196"/>
              <a:ext cx="642350" cy="72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19" name="Figure"/>
            <p:cNvSpPr/>
            <p:nvPr/>
          </p:nvSpPr>
          <p:spPr>
            <a:xfrm>
              <a:off x="1568145" y="1279420"/>
              <a:ext cx="779627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0" name="Figure"/>
            <p:cNvSpPr/>
            <p:nvPr/>
          </p:nvSpPr>
          <p:spPr>
            <a:xfrm>
              <a:off x="4995893" y="4298837"/>
              <a:ext cx="524621" cy="7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1" name="Figure"/>
            <p:cNvSpPr/>
            <p:nvPr/>
          </p:nvSpPr>
          <p:spPr>
            <a:xfrm>
              <a:off x="2326641" y="388982"/>
              <a:ext cx="706805" cy="83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330" extrusionOk="0">
                  <a:moveTo>
                    <a:pt x="9478" y="70"/>
                  </a:moveTo>
                  <a:cubicBezTo>
                    <a:pt x="11123" y="275"/>
                    <a:pt x="12738" y="926"/>
                    <a:pt x="14085" y="2033"/>
                  </a:cubicBezTo>
                  <a:cubicBezTo>
                    <a:pt x="15975" y="3587"/>
                    <a:pt x="17009" y="5837"/>
                    <a:pt x="16934" y="8191"/>
                  </a:cubicBezTo>
                  <a:cubicBezTo>
                    <a:pt x="16906" y="10082"/>
                    <a:pt x="16181" y="11892"/>
                    <a:pt x="14857" y="13325"/>
                  </a:cubicBezTo>
                  <a:cubicBezTo>
                    <a:pt x="12856" y="15492"/>
                    <a:pt x="9834" y="16495"/>
                    <a:pt x="6855" y="15993"/>
                  </a:cubicBezTo>
                  <a:cubicBezTo>
                    <a:pt x="490" y="14716"/>
                    <a:pt x="-2157" y="7497"/>
                    <a:pt x="2010" y="2777"/>
                  </a:cubicBezTo>
                  <a:cubicBezTo>
                    <a:pt x="3900" y="636"/>
                    <a:pt x="6738" y="-270"/>
                    <a:pt x="9478" y="70"/>
                  </a:cubicBezTo>
                  <a:close/>
                  <a:moveTo>
                    <a:pt x="16810" y="1701"/>
                  </a:moveTo>
                  <a:cubicBezTo>
                    <a:pt x="18615" y="3813"/>
                    <a:pt x="19443" y="6468"/>
                    <a:pt x="19138" y="9166"/>
                  </a:cubicBezTo>
                  <a:cubicBezTo>
                    <a:pt x="18833" y="11864"/>
                    <a:pt x="17426" y="14285"/>
                    <a:pt x="15190" y="15989"/>
                  </a:cubicBezTo>
                  <a:cubicBezTo>
                    <a:pt x="12661" y="17917"/>
                    <a:pt x="9406" y="18601"/>
                    <a:pt x="6358" y="18041"/>
                  </a:cubicBezTo>
                  <a:cubicBezTo>
                    <a:pt x="5748" y="17930"/>
                    <a:pt x="5142" y="17768"/>
                    <a:pt x="4557" y="17556"/>
                  </a:cubicBezTo>
                  <a:lnTo>
                    <a:pt x="4163" y="19469"/>
                  </a:lnTo>
                  <a:lnTo>
                    <a:pt x="7062" y="20001"/>
                  </a:lnTo>
                  <a:lnTo>
                    <a:pt x="6789" y="21330"/>
                  </a:lnTo>
                  <a:lnTo>
                    <a:pt x="226" y="20125"/>
                  </a:lnTo>
                  <a:lnTo>
                    <a:pt x="499" y="18797"/>
                  </a:lnTo>
                  <a:lnTo>
                    <a:pt x="2756" y="19211"/>
                  </a:lnTo>
                  <a:lnTo>
                    <a:pt x="3218" y="16966"/>
                  </a:lnTo>
                  <a:cubicBezTo>
                    <a:pt x="2950" y="16826"/>
                    <a:pt x="2687" y="16675"/>
                    <a:pt x="2430" y="16512"/>
                  </a:cubicBezTo>
                  <a:cubicBezTo>
                    <a:pt x="2173" y="16350"/>
                    <a:pt x="1927" y="16169"/>
                    <a:pt x="1683" y="15983"/>
                  </a:cubicBezTo>
                  <a:lnTo>
                    <a:pt x="2579" y="14935"/>
                  </a:lnTo>
                  <a:cubicBezTo>
                    <a:pt x="5969" y="17524"/>
                    <a:pt x="10901" y="17524"/>
                    <a:pt x="14299" y="14934"/>
                  </a:cubicBezTo>
                  <a:cubicBezTo>
                    <a:pt x="16238" y="13457"/>
                    <a:pt x="17443" y="11361"/>
                    <a:pt x="17707" y="9022"/>
                  </a:cubicBezTo>
                  <a:cubicBezTo>
                    <a:pt x="17972" y="6683"/>
                    <a:pt x="17266" y="4386"/>
                    <a:pt x="15702" y="2556"/>
                  </a:cubicBezTo>
                  <a:lnTo>
                    <a:pt x="16810" y="1701"/>
                  </a:lnTo>
                  <a:close/>
                  <a:moveTo>
                    <a:pt x="9714" y="1065"/>
                  </a:moveTo>
                  <a:cubicBezTo>
                    <a:pt x="9277" y="997"/>
                    <a:pt x="8831" y="969"/>
                    <a:pt x="8386" y="975"/>
                  </a:cubicBezTo>
                  <a:cubicBezTo>
                    <a:pt x="8459" y="1223"/>
                    <a:pt x="8543" y="1462"/>
                    <a:pt x="8640" y="1700"/>
                  </a:cubicBezTo>
                  <a:cubicBezTo>
                    <a:pt x="8736" y="1937"/>
                    <a:pt x="8845" y="2173"/>
                    <a:pt x="8961" y="2400"/>
                  </a:cubicBezTo>
                  <a:cubicBezTo>
                    <a:pt x="9288" y="2209"/>
                    <a:pt x="9626" y="2029"/>
                    <a:pt x="9966" y="1860"/>
                  </a:cubicBezTo>
                  <a:cubicBezTo>
                    <a:pt x="10306" y="1690"/>
                    <a:pt x="10644" y="1530"/>
                    <a:pt x="10996" y="1383"/>
                  </a:cubicBezTo>
                  <a:cubicBezTo>
                    <a:pt x="10578" y="1245"/>
                    <a:pt x="10152" y="1133"/>
                    <a:pt x="9714" y="1065"/>
                  </a:cubicBezTo>
                  <a:close/>
                  <a:moveTo>
                    <a:pt x="12201" y="1890"/>
                  </a:moveTo>
                  <a:cubicBezTo>
                    <a:pt x="11714" y="2061"/>
                    <a:pt x="11236" y="2255"/>
                    <a:pt x="10772" y="2471"/>
                  </a:cubicBezTo>
                  <a:cubicBezTo>
                    <a:pt x="10308" y="2688"/>
                    <a:pt x="9855" y="2926"/>
                    <a:pt x="9416" y="3185"/>
                  </a:cubicBezTo>
                  <a:cubicBezTo>
                    <a:pt x="9616" y="3489"/>
                    <a:pt x="9840" y="3789"/>
                    <a:pt x="10078" y="4068"/>
                  </a:cubicBezTo>
                  <a:cubicBezTo>
                    <a:pt x="10317" y="4346"/>
                    <a:pt x="10570" y="4611"/>
                    <a:pt x="10846" y="4862"/>
                  </a:cubicBezTo>
                  <a:lnTo>
                    <a:pt x="13082" y="2443"/>
                  </a:lnTo>
                  <a:cubicBezTo>
                    <a:pt x="12943" y="2343"/>
                    <a:pt x="12797" y="2241"/>
                    <a:pt x="12651" y="2150"/>
                  </a:cubicBezTo>
                  <a:cubicBezTo>
                    <a:pt x="12505" y="2060"/>
                    <a:pt x="12353" y="1970"/>
                    <a:pt x="12201" y="1890"/>
                  </a:cubicBezTo>
                  <a:close/>
                  <a:moveTo>
                    <a:pt x="7361" y="1001"/>
                  </a:moveTo>
                  <a:cubicBezTo>
                    <a:pt x="6539" y="1112"/>
                    <a:pt x="5753" y="1344"/>
                    <a:pt x="5028" y="1690"/>
                  </a:cubicBezTo>
                  <a:cubicBezTo>
                    <a:pt x="4304" y="2036"/>
                    <a:pt x="3643" y="2486"/>
                    <a:pt x="3063" y="3042"/>
                  </a:cubicBezTo>
                  <a:lnTo>
                    <a:pt x="5528" y="5075"/>
                  </a:lnTo>
                  <a:cubicBezTo>
                    <a:pt x="5921" y="4672"/>
                    <a:pt x="6338" y="4284"/>
                    <a:pt x="6772" y="3924"/>
                  </a:cubicBezTo>
                  <a:cubicBezTo>
                    <a:pt x="7205" y="3565"/>
                    <a:pt x="7654" y="3228"/>
                    <a:pt x="8125" y="2913"/>
                  </a:cubicBezTo>
                  <a:cubicBezTo>
                    <a:pt x="7963" y="2609"/>
                    <a:pt x="7818" y="2297"/>
                    <a:pt x="7689" y="1977"/>
                  </a:cubicBezTo>
                  <a:cubicBezTo>
                    <a:pt x="7560" y="1656"/>
                    <a:pt x="7453" y="1337"/>
                    <a:pt x="7361" y="1001"/>
                  </a:cubicBezTo>
                  <a:close/>
                  <a:moveTo>
                    <a:pt x="13805" y="3028"/>
                  </a:moveTo>
                  <a:lnTo>
                    <a:pt x="11569" y="5447"/>
                  </a:lnTo>
                  <a:cubicBezTo>
                    <a:pt x="11851" y="5650"/>
                    <a:pt x="12143" y="5841"/>
                    <a:pt x="12448" y="6012"/>
                  </a:cubicBezTo>
                  <a:cubicBezTo>
                    <a:pt x="12751" y="6183"/>
                    <a:pt x="13063" y="6333"/>
                    <a:pt x="13386" y="6470"/>
                  </a:cubicBezTo>
                  <a:cubicBezTo>
                    <a:pt x="13601" y="6014"/>
                    <a:pt x="13797" y="5551"/>
                    <a:pt x="13962" y="5078"/>
                  </a:cubicBezTo>
                  <a:cubicBezTo>
                    <a:pt x="14127" y="4604"/>
                    <a:pt x="14272" y="4123"/>
                    <a:pt x="14385" y="3634"/>
                  </a:cubicBezTo>
                  <a:cubicBezTo>
                    <a:pt x="14295" y="3529"/>
                    <a:pt x="14194" y="3419"/>
                    <a:pt x="14097" y="3319"/>
                  </a:cubicBezTo>
                  <a:cubicBezTo>
                    <a:pt x="14000" y="3219"/>
                    <a:pt x="13908" y="3124"/>
                    <a:pt x="13805" y="3028"/>
                  </a:cubicBezTo>
                  <a:close/>
                  <a:moveTo>
                    <a:pt x="15096" y="4644"/>
                  </a:moveTo>
                  <a:cubicBezTo>
                    <a:pt x="14988" y="5012"/>
                    <a:pt x="14871" y="5370"/>
                    <a:pt x="14734" y="5730"/>
                  </a:cubicBezTo>
                  <a:cubicBezTo>
                    <a:pt x="14597" y="6090"/>
                    <a:pt x="14439" y="6450"/>
                    <a:pt x="14275" y="6799"/>
                  </a:cubicBezTo>
                  <a:cubicBezTo>
                    <a:pt x="14550" y="6885"/>
                    <a:pt x="14841" y="6954"/>
                    <a:pt x="15124" y="7014"/>
                  </a:cubicBezTo>
                  <a:cubicBezTo>
                    <a:pt x="15408" y="7075"/>
                    <a:pt x="15687" y="7123"/>
                    <a:pt x="15976" y="7159"/>
                  </a:cubicBezTo>
                  <a:cubicBezTo>
                    <a:pt x="15914" y="6711"/>
                    <a:pt x="15812" y="6275"/>
                    <a:pt x="15665" y="5854"/>
                  </a:cubicBezTo>
                  <a:cubicBezTo>
                    <a:pt x="15518" y="5433"/>
                    <a:pt x="15323" y="5030"/>
                    <a:pt x="15096" y="4644"/>
                  </a:cubicBezTo>
                  <a:close/>
                  <a:moveTo>
                    <a:pt x="8605" y="3702"/>
                  </a:moveTo>
                  <a:cubicBezTo>
                    <a:pt x="8179" y="3990"/>
                    <a:pt x="7774" y="4304"/>
                    <a:pt x="7381" y="4631"/>
                  </a:cubicBezTo>
                  <a:cubicBezTo>
                    <a:pt x="6989" y="4958"/>
                    <a:pt x="6608" y="5295"/>
                    <a:pt x="6251" y="5659"/>
                  </a:cubicBezTo>
                  <a:lnTo>
                    <a:pt x="8447" y="7465"/>
                  </a:lnTo>
                  <a:lnTo>
                    <a:pt x="10215" y="5543"/>
                  </a:lnTo>
                  <a:cubicBezTo>
                    <a:pt x="9904" y="5267"/>
                    <a:pt x="9619" y="4977"/>
                    <a:pt x="9350" y="4671"/>
                  </a:cubicBezTo>
                  <a:cubicBezTo>
                    <a:pt x="9080" y="4364"/>
                    <a:pt x="8830" y="4037"/>
                    <a:pt x="8605" y="3702"/>
                  </a:cubicBezTo>
                  <a:close/>
                  <a:moveTo>
                    <a:pt x="2432" y="3722"/>
                  </a:moveTo>
                  <a:cubicBezTo>
                    <a:pt x="1931" y="4342"/>
                    <a:pt x="1545" y="5032"/>
                    <a:pt x="1283" y="5758"/>
                  </a:cubicBezTo>
                  <a:cubicBezTo>
                    <a:pt x="1021" y="6484"/>
                    <a:pt x="878" y="7254"/>
                    <a:pt x="877" y="8037"/>
                  </a:cubicBezTo>
                  <a:cubicBezTo>
                    <a:pt x="1137" y="8065"/>
                    <a:pt x="1404" y="8098"/>
                    <a:pt x="1660" y="8145"/>
                  </a:cubicBezTo>
                  <a:cubicBezTo>
                    <a:pt x="2117" y="8229"/>
                    <a:pt x="2561" y="8344"/>
                    <a:pt x="3000" y="8486"/>
                  </a:cubicBezTo>
                  <a:cubicBezTo>
                    <a:pt x="3264" y="8001"/>
                    <a:pt x="3552" y="7532"/>
                    <a:pt x="3869" y="7077"/>
                  </a:cubicBezTo>
                  <a:cubicBezTo>
                    <a:pt x="4186" y="6620"/>
                    <a:pt x="4541" y="6182"/>
                    <a:pt x="4909" y="5758"/>
                  </a:cubicBezTo>
                  <a:lnTo>
                    <a:pt x="2432" y="3722"/>
                  </a:lnTo>
                  <a:close/>
                  <a:moveTo>
                    <a:pt x="10938" y="6127"/>
                  </a:moveTo>
                  <a:lnTo>
                    <a:pt x="9168" y="8061"/>
                  </a:lnTo>
                  <a:lnTo>
                    <a:pt x="11248" y="9762"/>
                  </a:lnTo>
                  <a:cubicBezTo>
                    <a:pt x="11578" y="9379"/>
                    <a:pt x="11884" y="8987"/>
                    <a:pt x="12171" y="8577"/>
                  </a:cubicBezTo>
                  <a:cubicBezTo>
                    <a:pt x="12458" y="8167"/>
                    <a:pt x="12720" y="7742"/>
                    <a:pt x="12962" y="7307"/>
                  </a:cubicBezTo>
                  <a:cubicBezTo>
                    <a:pt x="12602" y="7150"/>
                    <a:pt x="12252" y="6965"/>
                    <a:pt x="11914" y="6770"/>
                  </a:cubicBezTo>
                  <a:cubicBezTo>
                    <a:pt x="11576" y="6574"/>
                    <a:pt x="11250" y="6359"/>
                    <a:pt x="10938" y="6127"/>
                  </a:cubicBezTo>
                  <a:close/>
                  <a:moveTo>
                    <a:pt x="13848" y="7648"/>
                  </a:moveTo>
                  <a:cubicBezTo>
                    <a:pt x="13585" y="8128"/>
                    <a:pt x="13296" y="8594"/>
                    <a:pt x="12981" y="9046"/>
                  </a:cubicBezTo>
                  <a:cubicBezTo>
                    <a:pt x="12666" y="9498"/>
                    <a:pt x="12333" y="9937"/>
                    <a:pt x="11968" y="10358"/>
                  </a:cubicBezTo>
                  <a:lnTo>
                    <a:pt x="14435" y="12380"/>
                  </a:lnTo>
                  <a:cubicBezTo>
                    <a:pt x="14932" y="11765"/>
                    <a:pt x="15318" y="11086"/>
                    <a:pt x="15580" y="10367"/>
                  </a:cubicBezTo>
                  <a:cubicBezTo>
                    <a:pt x="15841" y="9648"/>
                    <a:pt x="15975" y="8887"/>
                    <a:pt x="15981" y="8111"/>
                  </a:cubicBezTo>
                  <a:cubicBezTo>
                    <a:pt x="15742" y="8083"/>
                    <a:pt x="15505" y="8059"/>
                    <a:pt x="15270" y="8016"/>
                  </a:cubicBezTo>
                  <a:cubicBezTo>
                    <a:pt x="15029" y="7971"/>
                    <a:pt x="14787" y="7909"/>
                    <a:pt x="14550" y="7848"/>
                  </a:cubicBezTo>
                  <a:cubicBezTo>
                    <a:pt x="14313" y="7787"/>
                    <a:pt x="14079" y="7725"/>
                    <a:pt x="13848" y="7648"/>
                  </a:cubicBezTo>
                  <a:close/>
                  <a:moveTo>
                    <a:pt x="5620" y="6340"/>
                  </a:moveTo>
                  <a:cubicBezTo>
                    <a:pt x="5286" y="6725"/>
                    <a:pt x="4980" y="7135"/>
                    <a:pt x="4691" y="7548"/>
                  </a:cubicBezTo>
                  <a:cubicBezTo>
                    <a:pt x="4402" y="7962"/>
                    <a:pt x="4129" y="8388"/>
                    <a:pt x="3886" y="8827"/>
                  </a:cubicBezTo>
                  <a:cubicBezTo>
                    <a:pt x="4271" y="8991"/>
                    <a:pt x="4647" y="9169"/>
                    <a:pt x="5007" y="9377"/>
                  </a:cubicBezTo>
                  <a:cubicBezTo>
                    <a:pt x="5367" y="9586"/>
                    <a:pt x="5717" y="9818"/>
                    <a:pt x="6048" y="10068"/>
                  </a:cubicBezTo>
                  <a:lnTo>
                    <a:pt x="7816" y="8146"/>
                  </a:lnTo>
                  <a:lnTo>
                    <a:pt x="5620" y="6340"/>
                  </a:lnTo>
                  <a:close/>
                  <a:moveTo>
                    <a:pt x="8537" y="8742"/>
                  </a:moveTo>
                  <a:lnTo>
                    <a:pt x="6769" y="10664"/>
                  </a:lnTo>
                  <a:cubicBezTo>
                    <a:pt x="7058" y="10925"/>
                    <a:pt x="7329" y="11202"/>
                    <a:pt x="7581" y="11490"/>
                  </a:cubicBezTo>
                  <a:cubicBezTo>
                    <a:pt x="7833" y="11778"/>
                    <a:pt x="8063" y="12077"/>
                    <a:pt x="8277" y="12391"/>
                  </a:cubicBezTo>
                  <a:cubicBezTo>
                    <a:pt x="8699" y="12104"/>
                    <a:pt x="9108" y="11799"/>
                    <a:pt x="9498" y="11474"/>
                  </a:cubicBezTo>
                  <a:cubicBezTo>
                    <a:pt x="9888" y="11148"/>
                    <a:pt x="10261" y="10805"/>
                    <a:pt x="10616" y="10443"/>
                  </a:cubicBezTo>
                  <a:lnTo>
                    <a:pt x="8537" y="8742"/>
                  </a:lnTo>
                  <a:close/>
                  <a:moveTo>
                    <a:pt x="1797" y="9133"/>
                  </a:moveTo>
                  <a:cubicBezTo>
                    <a:pt x="1534" y="9076"/>
                    <a:pt x="1274" y="9034"/>
                    <a:pt x="1006" y="9000"/>
                  </a:cubicBezTo>
                  <a:cubicBezTo>
                    <a:pt x="1061" y="9424"/>
                    <a:pt x="1147" y="9838"/>
                    <a:pt x="1279" y="10239"/>
                  </a:cubicBezTo>
                  <a:cubicBezTo>
                    <a:pt x="1411" y="10639"/>
                    <a:pt x="1582" y="11019"/>
                    <a:pt x="1785" y="11389"/>
                  </a:cubicBezTo>
                  <a:cubicBezTo>
                    <a:pt x="1890" y="11038"/>
                    <a:pt x="2007" y="10692"/>
                    <a:pt x="2138" y="10349"/>
                  </a:cubicBezTo>
                  <a:cubicBezTo>
                    <a:pt x="2269" y="10006"/>
                    <a:pt x="2417" y="9668"/>
                    <a:pt x="2573" y="9335"/>
                  </a:cubicBezTo>
                  <a:cubicBezTo>
                    <a:pt x="2318" y="9258"/>
                    <a:pt x="2058" y="9190"/>
                    <a:pt x="1797" y="9133"/>
                  </a:cubicBezTo>
                  <a:close/>
                  <a:moveTo>
                    <a:pt x="11337" y="11039"/>
                  </a:moveTo>
                  <a:cubicBezTo>
                    <a:pt x="10947" y="11438"/>
                    <a:pt x="10540" y="11811"/>
                    <a:pt x="10110" y="12168"/>
                  </a:cubicBezTo>
                  <a:cubicBezTo>
                    <a:pt x="9680" y="12526"/>
                    <a:pt x="9223" y="12867"/>
                    <a:pt x="8756" y="13180"/>
                  </a:cubicBezTo>
                  <a:cubicBezTo>
                    <a:pt x="8922" y="13484"/>
                    <a:pt x="9074" y="13797"/>
                    <a:pt x="9205" y="14118"/>
                  </a:cubicBezTo>
                  <a:cubicBezTo>
                    <a:pt x="9336" y="14440"/>
                    <a:pt x="9448" y="14770"/>
                    <a:pt x="9543" y="15107"/>
                  </a:cubicBezTo>
                  <a:cubicBezTo>
                    <a:pt x="10357" y="14994"/>
                    <a:pt x="11132" y="14758"/>
                    <a:pt x="11851" y="14414"/>
                  </a:cubicBezTo>
                  <a:cubicBezTo>
                    <a:pt x="12570" y="14069"/>
                    <a:pt x="13228" y="13611"/>
                    <a:pt x="13804" y="13060"/>
                  </a:cubicBezTo>
                  <a:lnTo>
                    <a:pt x="11337" y="11039"/>
                  </a:lnTo>
                  <a:close/>
                  <a:moveTo>
                    <a:pt x="3465" y="9653"/>
                  </a:moveTo>
                  <a:cubicBezTo>
                    <a:pt x="3254" y="10100"/>
                    <a:pt x="3067" y="10560"/>
                    <a:pt x="2905" y="11024"/>
                  </a:cubicBezTo>
                  <a:cubicBezTo>
                    <a:pt x="2743" y="11489"/>
                    <a:pt x="2611" y="11968"/>
                    <a:pt x="2499" y="12448"/>
                  </a:cubicBezTo>
                  <a:cubicBezTo>
                    <a:pt x="2605" y="12577"/>
                    <a:pt x="2711" y="12694"/>
                    <a:pt x="2826" y="12817"/>
                  </a:cubicBezTo>
                  <a:cubicBezTo>
                    <a:pt x="2942" y="12940"/>
                    <a:pt x="3066" y="13065"/>
                    <a:pt x="3191" y="13181"/>
                  </a:cubicBezTo>
                  <a:lnTo>
                    <a:pt x="5415" y="10760"/>
                  </a:lnTo>
                  <a:cubicBezTo>
                    <a:pt x="5114" y="10539"/>
                    <a:pt x="4809" y="10333"/>
                    <a:pt x="4483" y="10149"/>
                  </a:cubicBezTo>
                  <a:cubicBezTo>
                    <a:pt x="4157" y="9965"/>
                    <a:pt x="3812" y="9797"/>
                    <a:pt x="3465" y="9653"/>
                  </a:cubicBezTo>
                  <a:close/>
                  <a:moveTo>
                    <a:pt x="6135" y="11356"/>
                  </a:moveTo>
                  <a:lnTo>
                    <a:pt x="3900" y="13775"/>
                  </a:lnTo>
                  <a:cubicBezTo>
                    <a:pt x="4015" y="13857"/>
                    <a:pt x="4136" y="13930"/>
                    <a:pt x="4255" y="14006"/>
                  </a:cubicBezTo>
                  <a:cubicBezTo>
                    <a:pt x="4375" y="14082"/>
                    <a:pt x="4501" y="14159"/>
                    <a:pt x="4625" y="14229"/>
                  </a:cubicBezTo>
                  <a:cubicBezTo>
                    <a:pt x="5122" y="14055"/>
                    <a:pt x="5607" y="13860"/>
                    <a:pt x="6081" y="13640"/>
                  </a:cubicBezTo>
                  <a:cubicBezTo>
                    <a:pt x="6555" y="13420"/>
                    <a:pt x="7018" y="13172"/>
                    <a:pt x="7465" y="12907"/>
                  </a:cubicBezTo>
                  <a:cubicBezTo>
                    <a:pt x="7278" y="12626"/>
                    <a:pt x="7073" y="12353"/>
                    <a:pt x="6852" y="12094"/>
                  </a:cubicBezTo>
                  <a:cubicBezTo>
                    <a:pt x="6631" y="11834"/>
                    <a:pt x="6390" y="11592"/>
                    <a:pt x="6135" y="11356"/>
                  </a:cubicBezTo>
                  <a:close/>
                  <a:moveTo>
                    <a:pt x="7933" y="13695"/>
                  </a:moveTo>
                  <a:cubicBezTo>
                    <a:pt x="7590" y="13897"/>
                    <a:pt x="7242" y="14085"/>
                    <a:pt x="6884" y="14263"/>
                  </a:cubicBezTo>
                  <a:cubicBezTo>
                    <a:pt x="6526" y="14441"/>
                    <a:pt x="6159" y="14610"/>
                    <a:pt x="5787" y="14763"/>
                  </a:cubicBezTo>
                  <a:cubicBezTo>
                    <a:pt x="6190" y="14909"/>
                    <a:pt x="6613" y="15021"/>
                    <a:pt x="7039" y="15100"/>
                  </a:cubicBezTo>
                  <a:cubicBezTo>
                    <a:pt x="7537" y="15191"/>
                    <a:pt x="8040" y="15237"/>
                    <a:pt x="8547" y="15234"/>
                  </a:cubicBezTo>
                  <a:cubicBezTo>
                    <a:pt x="8470" y="14967"/>
                    <a:pt x="8383" y="14705"/>
                    <a:pt x="8281" y="14448"/>
                  </a:cubicBezTo>
                  <a:cubicBezTo>
                    <a:pt x="8180" y="14191"/>
                    <a:pt x="8060" y="13939"/>
                    <a:pt x="7933" y="1369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2" name="Figure"/>
            <p:cNvSpPr/>
            <p:nvPr/>
          </p:nvSpPr>
          <p:spPr>
            <a:xfrm>
              <a:off x="3918587" y="416979"/>
              <a:ext cx="707790" cy="70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3" name="Figure"/>
            <p:cNvSpPr/>
            <p:nvPr/>
          </p:nvSpPr>
          <p:spPr>
            <a:xfrm>
              <a:off x="6770934" y="2976011"/>
              <a:ext cx="603785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5" y="0"/>
                  </a:moveTo>
                  <a:lnTo>
                    <a:pt x="0" y="18854"/>
                  </a:lnTo>
                  <a:lnTo>
                    <a:pt x="17786" y="21600"/>
                  </a:lnTo>
                  <a:lnTo>
                    <a:pt x="21600" y="6017"/>
                  </a:lnTo>
                  <a:lnTo>
                    <a:pt x="18300" y="2113"/>
                  </a:lnTo>
                  <a:lnTo>
                    <a:pt x="4615" y="0"/>
                  </a:lnTo>
                  <a:close/>
                  <a:moveTo>
                    <a:pt x="9206" y="5215"/>
                  </a:moveTo>
                  <a:lnTo>
                    <a:pt x="15684" y="6215"/>
                  </a:lnTo>
                  <a:lnTo>
                    <a:pt x="15556" y="6735"/>
                  </a:lnTo>
                  <a:lnTo>
                    <a:pt x="9079" y="5735"/>
                  </a:lnTo>
                  <a:lnTo>
                    <a:pt x="9206" y="5215"/>
                  </a:lnTo>
                  <a:close/>
                  <a:moveTo>
                    <a:pt x="4712" y="9845"/>
                  </a:moveTo>
                  <a:lnTo>
                    <a:pt x="17667" y="11845"/>
                  </a:lnTo>
                  <a:lnTo>
                    <a:pt x="17544" y="12350"/>
                  </a:lnTo>
                  <a:lnTo>
                    <a:pt x="4588" y="10350"/>
                  </a:lnTo>
                  <a:lnTo>
                    <a:pt x="4712" y="9845"/>
                  </a:lnTo>
                  <a:close/>
                  <a:moveTo>
                    <a:pt x="4086" y="12402"/>
                  </a:moveTo>
                  <a:lnTo>
                    <a:pt x="17041" y="14402"/>
                  </a:lnTo>
                  <a:lnTo>
                    <a:pt x="16914" y="14923"/>
                  </a:lnTo>
                  <a:lnTo>
                    <a:pt x="3958" y="12923"/>
                  </a:lnTo>
                  <a:lnTo>
                    <a:pt x="4086" y="12402"/>
                  </a:lnTo>
                  <a:close/>
                  <a:moveTo>
                    <a:pt x="3460" y="14960"/>
                  </a:moveTo>
                  <a:lnTo>
                    <a:pt x="9938" y="15960"/>
                  </a:lnTo>
                  <a:lnTo>
                    <a:pt x="9810" y="16480"/>
                  </a:lnTo>
                  <a:lnTo>
                    <a:pt x="3332" y="15480"/>
                  </a:lnTo>
                  <a:lnTo>
                    <a:pt x="3460" y="1496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4" name="Figure"/>
            <p:cNvSpPr/>
            <p:nvPr/>
          </p:nvSpPr>
          <p:spPr>
            <a:xfrm>
              <a:off x="6257949" y="2707008"/>
              <a:ext cx="608341" cy="129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5" name="Figure"/>
            <p:cNvSpPr/>
            <p:nvPr/>
          </p:nvSpPr>
          <p:spPr>
            <a:xfrm>
              <a:off x="5479688" y="3909718"/>
              <a:ext cx="374757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6" name="Figure"/>
            <p:cNvSpPr/>
            <p:nvPr/>
          </p:nvSpPr>
          <p:spPr>
            <a:xfrm>
              <a:off x="4850538" y="50943"/>
              <a:ext cx="657992" cy="40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77"/>
                  </a:moveTo>
                  <a:cubicBezTo>
                    <a:pt x="2527" y="15134"/>
                    <a:pt x="4222" y="12910"/>
                    <a:pt x="5702" y="10575"/>
                  </a:cubicBezTo>
                  <a:cubicBezTo>
                    <a:pt x="6408" y="13676"/>
                    <a:pt x="7362" y="16803"/>
                    <a:pt x="9837" y="17741"/>
                  </a:cubicBezTo>
                  <a:cubicBezTo>
                    <a:pt x="12287" y="18668"/>
                    <a:pt x="13976" y="16590"/>
                    <a:pt x="15426" y="14335"/>
                  </a:cubicBezTo>
                  <a:cubicBezTo>
                    <a:pt x="16134" y="17472"/>
                    <a:pt x="17076" y="20652"/>
                    <a:pt x="19580" y="21600"/>
                  </a:cubicBezTo>
                  <a:lnTo>
                    <a:pt x="19844" y="19777"/>
                  </a:lnTo>
                  <a:cubicBezTo>
                    <a:pt x="17724" y="18974"/>
                    <a:pt x="17025" y="16203"/>
                    <a:pt x="16319" y="12948"/>
                  </a:cubicBezTo>
                  <a:cubicBezTo>
                    <a:pt x="17841" y="10489"/>
                    <a:pt x="19206" y="8437"/>
                    <a:pt x="21352" y="9250"/>
                  </a:cubicBezTo>
                  <a:lnTo>
                    <a:pt x="21600" y="7421"/>
                  </a:lnTo>
                  <a:cubicBezTo>
                    <a:pt x="19073" y="6464"/>
                    <a:pt x="17365" y="8691"/>
                    <a:pt x="15886" y="11025"/>
                  </a:cubicBezTo>
                  <a:cubicBezTo>
                    <a:pt x="15180" y="7926"/>
                    <a:pt x="14217" y="4820"/>
                    <a:pt x="11744" y="3883"/>
                  </a:cubicBezTo>
                  <a:cubicBezTo>
                    <a:pt x="9288" y="2954"/>
                    <a:pt x="7622" y="5034"/>
                    <a:pt x="6170" y="7294"/>
                  </a:cubicBezTo>
                  <a:cubicBezTo>
                    <a:pt x="5461" y="4152"/>
                    <a:pt x="4515" y="950"/>
                    <a:pt x="2007" y="0"/>
                  </a:cubicBezTo>
                  <a:cubicBezTo>
                    <a:pt x="2007" y="0"/>
                    <a:pt x="1755" y="1827"/>
                    <a:pt x="1755" y="1827"/>
                  </a:cubicBezTo>
                  <a:cubicBezTo>
                    <a:pt x="3881" y="2632"/>
                    <a:pt x="4569" y="5413"/>
                    <a:pt x="5277" y="8681"/>
                  </a:cubicBezTo>
                  <a:cubicBezTo>
                    <a:pt x="3758" y="11134"/>
                    <a:pt x="2389" y="13165"/>
                    <a:pt x="247" y="12354"/>
                  </a:cubicBezTo>
                  <a:lnTo>
                    <a:pt x="0" y="14177"/>
                  </a:lnTo>
                  <a:close/>
                  <a:moveTo>
                    <a:pt x="608" y="11260"/>
                  </a:moveTo>
                  <a:cubicBezTo>
                    <a:pt x="982" y="11395"/>
                    <a:pt x="1324" y="11420"/>
                    <a:pt x="1648" y="11361"/>
                  </a:cubicBezTo>
                  <a:cubicBezTo>
                    <a:pt x="1648" y="11361"/>
                    <a:pt x="2736" y="3679"/>
                    <a:pt x="2736" y="3679"/>
                  </a:cubicBezTo>
                  <a:cubicBezTo>
                    <a:pt x="2461" y="3396"/>
                    <a:pt x="2144" y="3178"/>
                    <a:pt x="1771" y="3033"/>
                  </a:cubicBezTo>
                  <a:lnTo>
                    <a:pt x="608" y="11260"/>
                  </a:lnTo>
                  <a:close/>
                  <a:moveTo>
                    <a:pt x="2743" y="10793"/>
                  </a:moveTo>
                  <a:cubicBezTo>
                    <a:pt x="3150" y="10493"/>
                    <a:pt x="3533" y="10048"/>
                    <a:pt x="3917" y="9511"/>
                  </a:cubicBezTo>
                  <a:lnTo>
                    <a:pt x="4287" y="6924"/>
                  </a:lnTo>
                  <a:cubicBezTo>
                    <a:pt x="4087" y="6170"/>
                    <a:pt x="3864" y="5496"/>
                    <a:pt x="3579" y="4938"/>
                  </a:cubicBezTo>
                  <a:lnTo>
                    <a:pt x="2743" y="10793"/>
                  </a:lnTo>
                  <a:close/>
                  <a:moveTo>
                    <a:pt x="6595" y="9188"/>
                  </a:moveTo>
                  <a:cubicBezTo>
                    <a:pt x="8063" y="6828"/>
                    <a:pt x="9414" y="4924"/>
                    <a:pt x="11495" y="5712"/>
                  </a:cubicBezTo>
                  <a:cubicBezTo>
                    <a:pt x="13593" y="6506"/>
                    <a:pt x="14292" y="9219"/>
                    <a:pt x="14990" y="12431"/>
                  </a:cubicBezTo>
                  <a:cubicBezTo>
                    <a:pt x="13526" y="14784"/>
                    <a:pt x="12177" y="16704"/>
                    <a:pt x="10101" y="15917"/>
                  </a:cubicBezTo>
                  <a:cubicBezTo>
                    <a:pt x="8003" y="15123"/>
                    <a:pt x="7294" y="12399"/>
                    <a:pt x="6595" y="9188"/>
                  </a:cubicBezTo>
                  <a:close/>
                  <a:moveTo>
                    <a:pt x="7938" y="11422"/>
                  </a:moveTo>
                  <a:cubicBezTo>
                    <a:pt x="8176" y="12303"/>
                    <a:pt x="8447" y="13084"/>
                    <a:pt x="8788" y="13733"/>
                  </a:cubicBezTo>
                  <a:lnTo>
                    <a:pt x="9770" y="6683"/>
                  </a:lnTo>
                  <a:cubicBezTo>
                    <a:pt x="9292" y="7022"/>
                    <a:pt x="8844" y="7536"/>
                    <a:pt x="8395" y="8157"/>
                  </a:cubicBezTo>
                  <a:lnTo>
                    <a:pt x="7938" y="11422"/>
                  </a:lnTo>
                  <a:close/>
                  <a:moveTo>
                    <a:pt x="9753" y="14444"/>
                  </a:moveTo>
                  <a:cubicBezTo>
                    <a:pt x="9947" y="14585"/>
                    <a:pt x="10156" y="14700"/>
                    <a:pt x="10391" y="14785"/>
                  </a:cubicBezTo>
                  <a:cubicBezTo>
                    <a:pt x="10509" y="14829"/>
                    <a:pt x="10624" y="14858"/>
                    <a:pt x="10737" y="14880"/>
                  </a:cubicBezTo>
                  <a:lnTo>
                    <a:pt x="11912" y="6809"/>
                  </a:lnTo>
                  <a:cubicBezTo>
                    <a:pt x="11804" y="6751"/>
                    <a:pt x="11691" y="6700"/>
                    <a:pt x="11572" y="6657"/>
                  </a:cubicBezTo>
                  <a:cubicBezTo>
                    <a:pt x="11338" y="6572"/>
                    <a:pt x="11118" y="6530"/>
                    <a:pt x="10904" y="6522"/>
                  </a:cubicBezTo>
                  <a:lnTo>
                    <a:pt x="9753" y="14444"/>
                  </a:lnTo>
                  <a:close/>
                  <a:moveTo>
                    <a:pt x="11819" y="15088"/>
                  </a:moveTo>
                  <a:cubicBezTo>
                    <a:pt x="12255" y="14876"/>
                    <a:pt x="12659" y="14511"/>
                    <a:pt x="13056" y="14038"/>
                  </a:cubicBezTo>
                  <a:lnTo>
                    <a:pt x="13679" y="9709"/>
                  </a:lnTo>
                  <a:cubicBezTo>
                    <a:pt x="13451" y="9006"/>
                    <a:pt x="13187" y="8394"/>
                    <a:pt x="12852" y="7898"/>
                  </a:cubicBezTo>
                  <a:lnTo>
                    <a:pt x="11819" y="15088"/>
                  </a:lnTo>
                  <a:close/>
                  <a:moveTo>
                    <a:pt x="17315" y="14655"/>
                  </a:moveTo>
                  <a:cubicBezTo>
                    <a:pt x="17522" y="15364"/>
                    <a:pt x="17751" y="15987"/>
                    <a:pt x="18038" y="16501"/>
                  </a:cubicBezTo>
                  <a:lnTo>
                    <a:pt x="18774" y="10835"/>
                  </a:lnTo>
                  <a:cubicBezTo>
                    <a:pt x="18379" y="11153"/>
                    <a:pt x="18008" y="11606"/>
                    <a:pt x="17639" y="12150"/>
                  </a:cubicBezTo>
                  <a:lnTo>
                    <a:pt x="17315" y="14655"/>
                  </a:lnTo>
                  <a:close/>
                  <a:moveTo>
                    <a:pt x="19142" y="17799"/>
                  </a:moveTo>
                  <a:cubicBezTo>
                    <a:pt x="19411" y="18060"/>
                    <a:pt x="19719" y="18258"/>
                    <a:pt x="20080" y="18383"/>
                  </a:cubicBezTo>
                  <a:lnTo>
                    <a:pt x="21155" y="10467"/>
                  </a:lnTo>
                  <a:cubicBezTo>
                    <a:pt x="20792" y="10352"/>
                    <a:pt x="20458" y="10341"/>
                    <a:pt x="20145" y="10409"/>
                  </a:cubicBezTo>
                  <a:cubicBezTo>
                    <a:pt x="20145" y="10409"/>
                    <a:pt x="19142" y="17799"/>
                    <a:pt x="19142" y="1779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7" name="Figure"/>
            <p:cNvSpPr/>
            <p:nvPr/>
          </p:nvSpPr>
          <p:spPr>
            <a:xfrm>
              <a:off x="4239700" y="-1"/>
              <a:ext cx="356295" cy="37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8" name="Figure"/>
            <p:cNvSpPr/>
            <p:nvPr/>
          </p:nvSpPr>
          <p:spPr>
            <a:xfrm>
              <a:off x="3085967" y="71852"/>
              <a:ext cx="832653" cy="5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07" extrusionOk="0">
                  <a:moveTo>
                    <a:pt x="3532" y="6467"/>
                  </a:moveTo>
                  <a:lnTo>
                    <a:pt x="5654" y="19318"/>
                  </a:lnTo>
                  <a:lnTo>
                    <a:pt x="17808" y="14741"/>
                  </a:lnTo>
                  <a:lnTo>
                    <a:pt x="15687" y="1890"/>
                  </a:lnTo>
                  <a:cubicBezTo>
                    <a:pt x="15687" y="1890"/>
                    <a:pt x="3532" y="6467"/>
                    <a:pt x="3532" y="6467"/>
                  </a:cubicBezTo>
                  <a:close/>
                  <a:moveTo>
                    <a:pt x="2391" y="11284"/>
                  </a:moveTo>
                  <a:lnTo>
                    <a:pt x="3148" y="15874"/>
                  </a:lnTo>
                  <a:cubicBezTo>
                    <a:pt x="3190" y="16128"/>
                    <a:pt x="3360" y="16282"/>
                    <a:pt x="3528" y="16218"/>
                  </a:cubicBezTo>
                  <a:cubicBezTo>
                    <a:pt x="3696" y="16155"/>
                    <a:pt x="3798" y="15899"/>
                    <a:pt x="3756" y="15645"/>
                  </a:cubicBezTo>
                  <a:lnTo>
                    <a:pt x="2999" y="11056"/>
                  </a:lnTo>
                  <a:cubicBezTo>
                    <a:pt x="2957" y="10802"/>
                    <a:pt x="2787" y="10648"/>
                    <a:pt x="2619" y="10711"/>
                  </a:cubicBezTo>
                  <a:cubicBezTo>
                    <a:pt x="2451" y="10774"/>
                    <a:pt x="2349" y="11031"/>
                    <a:pt x="2391" y="11284"/>
                  </a:cubicBezTo>
                  <a:close/>
                  <a:moveTo>
                    <a:pt x="19102" y="6941"/>
                  </a:moveTo>
                  <a:cubicBezTo>
                    <a:pt x="18977" y="6181"/>
                    <a:pt x="18467" y="5718"/>
                    <a:pt x="17963" y="5908"/>
                  </a:cubicBezTo>
                  <a:cubicBezTo>
                    <a:pt x="17460" y="6097"/>
                    <a:pt x="17154" y="6868"/>
                    <a:pt x="17279" y="7628"/>
                  </a:cubicBezTo>
                  <a:cubicBezTo>
                    <a:pt x="17405" y="8388"/>
                    <a:pt x="17914" y="8851"/>
                    <a:pt x="18418" y="8661"/>
                  </a:cubicBezTo>
                  <a:cubicBezTo>
                    <a:pt x="18922" y="8472"/>
                    <a:pt x="19228" y="7701"/>
                    <a:pt x="19102" y="6941"/>
                  </a:cubicBezTo>
                  <a:close/>
                  <a:moveTo>
                    <a:pt x="19484" y="1435"/>
                  </a:moveTo>
                  <a:lnTo>
                    <a:pt x="21303" y="12450"/>
                  </a:lnTo>
                  <a:cubicBezTo>
                    <a:pt x="21470" y="13464"/>
                    <a:pt x="21062" y="14490"/>
                    <a:pt x="20390" y="14743"/>
                  </a:cubicBezTo>
                  <a:lnTo>
                    <a:pt x="3374" y="21151"/>
                  </a:lnTo>
                  <a:cubicBezTo>
                    <a:pt x="2703" y="21404"/>
                    <a:pt x="2023" y="20787"/>
                    <a:pt x="1856" y="19773"/>
                  </a:cubicBezTo>
                  <a:lnTo>
                    <a:pt x="37" y="8758"/>
                  </a:lnTo>
                  <a:cubicBezTo>
                    <a:pt x="-130" y="7745"/>
                    <a:pt x="279" y="6718"/>
                    <a:pt x="950" y="6465"/>
                  </a:cubicBezTo>
                  <a:lnTo>
                    <a:pt x="17966" y="57"/>
                  </a:lnTo>
                  <a:cubicBezTo>
                    <a:pt x="18637" y="-196"/>
                    <a:pt x="19317" y="421"/>
                    <a:pt x="19484" y="143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29" name="Figure"/>
            <p:cNvSpPr/>
            <p:nvPr/>
          </p:nvSpPr>
          <p:spPr>
            <a:xfrm>
              <a:off x="3718530" y="2115289"/>
              <a:ext cx="1086986" cy="58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16536" y="15317"/>
                  </a:moveTo>
                  <a:lnTo>
                    <a:pt x="16511" y="12603"/>
                  </a:lnTo>
                  <a:lnTo>
                    <a:pt x="16510" y="12603"/>
                  </a:lnTo>
                  <a:cubicBezTo>
                    <a:pt x="16510" y="12601"/>
                    <a:pt x="16511" y="12598"/>
                    <a:pt x="16511" y="12596"/>
                  </a:cubicBezTo>
                  <a:cubicBezTo>
                    <a:pt x="16497" y="11097"/>
                    <a:pt x="13851" y="9967"/>
                    <a:pt x="10600" y="10073"/>
                  </a:cubicBezTo>
                  <a:cubicBezTo>
                    <a:pt x="7350" y="10179"/>
                    <a:pt x="4727" y="11481"/>
                    <a:pt x="4741" y="12979"/>
                  </a:cubicBezTo>
                  <a:cubicBezTo>
                    <a:pt x="4741" y="12982"/>
                    <a:pt x="4741" y="12984"/>
                    <a:pt x="4741" y="12986"/>
                  </a:cubicBezTo>
                  <a:lnTo>
                    <a:pt x="4744" y="13374"/>
                  </a:lnTo>
                  <a:lnTo>
                    <a:pt x="0" y="9650"/>
                  </a:lnTo>
                  <a:lnTo>
                    <a:pt x="10506" y="0"/>
                  </a:lnTo>
                  <a:lnTo>
                    <a:pt x="21600" y="11274"/>
                  </a:lnTo>
                  <a:cubicBezTo>
                    <a:pt x="21600" y="11274"/>
                    <a:pt x="16536" y="15317"/>
                    <a:pt x="16536" y="15317"/>
                  </a:cubicBezTo>
                  <a:close/>
                  <a:moveTo>
                    <a:pt x="3433" y="20010"/>
                  </a:moveTo>
                  <a:cubicBezTo>
                    <a:pt x="3441" y="20866"/>
                    <a:pt x="3096" y="21572"/>
                    <a:pt x="2663" y="21586"/>
                  </a:cubicBezTo>
                  <a:cubicBezTo>
                    <a:pt x="2229" y="21600"/>
                    <a:pt x="1871" y="20917"/>
                    <a:pt x="1863" y="20061"/>
                  </a:cubicBezTo>
                  <a:cubicBezTo>
                    <a:pt x="1858" y="19488"/>
                    <a:pt x="2012" y="18988"/>
                    <a:pt x="2243" y="18712"/>
                  </a:cubicBezTo>
                  <a:lnTo>
                    <a:pt x="2180" y="11901"/>
                  </a:lnTo>
                  <a:lnTo>
                    <a:pt x="2970" y="12521"/>
                  </a:lnTo>
                  <a:lnTo>
                    <a:pt x="3028" y="18686"/>
                  </a:lnTo>
                  <a:cubicBezTo>
                    <a:pt x="3264" y="18947"/>
                    <a:pt x="3427" y="19437"/>
                    <a:pt x="3433" y="20010"/>
                  </a:cubicBezTo>
                  <a:close/>
                  <a:moveTo>
                    <a:pt x="15799" y="20383"/>
                  </a:moveTo>
                  <a:lnTo>
                    <a:pt x="15729" y="12978"/>
                  </a:lnTo>
                  <a:cubicBezTo>
                    <a:pt x="15274" y="12403"/>
                    <a:pt x="13503" y="11530"/>
                    <a:pt x="10615" y="11624"/>
                  </a:cubicBezTo>
                  <a:cubicBezTo>
                    <a:pt x="7726" y="11718"/>
                    <a:pt x="5972" y="12706"/>
                    <a:pt x="5529" y="13310"/>
                  </a:cubicBezTo>
                  <a:lnTo>
                    <a:pt x="5598" y="20715"/>
                  </a:lnTo>
                  <a:cubicBezTo>
                    <a:pt x="5598" y="20715"/>
                    <a:pt x="15799" y="20383"/>
                    <a:pt x="15799" y="2038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0" name="Figure"/>
            <p:cNvSpPr/>
            <p:nvPr/>
          </p:nvSpPr>
          <p:spPr>
            <a:xfrm>
              <a:off x="1291143" y="3559626"/>
              <a:ext cx="845764" cy="3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4" y="0"/>
                  </a:moveTo>
                  <a:lnTo>
                    <a:pt x="19029" y="1406"/>
                  </a:lnTo>
                  <a:cubicBezTo>
                    <a:pt x="19054" y="1548"/>
                    <a:pt x="19310" y="2958"/>
                    <a:pt x="19310" y="2958"/>
                  </a:cubicBezTo>
                  <a:lnTo>
                    <a:pt x="19147" y="3091"/>
                  </a:lnTo>
                  <a:lnTo>
                    <a:pt x="18865" y="1540"/>
                  </a:lnTo>
                  <a:lnTo>
                    <a:pt x="18111" y="2155"/>
                  </a:lnTo>
                  <a:cubicBezTo>
                    <a:pt x="18136" y="2291"/>
                    <a:pt x="18318" y="3295"/>
                    <a:pt x="18318" y="3295"/>
                  </a:cubicBezTo>
                  <a:lnTo>
                    <a:pt x="18155" y="3428"/>
                  </a:lnTo>
                  <a:lnTo>
                    <a:pt x="17947" y="2288"/>
                  </a:lnTo>
                  <a:lnTo>
                    <a:pt x="17193" y="2903"/>
                  </a:lnTo>
                  <a:cubicBezTo>
                    <a:pt x="17219" y="3044"/>
                    <a:pt x="17474" y="4455"/>
                    <a:pt x="17474" y="4455"/>
                  </a:cubicBezTo>
                  <a:lnTo>
                    <a:pt x="17311" y="4587"/>
                  </a:lnTo>
                  <a:lnTo>
                    <a:pt x="17030" y="3036"/>
                  </a:lnTo>
                  <a:lnTo>
                    <a:pt x="16275" y="3652"/>
                  </a:lnTo>
                  <a:cubicBezTo>
                    <a:pt x="16299" y="3788"/>
                    <a:pt x="16482" y="4792"/>
                    <a:pt x="16482" y="4792"/>
                  </a:cubicBezTo>
                  <a:lnTo>
                    <a:pt x="16318" y="4925"/>
                  </a:lnTo>
                  <a:lnTo>
                    <a:pt x="16111" y="3785"/>
                  </a:lnTo>
                  <a:lnTo>
                    <a:pt x="15357" y="4400"/>
                  </a:lnTo>
                  <a:cubicBezTo>
                    <a:pt x="15383" y="4541"/>
                    <a:pt x="15639" y="5951"/>
                    <a:pt x="15639" y="5951"/>
                  </a:cubicBezTo>
                  <a:lnTo>
                    <a:pt x="15475" y="6085"/>
                  </a:lnTo>
                  <a:lnTo>
                    <a:pt x="15193" y="4533"/>
                  </a:lnTo>
                  <a:lnTo>
                    <a:pt x="14439" y="5148"/>
                  </a:lnTo>
                  <a:cubicBezTo>
                    <a:pt x="14464" y="5284"/>
                    <a:pt x="14647" y="6288"/>
                    <a:pt x="14647" y="6288"/>
                  </a:cubicBezTo>
                  <a:lnTo>
                    <a:pt x="14483" y="6421"/>
                  </a:lnTo>
                  <a:lnTo>
                    <a:pt x="14275" y="5281"/>
                  </a:lnTo>
                  <a:lnTo>
                    <a:pt x="13522" y="5896"/>
                  </a:lnTo>
                  <a:cubicBezTo>
                    <a:pt x="13547" y="6037"/>
                    <a:pt x="13802" y="7448"/>
                    <a:pt x="13802" y="7448"/>
                  </a:cubicBezTo>
                  <a:lnTo>
                    <a:pt x="13638" y="7582"/>
                  </a:lnTo>
                  <a:lnTo>
                    <a:pt x="13358" y="6029"/>
                  </a:lnTo>
                  <a:lnTo>
                    <a:pt x="12603" y="6645"/>
                  </a:lnTo>
                  <a:cubicBezTo>
                    <a:pt x="12628" y="6781"/>
                    <a:pt x="12810" y="7785"/>
                    <a:pt x="12810" y="7785"/>
                  </a:cubicBezTo>
                  <a:lnTo>
                    <a:pt x="12646" y="7919"/>
                  </a:lnTo>
                  <a:lnTo>
                    <a:pt x="12439" y="6778"/>
                  </a:lnTo>
                  <a:lnTo>
                    <a:pt x="11685" y="7393"/>
                  </a:lnTo>
                  <a:cubicBezTo>
                    <a:pt x="11711" y="7534"/>
                    <a:pt x="11967" y="8944"/>
                    <a:pt x="11967" y="8944"/>
                  </a:cubicBezTo>
                  <a:lnTo>
                    <a:pt x="11803" y="9078"/>
                  </a:lnTo>
                  <a:lnTo>
                    <a:pt x="11521" y="7527"/>
                  </a:lnTo>
                  <a:lnTo>
                    <a:pt x="10768" y="8141"/>
                  </a:lnTo>
                  <a:cubicBezTo>
                    <a:pt x="10792" y="8277"/>
                    <a:pt x="10974" y="9282"/>
                    <a:pt x="10974" y="9282"/>
                  </a:cubicBezTo>
                  <a:lnTo>
                    <a:pt x="10811" y="9415"/>
                  </a:lnTo>
                  <a:lnTo>
                    <a:pt x="10604" y="8275"/>
                  </a:lnTo>
                  <a:lnTo>
                    <a:pt x="9849" y="8890"/>
                  </a:lnTo>
                  <a:cubicBezTo>
                    <a:pt x="9874" y="9031"/>
                    <a:pt x="10131" y="10441"/>
                    <a:pt x="10131" y="10441"/>
                  </a:cubicBezTo>
                  <a:lnTo>
                    <a:pt x="9967" y="10575"/>
                  </a:lnTo>
                  <a:lnTo>
                    <a:pt x="9686" y="9023"/>
                  </a:lnTo>
                  <a:lnTo>
                    <a:pt x="8931" y="9638"/>
                  </a:lnTo>
                  <a:cubicBezTo>
                    <a:pt x="8956" y="9774"/>
                    <a:pt x="9139" y="10778"/>
                    <a:pt x="9139" y="10778"/>
                  </a:cubicBezTo>
                  <a:lnTo>
                    <a:pt x="8975" y="10912"/>
                  </a:lnTo>
                  <a:lnTo>
                    <a:pt x="8767" y="9772"/>
                  </a:lnTo>
                  <a:lnTo>
                    <a:pt x="8014" y="10386"/>
                  </a:lnTo>
                  <a:cubicBezTo>
                    <a:pt x="8039" y="10527"/>
                    <a:pt x="8295" y="11937"/>
                    <a:pt x="8295" y="11937"/>
                  </a:cubicBezTo>
                  <a:lnTo>
                    <a:pt x="8131" y="12071"/>
                  </a:lnTo>
                  <a:lnTo>
                    <a:pt x="7850" y="10520"/>
                  </a:lnTo>
                  <a:lnTo>
                    <a:pt x="7095" y="11135"/>
                  </a:lnTo>
                  <a:cubicBezTo>
                    <a:pt x="7120" y="11271"/>
                    <a:pt x="7302" y="12275"/>
                    <a:pt x="7302" y="12275"/>
                  </a:cubicBezTo>
                  <a:lnTo>
                    <a:pt x="7138" y="12409"/>
                  </a:lnTo>
                  <a:lnTo>
                    <a:pt x="6932" y="11268"/>
                  </a:lnTo>
                  <a:lnTo>
                    <a:pt x="6177" y="11883"/>
                  </a:lnTo>
                  <a:cubicBezTo>
                    <a:pt x="6203" y="12024"/>
                    <a:pt x="6459" y="13435"/>
                    <a:pt x="6459" y="13435"/>
                  </a:cubicBezTo>
                  <a:lnTo>
                    <a:pt x="6295" y="13568"/>
                  </a:lnTo>
                  <a:lnTo>
                    <a:pt x="6013" y="12017"/>
                  </a:lnTo>
                  <a:lnTo>
                    <a:pt x="5260" y="12631"/>
                  </a:lnTo>
                  <a:cubicBezTo>
                    <a:pt x="5284" y="12768"/>
                    <a:pt x="5467" y="13771"/>
                    <a:pt x="5467" y="13771"/>
                  </a:cubicBezTo>
                  <a:lnTo>
                    <a:pt x="5303" y="13905"/>
                  </a:lnTo>
                  <a:lnTo>
                    <a:pt x="5096" y="12765"/>
                  </a:lnTo>
                  <a:lnTo>
                    <a:pt x="4342" y="13379"/>
                  </a:lnTo>
                  <a:cubicBezTo>
                    <a:pt x="4367" y="13521"/>
                    <a:pt x="4624" y="14931"/>
                    <a:pt x="4624" y="14931"/>
                  </a:cubicBezTo>
                  <a:lnTo>
                    <a:pt x="4460" y="15064"/>
                  </a:lnTo>
                  <a:lnTo>
                    <a:pt x="4178" y="13513"/>
                  </a:lnTo>
                  <a:lnTo>
                    <a:pt x="3423" y="14128"/>
                  </a:lnTo>
                  <a:cubicBezTo>
                    <a:pt x="3448" y="14265"/>
                    <a:pt x="3630" y="15269"/>
                    <a:pt x="3630" y="15269"/>
                  </a:cubicBezTo>
                  <a:lnTo>
                    <a:pt x="3467" y="15402"/>
                  </a:lnTo>
                  <a:lnTo>
                    <a:pt x="3260" y="14261"/>
                  </a:lnTo>
                  <a:lnTo>
                    <a:pt x="2505" y="14876"/>
                  </a:lnTo>
                  <a:cubicBezTo>
                    <a:pt x="2531" y="15018"/>
                    <a:pt x="2787" y="16428"/>
                    <a:pt x="2787" y="16428"/>
                  </a:cubicBezTo>
                  <a:lnTo>
                    <a:pt x="2623" y="16561"/>
                  </a:lnTo>
                  <a:lnTo>
                    <a:pt x="2342" y="15010"/>
                  </a:lnTo>
                  <a:lnTo>
                    <a:pt x="1588" y="15625"/>
                  </a:lnTo>
                  <a:cubicBezTo>
                    <a:pt x="1613" y="15761"/>
                    <a:pt x="1795" y="16765"/>
                    <a:pt x="1795" y="16765"/>
                  </a:cubicBezTo>
                  <a:lnTo>
                    <a:pt x="1631" y="16898"/>
                  </a:lnTo>
                  <a:lnTo>
                    <a:pt x="1424" y="15758"/>
                  </a:lnTo>
                  <a:lnTo>
                    <a:pt x="670" y="16373"/>
                  </a:lnTo>
                  <a:cubicBezTo>
                    <a:pt x="696" y="16514"/>
                    <a:pt x="951" y="17925"/>
                    <a:pt x="951" y="17925"/>
                  </a:cubicBezTo>
                  <a:lnTo>
                    <a:pt x="788" y="18057"/>
                  </a:lnTo>
                  <a:lnTo>
                    <a:pt x="506" y="16506"/>
                  </a:lnTo>
                  <a:lnTo>
                    <a:pt x="0" y="16919"/>
                  </a:lnTo>
                  <a:lnTo>
                    <a:pt x="846" y="21600"/>
                  </a:lnTo>
                  <a:lnTo>
                    <a:pt x="21600" y="4681"/>
                  </a:lnTo>
                  <a:lnTo>
                    <a:pt x="20754" y="0"/>
                  </a:lnTo>
                  <a:close/>
                  <a:moveTo>
                    <a:pt x="20622" y="2793"/>
                  </a:moveTo>
                  <a:cubicBezTo>
                    <a:pt x="20707" y="3260"/>
                    <a:pt x="20598" y="3784"/>
                    <a:pt x="20378" y="3963"/>
                  </a:cubicBezTo>
                  <a:cubicBezTo>
                    <a:pt x="20158" y="4143"/>
                    <a:pt x="19911" y="3909"/>
                    <a:pt x="19826" y="3442"/>
                  </a:cubicBezTo>
                  <a:cubicBezTo>
                    <a:pt x="19742" y="2974"/>
                    <a:pt x="19852" y="2449"/>
                    <a:pt x="20072" y="2270"/>
                  </a:cubicBezTo>
                  <a:cubicBezTo>
                    <a:pt x="20292" y="2091"/>
                    <a:pt x="20538" y="2325"/>
                    <a:pt x="20622" y="279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1" name="Figure"/>
            <p:cNvSpPr/>
            <p:nvPr/>
          </p:nvSpPr>
          <p:spPr>
            <a:xfrm>
              <a:off x="5513132" y="1084510"/>
              <a:ext cx="339476" cy="40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6"/>
                  </a:moveTo>
                  <a:lnTo>
                    <a:pt x="1727" y="21600"/>
                  </a:lnTo>
                  <a:lnTo>
                    <a:pt x="21600" y="20435"/>
                  </a:lnTo>
                  <a:lnTo>
                    <a:pt x="20172" y="3324"/>
                  </a:lnTo>
                  <a:lnTo>
                    <a:pt x="15291" y="0"/>
                  </a:lnTo>
                  <a:lnTo>
                    <a:pt x="0" y="896"/>
                  </a:lnTo>
                  <a:close/>
                  <a:moveTo>
                    <a:pt x="6715" y="5294"/>
                  </a:moveTo>
                  <a:lnTo>
                    <a:pt x="13953" y="4870"/>
                  </a:lnTo>
                  <a:lnTo>
                    <a:pt x="14001" y="5441"/>
                  </a:lnTo>
                  <a:lnTo>
                    <a:pt x="6763" y="5865"/>
                  </a:lnTo>
                  <a:lnTo>
                    <a:pt x="6715" y="5294"/>
                  </a:lnTo>
                  <a:close/>
                  <a:moveTo>
                    <a:pt x="3566" y="11139"/>
                  </a:moveTo>
                  <a:lnTo>
                    <a:pt x="18042" y="10291"/>
                  </a:lnTo>
                  <a:lnTo>
                    <a:pt x="18088" y="10846"/>
                  </a:lnTo>
                  <a:lnTo>
                    <a:pt x="3613" y="11694"/>
                  </a:lnTo>
                  <a:lnTo>
                    <a:pt x="3566" y="11139"/>
                  </a:lnTo>
                  <a:close/>
                  <a:moveTo>
                    <a:pt x="3801" y="13947"/>
                  </a:moveTo>
                  <a:lnTo>
                    <a:pt x="18276" y="13099"/>
                  </a:lnTo>
                  <a:lnTo>
                    <a:pt x="18324" y="13670"/>
                  </a:lnTo>
                  <a:lnTo>
                    <a:pt x="3848" y="14519"/>
                  </a:lnTo>
                  <a:lnTo>
                    <a:pt x="3801" y="13947"/>
                  </a:lnTo>
                  <a:close/>
                  <a:moveTo>
                    <a:pt x="4035" y="16756"/>
                  </a:moveTo>
                  <a:lnTo>
                    <a:pt x="11273" y="16332"/>
                  </a:lnTo>
                  <a:lnTo>
                    <a:pt x="11320" y="16903"/>
                  </a:lnTo>
                  <a:lnTo>
                    <a:pt x="4083" y="17327"/>
                  </a:lnTo>
                  <a:lnTo>
                    <a:pt x="4035" y="16756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2" name="Figure"/>
            <p:cNvSpPr/>
            <p:nvPr/>
          </p:nvSpPr>
          <p:spPr>
            <a:xfrm>
              <a:off x="4162795" y="4940964"/>
              <a:ext cx="924795" cy="88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3" name="Figure"/>
            <p:cNvSpPr/>
            <p:nvPr/>
          </p:nvSpPr>
          <p:spPr>
            <a:xfrm>
              <a:off x="1478465" y="3956781"/>
              <a:ext cx="555242" cy="54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0" y="6005"/>
                  </a:moveTo>
                  <a:lnTo>
                    <a:pt x="2577" y="11807"/>
                  </a:lnTo>
                  <a:cubicBezTo>
                    <a:pt x="2577" y="11807"/>
                    <a:pt x="3706" y="12286"/>
                    <a:pt x="4255" y="11343"/>
                  </a:cubicBezTo>
                  <a:cubicBezTo>
                    <a:pt x="4860" y="10297"/>
                    <a:pt x="7052" y="9212"/>
                    <a:pt x="8001" y="11472"/>
                  </a:cubicBezTo>
                  <a:cubicBezTo>
                    <a:pt x="8949" y="13731"/>
                    <a:pt x="7204" y="14700"/>
                    <a:pt x="5987" y="14655"/>
                  </a:cubicBezTo>
                  <a:cubicBezTo>
                    <a:pt x="4886" y="14615"/>
                    <a:pt x="4270" y="15618"/>
                    <a:pt x="4270" y="15618"/>
                  </a:cubicBezTo>
                  <a:lnTo>
                    <a:pt x="6927" y="21600"/>
                  </a:lnTo>
                  <a:lnTo>
                    <a:pt x="11852" y="19189"/>
                  </a:lnTo>
                  <a:cubicBezTo>
                    <a:pt x="11852" y="19189"/>
                    <a:pt x="11984" y="18276"/>
                    <a:pt x="11207" y="17738"/>
                  </a:cubicBezTo>
                  <a:cubicBezTo>
                    <a:pt x="10263" y="17087"/>
                    <a:pt x="9280" y="15038"/>
                    <a:pt x="11605" y="13899"/>
                  </a:cubicBezTo>
                  <a:cubicBezTo>
                    <a:pt x="13931" y="12761"/>
                    <a:pt x="14808" y="14792"/>
                    <a:pt x="14617" y="16180"/>
                  </a:cubicBezTo>
                  <a:cubicBezTo>
                    <a:pt x="14474" y="17220"/>
                    <a:pt x="15221" y="17540"/>
                    <a:pt x="15221" y="17540"/>
                  </a:cubicBezTo>
                  <a:lnTo>
                    <a:pt x="19368" y="15510"/>
                  </a:lnTo>
                  <a:cubicBezTo>
                    <a:pt x="19368" y="15510"/>
                    <a:pt x="17338" y="11290"/>
                    <a:pt x="17019" y="10076"/>
                  </a:cubicBezTo>
                  <a:cubicBezTo>
                    <a:pt x="16676" y="8775"/>
                    <a:pt x="18369" y="8955"/>
                    <a:pt x="18673" y="8964"/>
                  </a:cubicBezTo>
                  <a:cubicBezTo>
                    <a:pt x="20424" y="9020"/>
                    <a:pt x="21600" y="7510"/>
                    <a:pt x="20656" y="5385"/>
                  </a:cubicBezTo>
                  <a:cubicBezTo>
                    <a:pt x="19712" y="3260"/>
                    <a:pt x="17321" y="3778"/>
                    <a:pt x="16643" y="5120"/>
                  </a:cubicBezTo>
                  <a:cubicBezTo>
                    <a:pt x="16139" y="6117"/>
                    <a:pt x="15546" y="6529"/>
                    <a:pt x="15164" y="5995"/>
                  </a:cubicBezTo>
                  <a:cubicBezTo>
                    <a:pt x="14272" y="4748"/>
                    <a:pt x="12268" y="0"/>
                    <a:pt x="12268" y="0"/>
                  </a:cubicBezTo>
                  <a:lnTo>
                    <a:pt x="8380" y="1903"/>
                  </a:lnTo>
                  <a:cubicBezTo>
                    <a:pt x="8380" y="1903"/>
                    <a:pt x="8041" y="3203"/>
                    <a:pt x="8973" y="3711"/>
                  </a:cubicBezTo>
                  <a:cubicBezTo>
                    <a:pt x="10375" y="4474"/>
                    <a:pt x="10679" y="6519"/>
                    <a:pt x="8834" y="7423"/>
                  </a:cubicBezTo>
                  <a:cubicBezTo>
                    <a:pt x="6988" y="8326"/>
                    <a:pt x="5715" y="6969"/>
                    <a:pt x="5997" y="5295"/>
                  </a:cubicBezTo>
                  <a:cubicBezTo>
                    <a:pt x="6154" y="4357"/>
                    <a:pt x="5083" y="3527"/>
                    <a:pt x="5083" y="3527"/>
                  </a:cubicBezTo>
                  <a:cubicBezTo>
                    <a:pt x="5083" y="3527"/>
                    <a:pt x="0" y="6005"/>
                    <a:pt x="0" y="600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4" name="Figure"/>
            <p:cNvSpPr/>
            <p:nvPr/>
          </p:nvSpPr>
          <p:spPr>
            <a:xfrm>
              <a:off x="4703663" y="567795"/>
              <a:ext cx="447518" cy="47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5" name="Figure"/>
            <p:cNvSpPr/>
            <p:nvPr/>
          </p:nvSpPr>
          <p:spPr>
            <a:xfrm>
              <a:off x="3507475" y="1696387"/>
              <a:ext cx="454596" cy="42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6" name="Figure"/>
            <p:cNvSpPr/>
            <p:nvPr/>
          </p:nvSpPr>
          <p:spPr>
            <a:xfrm>
              <a:off x="6957836" y="2403288"/>
              <a:ext cx="416899" cy="44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7" name="Figure"/>
            <p:cNvSpPr/>
            <p:nvPr/>
          </p:nvSpPr>
          <p:spPr>
            <a:xfrm>
              <a:off x="3636050" y="6470793"/>
              <a:ext cx="978356" cy="64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8" name="Figure"/>
            <p:cNvSpPr/>
            <p:nvPr/>
          </p:nvSpPr>
          <p:spPr>
            <a:xfrm>
              <a:off x="1240973" y="2725837"/>
              <a:ext cx="742676" cy="77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7" y="16723"/>
                  </a:moveTo>
                  <a:lnTo>
                    <a:pt x="0" y="16809"/>
                  </a:lnTo>
                  <a:lnTo>
                    <a:pt x="2774" y="12622"/>
                  </a:lnTo>
                  <a:cubicBezTo>
                    <a:pt x="2774" y="12622"/>
                    <a:pt x="5147" y="16723"/>
                    <a:pt x="5147" y="16723"/>
                  </a:cubicBezTo>
                  <a:close/>
                  <a:moveTo>
                    <a:pt x="14076" y="11989"/>
                  </a:moveTo>
                  <a:cubicBezTo>
                    <a:pt x="14302" y="12788"/>
                    <a:pt x="14417" y="13471"/>
                    <a:pt x="14416" y="13825"/>
                  </a:cubicBezTo>
                  <a:cubicBezTo>
                    <a:pt x="15694" y="13667"/>
                    <a:pt x="17017" y="14276"/>
                    <a:pt x="17811" y="15648"/>
                  </a:cubicBezTo>
                  <a:cubicBezTo>
                    <a:pt x="18851" y="17445"/>
                    <a:pt x="17597" y="21598"/>
                    <a:pt x="17597" y="21598"/>
                  </a:cubicBezTo>
                  <a:cubicBezTo>
                    <a:pt x="17597" y="21598"/>
                    <a:pt x="17595" y="21596"/>
                    <a:pt x="17592" y="21593"/>
                  </a:cubicBezTo>
                  <a:cubicBezTo>
                    <a:pt x="17594" y="21598"/>
                    <a:pt x="17594" y="21600"/>
                    <a:pt x="17594" y="21600"/>
                  </a:cubicBezTo>
                  <a:cubicBezTo>
                    <a:pt x="17594" y="21600"/>
                    <a:pt x="13250" y="20419"/>
                    <a:pt x="12210" y="18622"/>
                  </a:cubicBezTo>
                  <a:cubicBezTo>
                    <a:pt x="11424" y="17264"/>
                    <a:pt x="11576" y="15881"/>
                    <a:pt x="12373" y="14927"/>
                  </a:cubicBezTo>
                  <a:cubicBezTo>
                    <a:pt x="12061" y="14746"/>
                    <a:pt x="11508" y="14286"/>
                    <a:pt x="10910" y="13667"/>
                  </a:cubicBezTo>
                  <a:lnTo>
                    <a:pt x="5848" y="16352"/>
                  </a:lnTo>
                  <a:lnTo>
                    <a:pt x="3475" y="12249"/>
                  </a:lnTo>
                  <a:lnTo>
                    <a:pt x="8299" y="9692"/>
                  </a:lnTo>
                  <a:cubicBezTo>
                    <a:pt x="7229" y="7299"/>
                    <a:pt x="5819" y="3586"/>
                    <a:pt x="5332" y="2032"/>
                  </a:cubicBezTo>
                  <a:cubicBezTo>
                    <a:pt x="4875" y="574"/>
                    <a:pt x="5000" y="148"/>
                    <a:pt x="5066" y="36"/>
                  </a:cubicBezTo>
                  <a:cubicBezTo>
                    <a:pt x="5058" y="23"/>
                    <a:pt x="5065" y="20"/>
                    <a:pt x="5078" y="19"/>
                  </a:cubicBezTo>
                  <a:cubicBezTo>
                    <a:pt x="5088" y="6"/>
                    <a:pt x="5095" y="0"/>
                    <a:pt x="5095" y="0"/>
                  </a:cubicBezTo>
                  <a:cubicBezTo>
                    <a:pt x="5240" y="24"/>
                    <a:pt x="5683" y="148"/>
                    <a:pt x="6732" y="1292"/>
                  </a:cubicBezTo>
                  <a:cubicBezTo>
                    <a:pt x="7850" y="2510"/>
                    <a:pt x="10390" y="5624"/>
                    <a:pt x="11941" y="7761"/>
                  </a:cubicBezTo>
                  <a:lnTo>
                    <a:pt x="15980" y="5619"/>
                  </a:lnTo>
                  <a:lnTo>
                    <a:pt x="18355" y="9720"/>
                  </a:lnTo>
                  <a:cubicBezTo>
                    <a:pt x="18355" y="9720"/>
                    <a:pt x="14076" y="11989"/>
                    <a:pt x="14076" y="11989"/>
                  </a:cubicBezTo>
                  <a:close/>
                  <a:moveTo>
                    <a:pt x="16695" y="5238"/>
                  </a:moveTo>
                  <a:lnTo>
                    <a:pt x="19224" y="3898"/>
                  </a:lnTo>
                  <a:lnTo>
                    <a:pt x="21600" y="7999"/>
                  </a:lnTo>
                  <a:lnTo>
                    <a:pt x="19071" y="9339"/>
                  </a:lnTo>
                  <a:cubicBezTo>
                    <a:pt x="19071" y="9339"/>
                    <a:pt x="16695" y="5238"/>
                    <a:pt x="16695" y="523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39" name="Figure"/>
            <p:cNvSpPr/>
            <p:nvPr/>
          </p:nvSpPr>
          <p:spPr>
            <a:xfrm>
              <a:off x="5316108" y="6167851"/>
              <a:ext cx="536498" cy="8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0" name="Figure"/>
            <p:cNvSpPr/>
            <p:nvPr/>
          </p:nvSpPr>
          <p:spPr>
            <a:xfrm>
              <a:off x="1164767" y="6033329"/>
              <a:ext cx="479515" cy="33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1" name="Figure"/>
            <p:cNvSpPr/>
            <p:nvPr/>
          </p:nvSpPr>
          <p:spPr>
            <a:xfrm>
              <a:off x="3386785" y="5072109"/>
              <a:ext cx="602592" cy="64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2" name="Figure"/>
            <p:cNvSpPr/>
            <p:nvPr/>
          </p:nvSpPr>
          <p:spPr>
            <a:xfrm>
              <a:off x="2640664" y="5608601"/>
              <a:ext cx="707899" cy="70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3" name="Figure"/>
            <p:cNvSpPr/>
            <p:nvPr/>
          </p:nvSpPr>
          <p:spPr>
            <a:xfrm>
              <a:off x="4569526" y="5806864"/>
              <a:ext cx="660483" cy="68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4" name="Figure"/>
            <p:cNvSpPr/>
            <p:nvPr/>
          </p:nvSpPr>
          <p:spPr>
            <a:xfrm>
              <a:off x="2865791" y="6778633"/>
              <a:ext cx="673824" cy="40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5" name="Figure"/>
            <p:cNvSpPr/>
            <p:nvPr/>
          </p:nvSpPr>
          <p:spPr>
            <a:xfrm>
              <a:off x="5574679" y="5669917"/>
              <a:ext cx="656776" cy="60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5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6" name="Figure"/>
            <p:cNvSpPr/>
            <p:nvPr/>
          </p:nvSpPr>
          <p:spPr>
            <a:xfrm>
              <a:off x="3688054" y="5811322"/>
              <a:ext cx="474749" cy="52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7" name="Figure"/>
            <p:cNvSpPr/>
            <p:nvPr/>
          </p:nvSpPr>
          <p:spPr>
            <a:xfrm>
              <a:off x="5145563" y="4968656"/>
              <a:ext cx="359033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8" name="Figure"/>
            <p:cNvSpPr/>
            <p:nvPr/>
          </p:nvSpPr>
          <p:spPr>
            <a:xfrm>
              <a:off x="5499858" y="389005"/>
              <a:ext cx="422976" cy="47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49" name="Figure"/>
            <p:cNvSpPr/>
            <p:nvPr/>
          </p:nvSpPr>
          <p:spPr>
            <a:xfrm>
              <a:off x="2198414" y="2942096"/>
              <a:ext cx="326227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0" name="Figure"/>
            <p:cNvSpPr/>
            <p:nvPr/>
          </p:nvSpPr>
          <p:spPr>
            <a:xfrm>
              <a:off x="2701512" y="905008"/>
              <a:ext cx="413679" cy="59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1" name="Figure"/>
            <p:cNvSpPr/>
            <p:nvPr/>
          </p:nvSpPr>
          <p:spPr>
            <a:xfrm>
              <a:off x="1674934" y="681278"/>
              <a:ext cx="583513" cy="41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2" name="Figure"/>
            <p:cNvSpPr/>
            <p:nvPr/>
          </p:nvSpPr>
          <p:spPr>
            <a:xfrm>
              <a:off x="6592820" y="1508038"/>
              <a:ext cx="437120" cy="30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3" name="Figure"/>
            <p:cNvSpPr/>
            <p:nvPr/>
          </p:nvSpPr>
          <p:spPr>
            <a:xfrm>
              <a:off x="140556" y="4818701"/>
              <a:ext cx="446855" cy="49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4" name="Figure"/>
            <p:cNvSpPr/>
            <p:nvPr/>
          </p:nvSpPr>
          <p:spPr>
            <a:xfrm>
              <a:off x="4851339" y="7849931"/>
              <a:ext cx="567700" cy="6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5" name="Figure"/>
            <p:cNvSpPr/>
            <p:nvPr/>
          </p:nvSpPr>
          <p:spPr>
            <a:xfrm>
              <a:off x="6105430" y="7846605"/>
              <a:ext cx="678711" cy="59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6" name="Figure"/>
            <p:cNvSpPr/>
            <p:nvPr/>
          </p:nvSpPr>
          <p:spPr>
            <a:xfrm>
              <a:off x="4900921" y="9064256"/>
              <a:ext cx="779627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7" name="Figure"/>
            <p:cNvSpPr/>
            <p:nvPr/>
          </p:nvSpPr>
          <p:spPr>
            <a:xfrm>
              <a:off x="4870548" y="8648924"/>
              <a:ext cx="364917" cy="36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8" name="Figure"/>
            <p:cNvSpPr/>
            <p:nvPr/>
          </p:nvSpPr>
          <p:spPr>
            <a:xfrm>
              <a:off x="3842336" y="9163949"/>
              <a:ext cx="957659" cy="43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93"/>
                  </a:moveTo>
                  <a:cubicBezTo>
                    <a:pt x="2762" y="20896"/>
                    <a:pt x="4229" y="16959"/>
                    <a:pt x="5457" y="12973"/>
                  </a:cubicBezTo>
                  <a:cubicBezTo>
                    <a:pt x="6611" y="16963"/>
                    <a:pt x="8026" y="20867"/>
                    <a:pt x="10731" y="20967"/>
                  </a:cubicBezTo>
                  <a:cubicBezTo>
                    <a:pt x="13410" y="21066"/>
                    <a:pt x="14890" y="17337"/>
                    <a:pt x="16097" y="13477"/>
                  </a:cubicBezTo>
                  <a:cubicBezTo>
                    <a:pt x="17258" y="17515"/>
                    <a:pt x="18668" y="21499"/>
                    <a:pt x="21405" y="21600"/>
                  </a:cubicBezTo>
                  <a:lnTo>
                    <a:pt x="21434" y="18923"/>
                  </a:lnTo>
                  <a:cubicBezTo>
                    <a:pt x="19117" y="18837"/>
                    <a:pt x="18015" y="15307"/>
                    <a:pt x="16841" y="11103"/>
                  </a:cubicBezTo>
                  <a:cubicBezTo>
                    <a:pt x="18096" y="6922"/>
                    <a:pt x="19242" y="3387"/>
                    <a:pt x="21588" y="3475"/>
                  </a:cubicBezTo>
                  <a:lnTo>
                    <a:pt x="21600" y="798"/>
                  </a:lnTo>
                  <a:cubicBezTo>
                    <a:pt x="18838" y="695"/>
                    <a:pt x="17358" y="4641"/>
                    <a:pt x="16130" y="8627"/>
                  </a:cubicBezTo>
                  <a:cubicBezTo>
                    <a:pt x="14977" y="4640"/>
                    <a:pt x="13556" y="770"/>
                    <a:pt x="10852" y="669"/>
                  </a:cubicBezTo>
                  <a:cubicBezTo>
                    <a:pt x="8168" y="570"/>
                    <a:pt x="6711" y="4292"/>
                    <a:pt x="5503" y="8160"/>
                  </a:cubicBezTo>
                  <a:cubicBezTo>
                    <a:pt x="4341" y="4115"/>
                    <a:pt x="2924" y="102"/>
                    <a:pt x="183" y="0"/>
                  </a:cubicBezTo>
                  <a:cubicBezTo>
                    <a:pt x="183" y="0"/>
                    <a:pt x="166" y="2677"/>
                    <a:pt x="166" y="2677"/>
                  </a:cubicBezTo>
                  <a:cubicBezTo>
                    <a:pt x="2490" y="2763"/>
                    <a:pt x="3581" y="6313"/>
                    <a:pt x="4759" y="10534"/>
                  </a:cubicBezTo>
                  <a:cubicBezTo>
                    <a:pt x="3507" y="14705"/>
                    <a:pt x="2353" y="18212"/>
                    <a:pt x="12" y="18125"/>
                  </a:cubicBezTo>
                  <a:lnTo>
                    <a:pt x="0" y="20793"/>
                  </a:lnTo>
                  <a:close/>
                  <a:moveTo>
                    <a:pt x="241" y="16420"/>
                  </a:moveTo>
                  <a:cubicBezTo>
                    <a:pt x="649" y="16425"/>
                    <a:pt x="1008" y="16293"/>
                    <a:pt x="1338" y="16053"/>
                  </a:cubicBezTo>
                  <a:cubicBezTo>
                    <a:pt x="1338" y="16053"/>
                    <a:pt x="1438" y="4786"/>
                    <a:pt x="1438" y="4786"/>
                  </a:cubicBezTo>
                  <a:cubicBezTo>
                    <a:pt x="1113" y="4525"/>
                    <a:pt x="753" y="4374"/>
                    <a:pt x="345" y="4355"/>
                  </a:cubicBezTo>
                  <a:lnTo>
                    <a:pt x="241" y="16420"/>
                  </a:lnTo>
                  <a:close/>
                  <a:moveTo>
                    <a:pt x="2402" y="14724"/>
                  </a:moveTo>
                  <a:cubicBezTo>
                    <a:pt x="2787" y="14105"/>
                    <a:pt x="3126" y="13297"/>
                    <a:pt x="3454" y="12359"/>
                  </a:cubicBezTo>
                  <a:lnTo>
                    <a:pt x="3491" y="8563"/>
                  </a:lnTo>
                  <a:cubicBezTo>
                    <a:pt x="3181" y="7606"/>
                    <a:pt x="2858" y="6774"/>
                    <a:pt x="2485" y="6133"/>
                  </a:cubicBezTo>
                  <a:lnTo>
                    <a:pt x="2402" y="14724"/>
                  </a:lnTo>
                  <a:close/>
                  <a:moveTo>
                    <a:pt x="6201" y="10598"/>
                  </a:moveTo>
                  <a:cubicBezTo>
                    <a:pt x="7413" y="6583"/>
                    <a:pt x="8564" y="3262"/>
                    <a:pt x="10839" y="3346"/>
                  </a:cubicBezTo>
                  <a:cubicBezTo>
                    <a:pt x="13133" y="3431"/>
                    <a:pt x="14226" y="6882"/>
                    <a:pt x="15386" y="11029"/>
                  </a:cubicBezTo>
                  <a:cubicBezTo>
                    <a:pt x="14178" y="15032"/>
                    <a:pt x="13031" y="18375"/>
                    <a:pt x="10761" y="18290"/>
                  </a:cubicBezTo>
                  <a:cubicBezTo>
                    <a:pt x="8467" y="18206"/>
                    <a:pt x="7361" y="14745"/>
                    <a:pt x="6201" y="10598"/>
                  </a:cubicBezTo>
                  <a:close/>
                  <a:moveTo>
                    <a:pt x="7901" y="13065"/>
                  </a:moveTo>
                  <a:cubicBezTo>
                    <a:pt x="8268" y="14180"/>
                    <a:pt x="8656" y="15139"/>
                    <a:pt x="9098" y="15879"/>
                  </a:cubicBezTo>
                  <a:lnTo>
                    <a:pt x="9173" y="5547"/>
                  </a:lnTo>
                  <a:cubicBezTo>
                    <a:pt x="8720" y="6254"/>
                    <a:pt x="8323" y="7192"/>
                    <a:pt x="7938" y="8279"/>
                  </a:cubicBezTo>
                  <a:lnTo>
                    <a:pt x="7901" y="13065"/>
                  </a:lnTo>
                  <a:close/>
                  <a:moveTo>
                    <a:pt x="10199" y="16402"/>
                  </a:moveTo>
                  <a:cubicBezTo>
                    <a:pt x="10421" y="16504"/>
                    <a:pt x="10654" y="16562"/>
                    <a:pt x="10910" y="16567"/>
                  </a:cubicBezTo>
                  <a:cubicBezTo>
                    <a:pt x="11039" y="16569"/>
                    <a:pt x="11163" y="16554"/>
                    <a:pt x="11284" y="16530"/>
                  </a:cubicBezTo>
                  <a:lnTo>
                    <a:pt x="11421" y="4676"/>
                  </a:lnTo>
                  <a:cubicBezTo>
                    <a:pt x="11301" y="4648"/>
                    <a:pt x="11177" y="4632"/>
                    <a:pt x="11047" y="4630"/>
                  </a:cubicBezTo>
                  <a:cubicBezTo>
                    <a:pt x="10792" y="4625"/>
                    <a:pt x="10556" y="4674"/>
                    <a:pt x="10332" y="4767"/>
                  </a:cubicBezTo>
                  <a:lnTo>
                    <a:pt x="10199" y="16402"/>
                  </a:lnTo>
                  <a:close/>
                  <a:moveTo>
                    <a:pt x="12440" y="16292"/>
                  </a:moveTo>
                  <a:cubicBezTo>
                    <a:pt x="12866" y="15783"/>
                    <a:pt x="13237" y="15074"/>
                    <a:pt x="13587" y="14220"/>
                  </a:cubicBezTo>
                  <a:lnTo>
                    <a:pt x="13653" y="7866"/>
                  </a:lnTo>
                  <a:cubicBezTo>
                    <a:pt x="13321" y="6994"/>
                    <a:pt x="12964" y="6269"/>
                    <a:pt x="12548" y="5739"/>
                  </a:cubicBezTo>
                  <a:lnTo>
                    <a:pt x="12440" y="16292"/>
                  </a:lnTo>
                  <a:close/>
                  <a:moveTo>
                    <a:pt x="18109" y="13000"/>
                  </a:moveTo>
                  <a:cubicBezTo>
                    <a:pt x="18420" y="13890"/>
                    <a:pt x="18742" y="14650"/>
                    <a:pt x="19110" y="15228"/>
                  </a:cubicBezTo>
                  <a:lnTo>
                    <a:pt x="19115" y="6949"/>
                  </a:lnTo>
                  <a:cubicBezTo>
                    <a:pt x="18746" y="7587"/>
                    <a:pt x="18420" y="8402"/>
                    <a:pt x="18109" y="9342"/>
                  </a:cubicBezTo>
                  <a:lnTo>
                    <a:pt x="18109" y="13000"/>
                  </a:lnTo>
                  <a:close/>
                  <a:moveTo>
                    <a:pt x="20436" y="16503"/>
                  </a:moveTo>
                  <a:cubicBezTo>
                    <a:pt x="20751" y="16735"/>
                    <a:pt x="21099" y="16863"/>
                    <a:pt x="21492" y="16860"/>
                  </a:cubicBezTo>
                  <a:lnTo>
                    <a:pt x="21546" y="5272"/>
                  </a:lnTo>
                  <a:cubicBezTo>
                    <a:pt x="21153" y="5289"/>
                    <a:pt x="20803" y="5437"/>
                    <a:pt x="20486" y="5684"/>
                  </a:cubicBezTo>
                  <a:cubicBezTo>
                    <a:pt x="20486" y="5684"/>
                    <a:pt x="20436" y="16503"/>
                    <a:pt x="20436" y="1650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59" name="Figure"/>
            <p:cNvSpPr/>
            <p:nvPr/>
          </p:nvSpPr>
          <p:spPr>
            <a:xfrm>
              <a:off x="6555362" y="9316499"/>
              <a:ext cx="410125" cy="29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0" name="Figure"/>
            <p:cNvSpPr/>
            <p:nvPr/>
          </p:nvSpPr>
          <p:spPr>
            <a:xfrm>
              <a:off x="2892015" y="7241227"/>
              <a:ext cx="844732" cy="112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4487" y="2661"/>
                  </a:moveTo>
                  <a:cubicBezTo>
                    <a:pt x="6041" y="1951"/>
                    <a:pt x="7888" y="1570"/>
                    <a:pt x="9828" y="1650"/>
                  </a:cubicBezTo>
                  <a:cubicBezTo>
                    <a:pt x="12550" y="1762"/>
                    <a:pt x="15032" y="2810"/>
                    <a:pt x="16637" y="4507"/>
                  </a:cubicBezTo>
                  <a:cubicBezTo>
                    <a:pt x="17954" y="5855"/>
                    <a:pt x="18616" y="7507"/>
                    <a:pt x="18498" y="9204"/>
                  </a:cubicBezTo>
                  <a:cubicBezTo>
                    <a:pt x="18319" y="11771"/>
                    <a:pt x="16441" y="14049"/>
                    <a:pt x="13531" y="15243"/>
                  </a:cubicBezTo>
                  <a:cubicBezTo>
                    <a:pt x="7170" y="17652"/>
                    <a:pt x="-219" y="13941"/>
                    <a:pt x="5" y="8450"/>
                  </a:cubicBezTo>
                  <a:cubicBezTo>
                    <a:pt x="107" y="5959"/>
                    <a:pt x="1897" y="3846"/>
                    <a:pt x="4487" y="2661"/>
                  </a:cubicBezTo>
                  <a:close/>
                  <a:moveTo>
                    <a:pt x="11927" y="0"/>
                  </a:moveTo>
                  <a:cubicBezTo>
                    <a:pt x="14972" y="550"/>
                    <a:pt x="17565" y="1989"/>
                    <a:pt x="19217" y="4049"/>
                  </a:cubicBezTo>
                  <a:cubicBezTo>
                    <a:pt x="20869" y="6108"/>
                    <a:pt x="21381" y="8545"/>
                    <a:pt x="20673" y="10908"/>
                  </a:cubicBezTo>
                  <a:cubicBezTo>
                    <a:pt x="19872" y="13581"/>
                    <a:pt x="17567" y="15755"/>
                    <a:pt x="14558" y="16945"/>
                  </a:cubicBezTo>
                  <a:cubicBezTo>
                    <a:pt x="13956" y="17183"/>
                    <a:pt x="13322" y="17384"/>
                    <a:pt x="12670" y="17539"/>
                  </a:cubicBezTo>
                  <a:lnTo>
                    <a:pt x="13689" y="19091"/>
                  </a:lnTo>
                  <a:lnTo>
                    <a:pt x="16552" y="17959"/>
                  </a:lnTo>
                  <a:lnTo>
                    <a:pt x="17260" y="19038"/>
                  </a:lnTo>
                  <a:lnTo>
                    <a:pt x="10780" y="21600"/>
                  </a:lnTo>
                  <a:lnTo>
                    <a:pt x="10072" y="20522"/>
                  </a:lnTo>
                  <a:lnTo>
                    <a:pt x="12300" y="19641"/>
                  </a:lnTo>
                  <a:lnTo>
                    <a:pt x="11104" y="17819"/>
                  </a:lnTo>
                  <a:cubicBezTo>
                    <a:pt x="10775" y="17860"/>
                    <a:pt x="10443" y="17889"/>
                    <a:pt x="10107" y="17909"/>
                  </a:cubicBezTo>
                  <a:cubicBezTo>
                    <a:pt x="9771" y="17928"/>
                    <a:pt x="9432" y="17928"/>
                    <a:pt x="9091" y="17924"/>
                  </a:cubicBezTo>
                  <a:lnTo>
                    <a:pt x="9115" y="16720"/>
                  </a:lnTo>
                  <a:cubicBezTo>
                    <a:pt x="13857" y="16783"/>
                    <a:pt x="18085" y="14219"/>
                    <a:pt x="19161" y="10628"/>
                  </a:cubicBezTo>
                  <a:cubicBezTo>
                    <a:pt x="19775" y="8580"/>
                    <a:pt x="19321" y="6477"/>
                    <a:pt x="17889" y="4691"/>
                  </a:cubicBezTo>
                  <a:cubicBezTo>
                    <a:pt x="16457" y="2906"/>
                    <a:pt x="14223" y="1654"/>
                    <a:pt x="11584" y="1178"/>
                  </a:cubicBezTo>
                  <a:lnTo>
                    <a:pt x="11927" y="0"/>
                  </a:lnTo>
                  <a:close/>
                  <a:moveTo>
                    <a:pt x="5394" y="3239"/>
                  </a:moveTo>
                  <a:cubicBezTo>
                    <a:pt x="4971" y="3418"/>
                    <a:pt x="4569" y="3631"/>
                    <a:pt x="4192" y="3867"/>
                  </a:cubicBezTo>
                  <a:cubicBezTo>
                    <a:pt x="4430" y="4003"/>
                    <a:pt x="4673" y="4128"/>
                    <a:pt x="4923" y="4245"/>
                  </a:cubicBezTo>
                  <a:cubicBezTo>
                    <a:pt x="5174" y="4362"/>
                    <a:pt x="5435" y="4472"/>
                    <a:pt x="5696" y="4572"/>
                  </a:cubicBezTo>
                  <a:cubicBezTo>
                    <a:pt x="5840" y="4267"/>
                    <a:pt x="6003" y="3965"/>
                    <a:pt x="6174" y="3669"/>
                  </a:cubicBezTo>
                  <a:cubicBezTo>
                    <a:pt x="6345" y="3372"/>
                    <a:pt x="6521" y="3084"/>
                    <a:pt x="6719" y="2797"/>
                  </a:cubicBezTo>
                  <a:cubicBezTo>
                    <a:pt x="6262" y="2917"/>
                    <a:pt x="5818" y="3060"/>
                    <a:pt x="5394" y="3239"/>
                  </a:cubicBezTo>
                  <a:close/>
                  <a:moveTo>
                    <a:pt x="8111" y="2528"/>
                  </a:moveTo>
                  <a:cubicBezTo>
                    <a:pt x="7815" y="2902"/>
                    <a:pt x="7543" y="3287"/>
                    <a:pt x="7298" y="3681"/>
                  </a:cubicBezTo>
                  <a:cubicBezTo>
                    <a:pt x="7054" y="4074"/>
                    <a:pt x="6836" y="4477"/>
                    <a:pt x="6643" y="4888"/>
                  </a:cubicBezTo>
                  <a:cubicBezTo>
                    <a:pt x="7029" y="4999"/>
                    <a:pt x="7434" y="5094"/>
                    <a:pt x="7836" y="5166"/>
                  </a:cubicBezTo>
                  <a:cubicBezTo>
                    <a:pt x="8238" y="5238"/>
                    <a:pt x="8643" y="5293"/>
                    <a:pt x="9058" y="5327"/>
                  </a:cubicBezTo>
                  <a:lnTo>
                    <a:pt x="9258" y="2461"/>
                  </a:lnTo>
                  <a:cubicBezTo>
                    <a:pt x="9068" y="2462"/>
                    <a:pt x="8871" y="2466"/>
                    <a:pt x="8681" y="2478"/>
                  </a:cubicBezTo>
                  <a:cubicBezTo>
                    <a:pt x="8492" y="2490"/>
                    <a:pt x="8298" y="2506"/>
                    <a:pt x="8111" y="2528"/>
                  </a:cubicBezTo>
                  <a:close/>
                  <a:moveTo>
                    <a:pt x="3332" y="4418"/>
                  </a:moveTo>
                  <a:cubicBezTo>
                    <a:pt x="2706" y="4923"/>
                    <a:pt x="2197" y="5495"/>
                    <a:pt x="1822" y="6116"/>
                  </a:cubicBezTo>
                  <a:cubicBezTo>
                    <a:pt x="1446" y="6736"/>
                    <a:pt x="1199" y="7397"/>
                    <a:pt x="1096" y="8089"/>
                  </a:cubicBezTo>
                  <a:lnTo>
                    <a:pt x="4650" y="8241"/>
                  </a:lnTo>
                  <a:cubicBezTo>
                    <a:pt x="4701" y="7753"/>
                    <a:pt x="4783" y="7263"/>
                    <a:pt x="4900" y="6783"/>
                  </a:cubicBezTo>
                  <a:cubicBezTo>
                    <a:pt x="5017" y="6305"/>
                    <a:pt x="5162" y="5834"/>
                    <a:pt x="5343" y="5367"/>
                  </a:cubicBezTo>
                  <a:cubicBezTo>
                    <a:pt x="4988" y="5238"/>
                    <a:pt x="4643" y="5093"/>
                    <a:pt x="4305" y="4935"/>
                  </a:cubicBezTo>
                  <a:cubicBezTo>
                    <a:pt x="3967" y="4776"/>
                    <a:pt x="3650" y="4606"/>
                    <a:pt x="3332" y="4418"/>
                  </a:cubicBezTo>
                  <a:close/>
                  <a:moveTo>
                    <a:pt x="10293" y="2496"/>
                  </a:moveTo>
                  <a:lnTo>
                    <a:pt x="10092" y="5362"/>
                  </a:lnTo>
                  <a:cubicBezTo>
                    <a:pt x="10477" y="5359"/>
                    <a:pt x="10864" y="5342"/>
                    <a:pt x="11246" y="5304"/>
                  </a:cubicBezTo>
                  <a:cubicBezTo>
                    <a:pt x="11627" y="5267"/>
                    <a:pt x="12001" y="5211"/>
                    <a:pt x="12374" y="5139"/>
                  </a:cubicBezTo>
                  <a:cubicBezTo>
                    <a:pt x="12236" y="4706"/>
                    <a:pt x="12076" y="4278"/>
                    <a:pt x="11881" y="3859"/>
                  </a:cubicBezTo>
                  <a:cubicBezTo>
                    <a:pt x="11686" y="3439"/>
                    <a:pt x="11470" y="3025"/>
                    <a:pt x="11220" y="2622"/>
                  </a:cubicBezTo>
                  <a:cubicBezTo>
                    <a:pt x="11069" y="2594"/>
                    <a:pt x="10904" y="2570"/>
                    <a:pt x="10750" y="2550"/>
                  </a:cubicBezTo>
                  <a:cubicBezTo>
                    <a:pt x="10596" y="2530"/>
                    <a:pt x="10449" y="2511"/>
                    <a:pt x="10293" y="2496"/>
                  </a:cubicBezTo>
                  <a:close/>
                  <a:moveTo>
                    <a:pt x="12546" y="2964"/>
                  </a:moveTo>
                  <a:cubicBezTo>
                    <a:pt x="12714" y="3280"/>
                    <a:pt x="12868" y="3593"/>
                    <a:pt x="13006" y="3918"/>
                  </a:cubicBezTo>
                  <a:cubicBezTo>
                    <a:pt x="13143" y="4242"/>
                    <a:pt x="13264" y="4578"/>
                    <a:pt x="13370" y="4909"/>
                  </a:cubicBezTo>
                  <a:cubicBezTo>
                    <a:pt x="13667" y="4827"/>
                    <a:pt x="13966" y="4724"/>
                    <a:pt x="14251" y="4619"/>
                  </a:cubicBezTo>
                  <a:cubicBezTo>
                    <a:pt x="14537" y="4515"/>
                    <a:pt x="14810" y="4404"/>
                    <a:pt x="15083" y="4279"/>
                  </a:cubicBezTo>
                  <a:cubicBezTo>
                    <a:pt x="14713" y="3995"/>
                    <a:pt x="14316" y="3740"/>
                    <a:pt x="13892" y="3520"/>
                  </a:cubicBezTo>
                  <a:cubicBezTo>
                    <a:pt x="13467" y="3300"/>
                    <a:pt x="13014" y="3118"/>
                    <a:pt x="12546" y="2964"/>
                  </a:cubicBezTo>
                  <a:close/>
                  <a:moveTo>
                    <a:pt x="6314" y="5674"/>
                  </a:moveTo>
                  <a:cubicBezTo>
                    <a:pt x="6153" y="6098"/>
                    <a:pt x="6029" y="6530"/>
                    <a:pt x="5924" y="6964"/>
                  </a:cubicBezTo>
                  <a:cubicBezTo>
                    <a:pt x="5819" y="7399"/>
                    <a:pt x="5732" y="7834"/>
                    <a:pt x="5684" y="8277"/>
                  </a:cubicBezTo>
                  <a:lnTo>
                    <a:pt x="8848" y="8407"/>
                  </a:lnTo>
                  <a:lnTo>
                    <a:pt x="9000" y="6134"/>
                  </a:lnTo>
                  <a:cubicBezTo>
                    <a:pt x="8537" y="6101"/>
                    <a:pt x="8088" y="6045"/>
                    <a:pt x="7639" y="5969"/>
                  </a:cubicBezTo>
                  <a:cubicBezTo>
                    <a:pt x="7191" y="5894"/>
                    <a:pt x="6744" y="5793"/>
                    <a:pt x="6314" y="5674"/>
                  </a:cubicBezTo>
                  <a:close/>
                  <a:moveTo>
                    <a:pt x="1037" y="8896"/>
                  </a:moveTo>
                  <a:cubicBezTo>
                    <a:pt x="1047" y="9594"/>
                    <a:pt x="1206" y="10280"/>
                    <a:pt x="1496" y="10928"/>
                  </a:cubicBezTo>
                  <a:cubicBezTo>
                    <a:pt x="1786" y="11576"/>
                    <a:pt x="2210" y="12192"/>
                    <a:pt x="2764" y="12745"/>
                  </a:cubicBezTo>
                  <a:cubicBezTo>
                    <a:pt x="3007" y="12630"/>
                    <a:pt x="3260" y="12514"/>
                    <a:pt x="3512" y="12414"/>
                  </a:cubicBezTo>
                  <a:cubicBezTo>
                    <a:pt x="3964" y="12235"/>
                    <a:pt x="4426" y="12086"/>
                    <a:pt x="4903" y="11958"/>
                  </a:cubicBezTo>
                  <a:cubicBezTo>
                    <a:pt x="4786" y="11479"/>
                    <a:pt x="4700" y="10999"/>
                    <a:pt x="4648" y="10513"/>
                  </a:cubicBezTo>
                  <a:cubicBezTo>
                    <a:pt x="4597" y="10027"/>
                    <a:pt x="4589" y="9533"/>
                    <a:pt x="4604" y="9043"/>
                  </a:cubicBezTo>
                  <a:lnTo>
                    <a:pt x="1037" y="8896"/>
                  </a:lnTo>
                  <a:close/>
                  <a:moveTo>
                    <a:pt x="10034" y="6170"/>
                  </a:moveTo>
                  <a:lnTo>
                    <a:pt x="9888" y="8452"/>
                  </a:lnTo>
                  <a:lnTo>
                    <a:pt x="12877" y="8570"/>
                  </a:lnTo>
                  <a:cubicBezTo>
                    <a:pt x="12889" y="8129"/>
                    <a:pt x="12873" y="7693"/>
                    <a:pt x="12828" y="7255"/>
                  </a:cubicBezTo>
                  <a:cubicBezTo>
                    <a:pt x="12783" y="6817"/>
                    <a:pt x="12706" y="6382"/>
                    <a:pt x="12605" y="5950"/>
                  </a:cubicBezTo>
                  <a:cubicBezTo>
                    <a:pt x="12185" y="6026"/>
                    <a:pt x="11754" y="6078"/>
                    <a:pt x="11326" y="6116"/>
                  </a:cubicBezTo>
                  <a:cubicBezTo>
                    <a:pt x="10897" y="6154"/>
                    <a:pt x="10465" y="6172"/>
                    <a:pt x="10034" y="6170"/>
                  </a:cubicBezTo>
                  <a:close/>
                  <a:moveTo>
                    <a:pt x="13607" y="5729"/>
                  </a:moveTo>
                  <a:cubicBezTo>
                    <a:pt x="13722" y="6204"/>
                    <a:pt x="13804" y="6683"/>
                    <a:pt x="13855" y="7165"/>
                  </a:cubicBezTo>
                  <a:cubicBezTo>
                    <a:pt x="13906" y="7647"/>
                    <a:pt x="13932" y="8129"/>
                    <a:pt x="13917" y="8615"/>
                  </a:cubicBezTo>
                  <a:lnTo>
                    <a:pt x="17466" y="8758"/>
                  </a:lnTo>
                  <a:cubicBezTo>
                    <a:pt x="17456" y="8067"/>
                    <a:pt x="17305" y="7387"/>
                    <a:pt x="17019" y="6745"/>
                  </a:cubicBezTo>
                  <a:cubicBezTo>
                    <a:pt x="16733" y="6102"/>
                    <a:pt x="16308" y="5496"/>
                    <a:pt x="15763" y="4946"/>
                  </a:cubicBezTo>
                  <a:cubicBezTo>
                    <a:pt x="15538" y="5052"/>
                    <a:pt x="15319" y="5157"/>
                    <a:pt x="15087" y="5249"/>
                  </a:cubicBezTo>
                  <a:cubicBezTo>
                    <a:pt x="14848" y="5343"/>
                    <a:pt x="14597" y="5425"/>
                    <a:pt x="14350" y="5505"/>
                  </a:cubicBezTo>
                  <a:cubicBezTo>
                    <a:pt x="14104" y="5585"/>
                    <a:pt x="13859" y="5663"/>
                    <a:pt x="13607" y="5729"/>
                  </a:cubicBezTo>
                  <a:close/>
                  <a:moveTo>
                    <a:pt x="5626" y="9084"/>
                  </a:moveTo>
                  <a:cubicBezTo>
                    <a:pt x="5614" y="9529"/>
                    <a:pt x="5641" y="9977"/>
                    <a:pt x="5687" y="10418"/>
                  </a:cubicBezTo>
                  <a:cubicBezTo>
                    <a:pt x="5733" y="10859"/>
                    <a:pt x="5801" y="11302"/>
                    <a:pt x="5904" y="11737"/>
                  </a:cubicBezTo>
                  <a:cubicBezTo>
                    <a:pt x="6351" y="11653"/>
                    <a:pt x="6799" y="11583"/>
                    <a:pt x="7255" y="11543"/>
                  </a:cubicBezTo>
                  <a:cubicBezTo>
                    <a:pt x="7711" y="11502"/>
                    <a:pt x="8176" y="11483"/>
                    <a:pt x="8637" y="11488"/>
                  </a:cubicBezTo>
                  <a:lnTo>
                    <a:pt x="8789" y="9215"/>
                  </a:lnTo>
                  <a:lnTo>
                    <a:pt x="5626" y="9084"/>
                  </a:lnTo>
                  <a:close/>
                  <a:moveTo>
                    <a:pt x="9830" y="9260"/>
                  </a:moveTo>
                  <a:lnTo>
                    <a:pt x="9678" y="11533"/>
                  </a:lnTo>
                  <a:cubicBezTo>
                    <a:pt x="10111" y="11566"/>
                    <a:pt x="10539" y="11622"/>
                    <a:pt x="10960" y="11693"/>
                  </a:cubicBezTo>
                  <a:cubicBezTo>
                    <a:pt x="11380" y="11765"/>
                    <a:pt x="11789" y="11857"/>
                    <a:pt x="12195" y="11966"/>
                  </a:cubicBezTo>
                  <a:cubicBezTo>
                    <a:pt x="12354" y="11544"/>
                    <a:pt x="12487" y="11117"/>
                    <a:pt x="12591" y="10685"/>
                  </a:cubicBezTo>
                  <a:cubicBezTo>
                    <a:pt x="12695" y="10253"/>
                    <a:pt x="12771" y="9818"/>
                    <a:pt x="12819" y="9378"/>
                  </a:cubicBezTo>
                  <a:lnTo>
                    <a:pt x="9830" y="9260"/>
                  </a:lnTo>
                  <a:close/>
                  <a:moveTo>
                    <a:pt x="4330" y="13039"/>
                  </a:moveTo>
                  <a:cubicBezTo>
                    <a:pt x="4065" y="13135"/>
                    <a:pt x="3812" y="13241"/>
                    <a:pt x="3558" y="13356"/>
                  </a:cubicBezTo>
                  <a:cubicBezTo>
                    <a:pt x="3906" y="13626"/>
                    <a:pt x="4274" y="13873"/>
                    <a:pt x="4671" y="14087"/>
                  </a:cubicBezTo>
                  <a:cubicBezTo>
                    <a:pt x="5068" y="14300"/>
                    <a:pt x="5484" y="14479"/>
                    <a:pt x="5921" y="14635"/>
                  </a:cubicBezTo>
                  <a:cubicBezTo>
                    <a:pt x="5762" y="14333"/>
                    <a:pt x="5616" y="14028"/>
                    <a:pt x="5485" y="13718"/>
                  </a:cubicBezTo>
                  <a:cubicBezTo>
                    <a:pt x="5354" y="13409"/>
                    <a:pt x="5242" y="13093"/>
                    <a:pt x="5139" y="12778"/>
                  </a:cubicBezTo>
                  <a:cubicBezTo>
                    <a:pt x="4865" y="12856"/>
                    <a:pt x="4595" y="12943"/>
                    <a:pt x="4330" y="13039"/>
                  </a:cubicBezTo>
                  <a:close/>
                  <a:moveTo>
                    <a:pt x="13859" y="9423"/>
                  </a:moveTo>
                  <a:cubicBezTo>
                    <a:pt x="13808" y="9907"/>
                    <a:pt x="13724" y="10381"/>
                    <a:pt x="13609" y="10857"/>
                  </a:cubicBezTo>
                  <a:cubicBezTo>
                    <a:pt x="13493" y="11332"/>
                    <a:pt x="13344" y="11810"/>
                    <a:pt x="13166" y="12273"/>
                  </a:cubicBezTo>
                  <a:cubicBezTo>
                    <a:pt x="13524" y="12401"/>
                    <a:pt x="13875" y="12542"/>
                    <a:pt x="14216" y="12701"/>
                  </a:cubicBezTo>
                  <a:cubicBezTo>
                    <a:pt x="14556" y="12859"/>
                    <a:pt x="14886" y="13034"/>
                    <a:pt x="15207" y="13222"/>
                  </a:cubicBezTo>
                  <a:cubicBezTo>
                    <a:pt x="15824" y="12719"/>
                    <a:pt x="16322" y="12150"/>
                    <a:pt x="16693" y="11534"/>
                  </a:cubicBezTo>
                  <a:cubicBezTo>
                    <a:pt x="17065" y="10917"/>
                    <a:pt x="17305" y="10252"/>
                    <a:pt x="17407" y="9565"/>
                  </a:cubicBezTo>
                  <a:lnTo>
                    <a:pt x="13859" y="9423"/>
                  </a:lnTo>
                  <a:close/>
                  <a:moveTo>
                    <a:pt x="6129" y="12538"/>
                  </a:moveTo>
                  <a:cubicBezTo>
                    <a:pt x="6265" y="12963"/>
                    <a:pt x="6431" y="13384"/>
                    <a:pt x="6622" y="13795"/>
                  </a:cubicBezTo>
                  <a:cubicBezTo>
                    <a:pt x="6812" y="14207"/>
                    <a:pt x="7039" y="14613"/>
                    <a:pt x="7283" y="15009"/>
                  </a:cubicBezTo>
                  <a:cubicBezTo>
                    <a:pt x="7466" y="15045"/>
                    <a:pt x="7639" y="15073"/>
                    <a:pt x="7825" y="15099"/>
                  </a:cubicBezTo>
                  <a:cubicBezTo>
                    <a:pt x="8012" y="15126"/>
                    <a:pt x="8207" y="15149"/>
                    <a:pt x="8397" y="15166"/>
                  </a:cubicBezTo>
                  <a:lnTo>
                    <a:pt x="8585" y="12305"/>
                  </a:lnTo>
                  <a:cubicBezTo>
                    <a:pt x="8171" y="12305"/>
                    <a:pt x="7764" y="12319"/>
                    <a:pt x="7353" y="12359"/>
                  </a:cubicBezTo>
                  <a:cubicBezTo>
                    <a:pt x="6944" y="12398"/>
                    <a:pt x="6529" y="12460"/>
                    <a:pt x="6129" y="12538"/>
                  </a:cubicBezTo>
                  <a:close/>
                  <a:moveTo>
                    <a:pt x="9626" y="12350"/>
                  </a:moveTo>
                  <a:lnTo>
                    <a:pt x="9425" y="15216"/>
                  </a:lnTo>
                  <a:cubicBezTo>
                    <a:pt x="9582" y="15214"/>
                    <a:pt x="9737" y="15203"/>
                    <a:pt x="9894" y="15194"/>
                  </a:cubicBezTo>
                  <a:cubicBezTo>
                    <a:pt x="10050" y="15186"/>
                    <a:pt x="10213" y="15175"/>
                    <a:pt x="10368" y="15159"/>
                  </a:cubicBezTo>
                  <a:cubicBezTo>
                    <a:pt x="10671" y="14778"/>
                    <a:pt x="10949" y="14389"/>
                    <a:pt x="11199" y="13988"/>
                  </a:cubicBezTo>
                  <a:cubicBezTo>
                    <a:pt x="11449" y="13586"/>
                    <a:pt x="11670" y="13171"/>
                    <a:pt x="11866" y="12752"/>
                  </a:cubicBezTo>
                  <a:cubicBezTo>
                    <a:pt x="11505" y="12651"/>
                    <a:pt x="11137" y="12565"/>
                    <a:pt x="10763" y="12497"/>
                  </a:cubicBezTo>
                  <a:cubicBezTo>
                    <a:pt x="10389" y="12429"/>
                    <a:pt x="10011" y="12384"/>
                    <a:pt x="9626" y="12350"/>
                  </a:cubicBezTo>
                  <a:close/>
                  <a:moveTo>
                    <a:pt x="12825" y="13064"/>
                  </a:moveTo>
                  <a:cubicBezTo>
                    <a:pt x="12674" y="13385"/>
                    <a:pt x="12510" y="13697"/>
                    <a:pt x="12329" y="14009"/>
                  </a:cubicBezTo>
                  <a:cubicBezTo>
                    <a:pt x="12148" y="14321"/>
                    <a:pt x="11954" y="14631"/>
                    <a:pt x="11743" y="14932"/>
                  </a:cubicBezTo>
                  <a:cubicBezTo>
                    <a:pt x="12192" y="14825"/>
                    <a:pt x="12634" y="14684"/>
                    <a:pt x="13055" y="14518"/>
                  </a:cubicBezTo>
                  <a:cubicBezTo>
                    <a:pt x="13547" y="14324"/>
                    <a:pt x="14011" y="14095"/>
                    <a:pt x="14443" y="13829"/>
                  </a:cubicBezTo>
                  <a:cubicBezTo>
                    <a:pt x="14187" y="13681"/>
                    <a:pt x="13927" y="13541"/>
                    <a:pt x="13658" y="13413"/>
                  </a:cubicBezTo>
                  <a:cubicBezTo>
                    <a:pt x="13389" y="13285"/>
                    <a:pt x="13107" y="13170"/>
                    <a:pt x="12825" y="1306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1" name="Figure"/>
            <p:cNvSpPr/>
            <p:nvPr/>
          </p:nvSpPr>
          <p:spPr>
            <a:xfrm>
              <a:off x="5598014" y="7739867"/>
              <a:ext cx="466519" cy="5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2" name="Figure"/>
            <p:cNvSpPr/>
            <p:nvPr/>
          </p:nvSpPr>
          <p:spPr>
            <a:xfrm>
              <a:off x="5870874" y="6843099"/>
              <a:ext cx="600715" cy="83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3" name="Figure"/>
            <p:cNvSpPr/>
            <p:nvPr/>
          </p:nvSpPr>
          <p:spPr>
            <a:xfrm>
              <a:off x="4514844" y="7219322"/>
              <a:ext cx="534331" cy="5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4" name="Figure"/>
            <p:cNvSpPr/>
            <p:nvPr/>
          </p:nvSpPr>
          <p:spPr>
            <a:xfrm>
              <a:off x="4004952" y="8445017"/>
              <a:ext cx="745367" cy="62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5" name="Figure"/>
            <p:cNvSpPr/>
            <p:nvPr/>
          </p:nvSpPr>
          <p:spPr>
            <a:xfrm>
              <a:off x="3328446" y="8329055"/>
              <a:ext cx="513466" cy="6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6" name="Figure"/>
            <p:cNvSpPr/>
            <p:nvPr/>
          </p:nvSpPr>
          <p:spPr>
            <a:xfrm>
              <a:off x="3819790" y="7593241"/>
              <a:ext cx="536498" cy="8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7" name="Figure"/>
            <p:cNvSpPr/>
            <p:nvPr/>
          </p:nvSpPr>
          <p:spPr>
            <a:xfrm>
              <a:off x="5814857" y="8945179"/>
              <a:ext cx="570419" cy="64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8" name="Figure"/>
            <p:cNvSpPr/>
            <p:nvPr/>
          </p:nvSpPr>
          <p:spPr>
            <a:xfrm>
              <a:off x="6510324" y="8436927"/>
              <a:ext cx="387031" cy="55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69" name="Figure"/>
            <p:cNvSpPr/>
            <p:nvPr/>
          </p:nvSpPr>
          <p:spPr>
            <a:xfrm>
              <a:off x="1095844" y="1175045"/>
              <a:ext cx="387480" cy="4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4" y="0"/>
                  </a:moveTo>
                  <a:lnTo>
                    <a:pt x="0" y="14712"/>
                  </a:lnTo>
                  <a:lnTo>
                    <a:pt x="12786" y="21600"/>
                  </a:lnTo>
                  <a:lnTo>
                    <a:pt x="21600" y="9440"/>
                  </a:lnTo>
                  <a:lnTo>
                    <a:pt x="20503" y="5300"/>
                  </a:lnTo>
                  <a:lnTo>
                    <a:pt x="10664" y="0"/>
                  </a:lnTo>
                  <a:close/>
                  <a:moveTo>
                    <a:pt x="12273" y="5578"/>
                  </a:moveTo>
                  <a:lnTo>
                    <a:pt x="16930" y="8086"/>
                  </a:lnTo>
                  <a:lnTo>
                    <a:pt x="16635" y="8492"/>
                  </a:lnTo>
                  <a:lnTo>
                    <a:pt x="11979" y="5984"/>
                  </a:lnTo>
                  <a:lnTo>
                    <a:pt x="12273" y="5578"/>
                  </a:lnTo>
                  <a:close/>
                  <a:moveTo>
                    <a:pt x="7043" y="8326"/>
                  </a:moveTo>
                  <a:lnTo>
                    <a:pt x="16357" y="13343"/>
                  </a:lnTo>
                  <a:lnTo>
                    <a:pt x="16071" y="13738"/>
                  </a:lnTo>
                  <a:lnTo>
                    <a:pt x="6757" y="8721"/>
                  </a:lnTo>
                  <a:lnTo>
                    <a:pt x="7043" y="8326"/>
                  </a:lnTo>
                  <a:close/>
                  <a:moveTo>
                    <a:pt x="5596" y="10322"/>
                  </a:moveTo>
                  <a:lnTo>
                    <a:pt x="14910" y="15339"/>
                  </a:lnTo>
                  <a:lnTo>
                    <a:pt x="14616" y="15745"/>
                  </a:lnTo>
                  <a:lnTo>
                    <a:pt x="5302" y="10728"/>
                  </a:lnTo>
                  <a:lnTo>
                    <a:pt x="5596" y="10322"/>
                  </a:lnTo>
                  <a:close/>
                  <a:moveTo>
                    <a:pt x="4150" y="12318"/>
                  </a:moveTo>
                  <a:lnTo>
                    <a:pt x="8807" y="14826"/>
                  </a:lnTo>
                  <a:lnTo>
                    <a:pt x="8512" y="15232"/>
                  </a:lnTo>
                  <a:lnTo>
                    <a:pt x="3856" y="12724"/>
                  </a:lnTo>
                  <a:lnTo>
                    <a:pt x="4150" y="12318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0" name="Figure"/>
            <p:cNvSpPr/>
            <p:nvPr/>
          </p:nvSpPr>
          <p:spPr>
            <a:xfrm>
              <a:off x="1402353" y="4853477"/>
              <a:ext cx="461010" cy="97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1" name="Figure"/>
            <p:cNvSpPr/>
            <p:nvPr/>
          </p:nvSpPr>
          <p:spPr>
            <a:xfrm>
              <a:off x="6784103" y="8802030"/>
              <a:ext cx="410125" cy="45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2" name="Figure"/>
            <p:cNvSpPr/>
            <p:nvPr/>
          </p:nvSpPr>
          <p:spPr>
            <a:xfrm>
              <a:off x="5196885" y="7164430"/>
              <a:ext cx="550228" cy="52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3" name="Figure"/>
            <p:cNvSpPr/>
            <p:nvPr/>
          </p:nvSpPr>
          <p:spPr>
            <a:xfrm>
              <a:off x="3328457" y="9142273"/>
              <a:ext cx="392655" cy="42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4" name="Figure"/>
            <p:cNvSpPr/>
            <p:nvPr/>
          </p:nvSpPr>
          <p:spPr>
            <a:xfrm>
              <a:off x="3314375" y="8713623"/>
              <a:ext cx="359034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93" y="15970"/>
                  </a:lnTo>
                  <a:lnTo>
                    <a:pt x="15488" y="19464"/>
                  </a:lnTo>
                  <a:cubicBezTo>
                    <a:pt x="15488" y="19464"/>
                    <a:pt x="21600" y="21600"/>
                    <a:pt x="21600" y="21600"/>
                  </a:cubicBezTo>
                  <a:close/>
                  <a:moveTo>
                    <a:pt x="14827" y="18782"/>
                  </a:moveTo>
                  <a:lnTo>
                    <a:pt x="19632" y="15288"/>
                  </a:lnTo>
                  <a:lnTo>
                    <a:pt x="7863" y="3150"/>
                  </a:lnTo>
                  <a:lnTo>
                    <a:pt x="3055" y="6642"/>
                  </a:lnTo>
                  <a:cubicBezTo>
                    <a:pt x="3055" y="6642"/>
                    <a:pt x="14827" y="18782"/>
                    <a:pt x="14827" y="18782"/>
                  </a:cubicBezTo>
                  <a:close/>
                  <a:moveTo>
                    <a:pt x="2382" y="5946"/>
                  </a:moveTo>
                  <a:lnTo>
                    <a:pt x="7189" y="2455"/>
                  </a:lnTo>
                  <a:lnTo>
                    <a:pt x="4808" y="0"/>
                  </a:lnTo>
                  <a:lnTo>
                    <a:pt x="0" y="3492"/>
                  </a:lnTo>
                  <a:cubicBezTo>
                    <a:pt x="0" y="3492"/>
                    <a:pt x="2382" y="5946"/>
                    <a:pt x="2382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5" name="Figure"/>
            <p:cNvSpPr/>
            <p:nvPr/>
          </p:nvSpPr>
          <p:spPr>
            <a:xfrm>
              <a:off x="4469538" y="8036569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6" name="Figure"/>
            <p:cNvSpPr/>
            <p:nvPr/>
          </p:nvSpPr>
          <p:spPr>
            <a:xfrm>
              <a:off x="7081524" y="9270623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7" name="Figure"/>
            <p:cNvSpPr/>
            <p:nvPr/>
          </p:nvSpPr>
          <p:spPr>
            <a:xfrm>
              <a:off x="816293" y="6547554"/>
              <a:ext cx="1231125" cy="102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060" extrusionOk="0">
                  <a:moveTo>
                    <a:pt x="5067" y="1750"/>
                  </a:moveTo>
                  <a:cubicBezTo>
                    <a:pt x="3889" y="2786"/>
                    <a:pt x="2937" y="4242"/>
                    <a:pt x="2399" y="6004"/>
                  </a:cubicBezTo>
                  <a:cubicBezTo>
                    <a:pt x="1643" y="8478"/>
                    <a:pt x="1865" y="11194"/>
                    <a:pt x="2990" y="13444"/>
                  </a:cubicBezTo>
                  <a:cubicBezTo>
                    <a:pt x="3870" y="15270"/>
                    <a:pt x="5250" y="16661"/>
                    <a:pt x="6922" y="17381"/>
                  </a:cubicBezTo>
                  <a:cubicBezTo>
                    <a:pt x="9451" y="18470"/>
                    <a:pt x="12240" y="17908"/>
                    <a:pt x="14313" y="15903"/>
                  </a:cubicBezTo>
                  <a:cubicBezTo>
                    <a:pt x="18651" y="11420"/>
                    <a:pt x="17421" y="3050"/>
                    <a:pt x="12063" y="580"/>
                  </a:cubicBezTo>
                  <a:cubicBezTo>
                    <a:pt x="9632" y="-540"/>
                    <a:pt x="7029" y="24"/>
                    <a:pt x="5067" y="1750"/>
                  </a:cubicBezTo>
                  <a:close/>
                  <a:moveTo>
                    <a:pt x="144" y="7069"/>
                  </a:moveTo>
                  <a:cubicBezTo>
                    <a:pt x="-293" y="10042"/>
                    <a:pt x="271" y="13045"/>
                    <a:pt x="1730" y="15515"/>
                  </a:cubicBezTo>
                  <a:cubicBezTo>
                    <a:pt x="3189" y="17984"/>
                    <a:pt x="5373" y="19623"/>
                    <a:pt x="7873" y="20142"/>
                  </a:cubicBezTo>
                  <a:cubicBezTo>
                    <a:pt x="10701" y="20729"/>
                    <a:pt x="13525" y="19737"/>
                    <a:pt x="15626" y="17642"/>
                  </a:cubicBezTo>
                  <a:cubicBezTo>
                    <a:pt x="16046" y="17223"/>
                    <a:pt x="16441" y="16757"/>
                    <a:pt x="16797" y="16253"/>
                  </a:cubicBezTo>
                  <a:lnTo>
                    <a:pt x="17968" y="17913"/>
                  </a:lnTo>
                  <a:lnTo>
                    <a:pt x="15970" y="19907"/>
                  </a:lnTo>
                  <a:lnTo>
                    <a:pt x="16784" y="21060"/>
                  </a:lnTo>
                  <a:lnTo>
                    <a:pt x="21307" y="16547"/>
                  </a:lnTo>
                  <a:lnTo>
                    <a:pt x="20493" y="15394"/>
                  </a:lnTo>
                  <a:lnTo>
                    <a:pt x="18938" y="16946"/>
                  </a:lnTo>
                  <a:lnTo>
                    <a:pt x="17563" y="14997"/>
                  </a:lnTo>
                  <a:cubicBezTo>
                    <a:pt x="17707" y="14725"/>
                    <a:pt x="17841" y="14444"/>
                    <a:pt x="17966" y="14155"/>
                  </a:cubicBezTo>
                  <a:cubicBezTo>
                    <a:pt x="18091" y="13866"/>
                    <a:pt x="18199" y="13565"/>
                    <a:pt x="18303" y="13259"/>
                  </a:cubicBezTo>
                  <a:lnTo>
                    <a:pt x="17136" y="12696"/>
                  </a:lnTo>
                  <a:cubicBezTo>
                    <a:pt x="15692" y="16941"/>
                    <a:pt x="11882" y="19452"/>
                    <a:pt x="8083" y="18663"/>
                  </a:cubicBezTo>
                  <a:cubicBezTo>
                    <a:pt x="5916" y="18213"/>
                    <a:pt x="4035" y="16787"/>
                    <a:pt x="2770" y="14646"/>
                  </a:cubicBezTo>
                  <a:cubicBezTo>
                    <a:pt x="1505" y="12506"/>
                    <a:pt x="1009" y="9913"/>
                    <a:pt x="1387" y="7336"/>
                  </a:cubicBezTo>
                  <a:lnTo>
                    <a:pt x="144" y="7069"/>
                  </a:lnTo>
                  <a:close/>
                  <a:moveTo>
                    <a:pt x="5335" y="2837"/>
                  </a:moveTo>
                  <a:cubicBezTo>
                    <a:pt x="5642" y="2548"/>
                    <a:pt x="5974" y="2294"/>
                    <a:pt x="6321" y="2074"/>
                  </a:cubicBezTo>
                  <a:cubicBezTo>
                    <a:pt x="6377" y="2352"/>
                    <a:pt x="6420" y="2628"/>
                    <a:pt x="6454" y="2908"/>
                  </a:cubicBezTo>
                  <a:cubicBezTo>
                    <a:pt x="6487" y="3187"/>
                    <a:pt x="6509" y="3473"/>
                    <a:pt x="6523" y="3753"/>
                  </a:cubicBezTo>
                  <a:cubicBezTo>
                    <a:pt x="6184" y="3733"/>
                    <a:pt x="5841" y="3731"/>
                    <a:pt x="5502" y="3739"/>
                  </a:cubicBezTo>
                  <a:cubicBezTo>
                    <a:pt x="5162" y="3747"/>
                    <a:pt x="4828" y="3763"/>
                    <a:pt x="4490" y="3799"/>
                  </a:cubicBezTo>
                  <a:cubicBezTo>
                    <a:pt x="4750" y="3452"/>
                    <a:pt x="5029" y="3126"/>
                    <a:pt x="5335" y="2837"/>
                  </a:cubicBezTo>
                  <a:close/>
                  <a:moveTo>
                    <a:pt x="3789" y="4906"/>
                  </a:moveTo>
                  <a:cubicBezTo>
                    <a:pt x="4243" y="4825"/>
                    <a:pt x="4700" y="4770"/>
                    <a:pt x="5156" y="4744"/>
                  </a:cubicBezTo>
                  <a:cubicBezTo>
                    <a:pt x="5613" y="4718"/>
                    <a:pt x="6071" y="4720"/>
                    <a:pt x="6527" y="4748"/>
                  </a:cubicBezTo>
                  <a:cubicBezTo>
                    <a:pt x="6511" y="5145"/>
                    <a:pt x="6474" y="5551"/>
                    <a:pt x="6416" y="5943"/>
                  </a:cubicBezTo>
                  <a:cubicBezTo>
                    <a:pt x="6358" y="6336"/>
                    <a:pt x="6283" y="6722"/>
                    <a:pt x="6183" y="7107"/>
                  </a:cubicBezTo>
                  <a:lnTo>
                    <a:pt x="3360" y="5893"/>
                  </a:lnTo>
                  <a:cubicBezTo>
                    <a:pt x="3422" y="5725"/>
                    <a:pt x="3488" y="5551"/>
                    <a:pt x="3560" y="5388"/>
                  </a:cubicBezTo>
                  <a:cubicBezTo>
                    <a:pt x="3631" y="5226"/>
                    <a:pt x="3708" y="5062"/>
                    <a:pt x="3789" y="4906"/>
                  </a:cubicBezTo>
                  <a:close/>
                  <a:moveTo>
                    <a:pt x="7125" y="1577"/>
                  </a:moveTo>
                  <a:cubicBezTo>
                    <a:pt x="7809" y="1267"/>
                    <a:pt x="8522" y="1093"/>
                    <a:pt x="9239" y="1060"/>
                  </a:cubicBezTo>
                  <a:cubicBezTo>
                    <a:pt x="9955" y="1028"/>
                    <a:pt x="10670" y="1129"/>
                    <a:pt x="11369" y="1374"/>
                  </a:cubicBezTo>
                  <a:lnTo>
                    <a:pt x="10388" y="4606"/>
                  </a:lnTo>
                  <a:cubicBezTo>
                    <a:pt x="9901" y="4415"/>
                    <a:pt x="9404" y="4250"/>
                    <a:pt x="8905" y="4121"/>
                  </a:cubicBezTo>
                  <a:cubicBezTo>
                    <a:pt x="8407" y="3991"/>
                    <a:pt x="7907" y="3892"/>
                    <a:pt x="7401" y="3826"/>
                  </a:cubicBezTo>
                  <a:cubicBezTo>
                    <a:pt x="7389" y="3448"/>
                    <a:pt x="7359" y="3070"/>
                    <a:pt x="7314" y="2693"/>
                  </a:cubicBezTo>
                  <a:cubicBezTo>
                    <a:pt x="7268" y="2316"/>
                    <a:pt x="7205" y="1951"/>
                    <a:pt x="7125" y="1577"/>
                  </a:cubicBezTo>
                  <a:close/>
                  <a:moveTo>
                    <a:pt x="3066" y="6829"/>
                  </a:moveTo>
                  <a:lnTo>
                    <a:pt x="5890" y="8044"/>
                  </a:lnTo>
                  <a:cubicBezTo>
                    <a:pt x="5764" y="8385"/>
                    <a:pt x="5625" y="8720"/>
                    <a:pt x="5468" y="9041"/>
                  </a:cubicBezTo>
                  <a:cubicBezTo>
                    <a:pt x="5310" y="9362"/>
                    <a:pt x="5138" y="9667"/>
                    <a:pt x="4951" y="9964"/>
                  </a:cubicBezTo>
                  <a:cubicBezTo>
                    <a:pt x="4578" y="9630"/>
                    <a:pt x="4217" y="9280"/>
                    <a:pt x="3874" y="8903"/>
                  </a:cubicBezTo>
                  <a:cubicBezTo>
                    <a:pt x="3532" y="8526"/>
                    <a:pt x="3202" y="8132"/>
                    <a:pt x="2893" y="7714"/>
                  </a:cubicBezTo>
                  <a:cubicBezTo>
                    <a:pt x="2915" y="7566"/>
                    <a:pt x="2943" y="7408"/>
                    <a:pt x="2973" y="7262"/>
                  </a:cubicBezTo>
                  <a:cubicBezTo>
                    <a:pt x="3002" y="7115"/>
                    <a:pt x="3030" y="6975"/>
                    <a:pt x="3066" y="6829"/>
                  </a:cubicBezTo>
                  <a:close/>
                  <a:moveTo>
                    <a:pt x="2802" y="9058"/>
                  </a:moveTo>
                  <a:cubicBezTo>
                    <a:pt x="3052" y="9362"/>
                    <a:pt x="3305" y="9651"/>
                    <a:pt x="3574" y="9931"/>
                  </a:cubicBezTo>
                  <a:cubicBezTo>
                    <a:pt x="3843" y="10211"/>
                    <a:pt x="4128" y="10481"/>
                    <a:pt x="4413" y="10737"/>
                  </a:cubicBezTo>
                  <a:cubicBezTo>
                    <a:pt x="4240" y="10960"/>
                    <a:pt x="4046" y="11176"/>
                    <a:pt x="3855" y="11379"/>
                  </a:cubicBezTo>
                  <a:cubicBezTo>
                    <a:pt x="3663" y="11582"/>
                    <a:pt x="3470" y="11771"/>
                    <a:pt x="3263" y="11953"/>
                  </a:cubicBezTo>
                  <a:cubicBezTo>
                    <a:pt x="3107" y="11486"/>
                    <a:pt x="2988" y="11009"/>
                    <a:pt x="2911" y="10525"/>
                  </a:cubicBezTo>
                  <a:cubicBezTo>
                    <a:pt x="2833" y="10041"/>
                    <a:pt x="2802" y="9550"/>
                    <a:pt x="2802" y="9058"/>
                  </a:cubicBezTo>
                  <a:close/>
                  <a:moveTo>
                    <a:pt x="7388" y="4838"/>
                  </a:moveTo>
                  <a:cubicBezTo>
                    <a:pt x="7847" y="4901"/>
                    <a:pt x="8303" y="5000"/>
                    <a:pt x="8754" y="5118"/>
                  </a:cubicBezTo>
                  <a:cubicBezTo>
                    <a:pt x="9206" y="5236"/>
                    <a:pt x="9653" y="5370"/>
                    <a:pt x="10094" y="5543"/>
                  </a:cubicBezTo>
                  <a:lnTo>
                    <a:pt x="9216" y="8418"/>
                  </a:lnTo>
                  <a:lnTo>
                    <a:pt x="6979" y="7448"/>
                  </a:lnTo>
                  <a:cubicBezTo>
                    <a:pt x="7094" y="7021"/>
                    <a:pt x="7183" y="6595"/>
                    <a:pt x="7252" y="6159"/>
                  </a:cubicBezTo>
                  <a:cubicBezTo>
                    <a:pt x="7322" y="5724"/>
                    <a:pt x="7367" y="5278"/>
                    <a:pt x="7388" y="4838"/>
                  </a:cubicBezTo>
                  <a:close/>
                  <a:moveTo>
                    <a:pt x="12165" y="1715"/>
                  </a:moveTo>
                  <a:cubicBezTo>
                    <a:pt x="12833" y="2062"/>
                    <a:pt x="13444" y="2537"/>
                    <a:pt x="13976" y="3110"/>
                  </a:cubicBezTo>
                  <a:cubicBezTo>
                    <a:pt x="14508" y="3682"/>
                    <a:pt x="14966" y="4359"/>
                    <a:pt x="15323" y="5120"/>
                  </a:cubicBezTo>
                  <a:cubicBezTo>
                    <a:pt x="15135" y="5280"/>
                    <a:pt x="14943" y="5448"/>
                    <a:pt x="14767" y="5624"/>
                  </a:cubicBezTo>
                  <a:cubicBezTo>
                    <a:pt x="14452" y="5938"/>
                    <a:pt x="14161" y="6276"/>
                    <a:pt x="13887" y="6638"/>
                  </a:cubicBezTo>
                  <a:cubicBezTo>
                    <a:pt x="13463" y="6301"/>
                    <a:pt x="13028" y="5991"/>
                    <a:pt x="12576" y="5709"/>
                  </a:cubicBezTo>
                  <a:cubicBezTo>
                    <a:pt x="12124" y="5427"/>
                    <a:pt x="11652" y="5181"/>
                    <a:pt x="11175" y="4956"/>
                  </a:cubicBezTo>
                  <a:lnTo>
                    <a:pt x="12165" y="1715"/>
                  </a:lnTo>
                  <a:close/>
                  <a:moveTo>
                    <a:pt x="6686" y="8385"/>
                  </a:moveTo>
                  <a:lnTo>
                    <a:pt x="8930" y="9364"/>
                  </a:lnTo>
                  <a:lnTo>
                    <a:pt x="8095" y="12078"/>
                  </a:lnTo>
                  <a:cubicBezTo>
                    <a:pt x="7666" y="11874"/>
                    <a:pt x="7252" y="11648"/>
                    <a:pt x="6844" y="11395"/>
                  </a:cubicBezTo>
                  <a:cubicBezTo>
                    <a:pt x="6436" y="11142"/>
                    <a:pt x="6042" y="10863"/>
                    <a:pt x="5658" y="10562"/>
                  </a:cubicBezTo>
                  <a:cubicBezTo>
                    <a:pt x="5865" y="10227"/>
                    <a:pt x="6051" y="9869"/>
                    <a:pt x="6224" y="9507"/>
                  </a:cubicBezTo>
                  <a:cubicBezTo>
                    <a:pt x="6396" y="9144"/>
                    <a:pt x="6550" y="8769"/>
                    <a:pt x="6686" y="8385"/>
                  </a:cubicBezTo>
                  <a:close/>
                  <a:moveTo>
                    <a:pt x="5128" y="11345"/>
                  </a:moveTo>
                  <a:cubicBezTo>
                    <a:pt x="5549" y="11679"/>
                    <a:pt x="5983" y="11985"/>
                    <a:pt x="6431" y="12264"/>
                  </a:cubicBezTo>
                  <a:cubicBezTo>
                    <a:pt x="6880" y="12543"/>
                    <a:pt x="7336" y="12801"/>
                    <a:pt x="7808" y="13024"/>
                  </a:cubicBezTo>
                  <a:lnTo>
                    <a:pt x="6820" y="16247"/>
                  </a:lnTo>
                  <a:cubicBezTo>
                    <a:pt x="6157" y="15902"/>
                    <a:pt x="5551" y="15438"/>
                    <a:pt x="5023" y="14872"/>
                  </a:cubicBezTo>
                  <a:cubicBezTo>
                    <a:pt x="4495" y="14305"/>
                    <a:pt x="4047" y="13633"/>
                    <a:pt x="3690" y="12881"/>
                  </a:cubicBezTo>
                  <a:cubicBezTo>
                    <a:pt x="3863" y="12733"/>
                    <a:pt x="4034" y="12589"/>
                    <a:pt x="4196" y="12427"/>
                  </a:cubicBezTo>
                  <a:cubicBezTo>
                    <a:pt x="4362" y="12261"/>
                    <a:pt x="4521" y="12078"/>
                    <a:pt x="4677" y="11897"/>
                  </a:cubicBezTo>
                  <a:cubicBezTo>
                    <a:pt x="4831" y="11717"/>
                    <a:pt x="4984" y="11537"/>
                    <a:pt x="5128" y="11345"/>
                  </a:cubicBezTo>
                  <a:close/>
                  <a:moveTo>
                    <a:pt x="10890" y="5884"/>
                  </a:moveTo>
                  <a:cubicBezTo>
                    <a:pt x="11322" y="6089"/>
                    <a:pt x="11745" y="6331"/>
                    <a:pt x="12155" y="6587"/>
                  </a:cubicBezTo>
                  <a:cubicBezTo>
                    <a:pt x="12566" y="6842"/>
                    <a:pt x="12970" y="7118"/>
                    <a:pt x="13357" y="7421"/>
                  </a:cubicBezTo>
                  <a:cubicBezTo>
                    <a:pt x="13134" y="7776"/>
                    <a:pt x="12924" y="8141"/>
                    <a:pt x="12741" y="8527"/>
                  </a:cubicBezTo>
                  <a:cubicBezTo>
                    <a:pt x="12557" y="8912"/>
                    <a:pt x="12392" y="9316"/>
                    <a:pt x="12250" y="9728"/>
                  </a:cubicBezTo>
                  <a:lnTo>
                    <a:pt x="10012" y="8759"/>
                  </a:lnTo>
                  <a:lnTo>
                    <a:pt x="10890" y="5884"/>
                  </a:lnTo>
                  <a:close/>
                  <a:moveTo>
                    <a:pt x="9726" y="9705"/>
                  </a:moveTo>
                  <a:lnTo>
                    <a:pt x="11963" y="10675"/>
                  </a:lnTo>
                  <a:cubicBezTo>
                    <a:pt x="11858" y="11076"/>
                    <a:pt x="11775" y="11484"/>
                    <a:pt x="11711" y="11892"/>
                  </a:cubicBezTo>
                  <a:cubicBezTo>
                    <a:pt x="11647" y="12300"/>
                    <a:pt x="11605" y="12708"/>
                    <a:pt x="11582" y="13122"/>
                  </a:cubicBezTo>
                  <a:cubicBezTo>
                    <a:pt x="11125" y="13058"/>
                    <a:pt x="10671" y="12970"/>
                    <a:pt x="10223" y="12852"/>
                  </a:cubicBezTo>
                  <a:cubicBezTo>
                    <a:pt x="9773" y="12734"/>
                    <a:pt x="9330" y="12590"/>
                    <a:pt x="8891" y="12418"/>
                  </a:cubicBezTo>
                  <a:lnTo>
                    <a:pt x="9726" y="9705"/>
                  </a:lnTo>
                  <a:close/>
                  <a:moveTo>
                    <a:pt x="15110" y="6654"/>
                  </a:moveTo>
                  <a:cubicBezTo>
                    <a:pt x="15286" y="6466"/>
                    <a:pt x="15468" y="6292"/>
                    <a:pt x="15660" y="6122"/>
                  </a:cubicBezTo>
                  <a:cubicBezTo>
                    <a:pt x="15809" y="6563"/>
                    <a:pt x="15931" y="7010"/>
                    <a:pt x="16010" y="7467"/>
                  </a:cubicBezTo>
                  <a:cubicBezTo>
                    <a:pt x="16090" y="7923"/>
                    <a:pt x="16131" y="8380"/>
                    <a:pt x="16141" y="8843"/>
                  </a:cubicBezTo>
                  <a:cubicBezTo>
                    <a:pt x="15901" y="8555"/>
                    <a:pt x="15654" y="8278"/>
                    <a:pt x="15397" y="8011"/>
                  </a:cubicBezTo>
                  <a:cubicBezTo>
                    <a:pt x="15141" y="7744"/>
                    <a:pt x="14873" y="7491"/>
                    <a:pt x="14601" y="7246"/>
                  </a:cubicBezTo>
                  <a:cubicBezTo>
                    <a:pt x="14764" y="7041"/>
                    <a:pt x="14933" y="6843"/>
                    <a:pt x="15110" y="6654"/>
                  </a:cubicBezTo>
                  <a:close/>
                  <a:moveTo>
                    <a:pt x="8605" y="13365"/>
                  </a:moveTo>
                  <a:cubicBezTo>
                    <a:pt x="9087" y="13555"/>
                    <a:pt x="9570" y="13711"/>
                    <a:pt x="10065" y="13839"/>
                  </a:cubicBezTo>
                  <a:cubicBezTo>
                    <a:pt x="10559" y="13968"/>
                    <a:pt x="11066" y="14067"/>
                    <a:pt x="11569" y="14134"/>
                  </a:cubicBezTo>
                  <a:cubicBezTo>
                    <a:pt x="11579" y="14515"/>
                    <a:pt x="11603" y="14896"/>
                    <a:pt x="11648" y="15275"/>
                  </a:cubicBezTo>
                  <a:cubicBezTo>
                    <a:pt x="11692" y="15655"/>
                    <a:pt x="11756" y="16033"/>
                    <a:pt x="11835" y="16409"/>
                  </a:cubicBezTo>
                  <a:cubicBezTo>
                    <a:pt x="11155" y="16714"/>
                    <a:pt x="10449" y="16879"/>
                    <a:pt x="9738" y="16910"/>
                  </a:cubicBezTo>
                  <a:cubicBezTo>
                    <a:pt x="9027" y="16940"/>
                    <a:pt x="8310" y="16830"/>
                    <a:pt x="7616" y="16588"/>
                  </a:cubicBezTo>
                  <a:lnTo>
                    <a:pt x="8605" y="13365"/>
                  </a:lnTo>
                  <a:close/>
                  <a:moveTo>
                    <a:pt x="14057" y="8009"/>
                  </a:moveTo>
                  <a:cubicBezTo>
                    <a:pt x="14422" y="8337"/>
                    <a:pt x="14775" y="8689"/>
                    <a:pt x="15111" y="9059"/>
                  </a:cubicBezTo>
                  <a:cubicBezTo>
                    <a:pt x="15447" y="9428"/>
                    <a:pt x="15766" y="9827"/>
                    <a:pt x="16070" y="10236"/>
                  </a:cubicBezTo>
                  <a:cubicBezTo>
                    <a:pt x="16047" y="10416"/>
                    <a:pt x="16018" y="10584"/>
                    <a:pt x="15985" y="10762"/>
                  </a:cubicBezTo>
                  <a:cubicBezTo>
                    <a:pt x="15951" y="10941"/>
                    <a:pt x="15911" y="11125"/>
                    <a:pt x="15868" y="11302"/>
                  </a:cubicBezTo>
                  <a:lnTo>
                    <a:pt x="13053" y="10079"/>
                  </a:lnTo>
                  <a:cubicBezTo>
                    <a:pt x="13184" y="9711"/>
                    <a:pt x="13327" y="9356"/>
                    <a:pt x="13495" y="9010"/>
                  </a:cubicBezTo>
                  <a:cubicBezTo>
                    <a:pt x="13664" y="8666"/>
                    <a:pt x="13854" y="8327"/>
                    <a:pt x="14057" y="8009"/>
                  </a:cubicBezTo>
                  <a:close/>
                  <a:moveTo>
                    <a:pt x="12766" y="11025"/>
                  </a:moveTo>
                  <a:lnTo>
                    <a:pt x="15589" y="12240"/>
                  </a:lnTo>
                  <a:cubicBezTo>
                    <a:pt x="15538" y="12379"/>
                    <a:pt x="15478" y="12512"/>
                    <a:pt x="15420" y="12646"/>
                  </a:cubicBezTo>
                  <a:cubicBezTo>
                    <a:pt x="15362" y="12781"/>
                    <a:pt x="15300" y="12920"/>
                    <a:pt x="15235" y="13051"/>
                  </a:cubicBezTo>
                  <a:cubicBezTo>
                    <a:pt x="14772" y="13135"/>
                    <a:pt x="14310" y="13192"/>
                    <a:pt x="13844" y="13219"/>
                  </a:cubicBezTo>
                  <a:cubicBezTo>
                    <a:pt x="13378" y="13246"/>
                    <a:pt x="12908" y="13242"/>
                    <a:pt x="12443" y="13212"/>
                  </a:cubicBezTo>
                  <a:cubicBezTo>
                    <a:pt x="12460" y="12842"/>
                    <a:pt x="12494" y="12473"/>
                    <a:pt x="12547" y="12108"/>
                  </a:cubicBezTo>
                  <a:cubicBezTo>
                    <a:pt x="12600" y="11743"/>
                    <a:pt x="12676" y="11385"/>
                    <a:pt x="12766" y="11025"/>
                  </a:cubicBezTo>
                  <a:close/>
                  <a:moveTo>
                    <a:pt x="12438" y="14215"/>
                  </a:moveTo>
                  <a:cubicBezTo>
                    <a:pt x="12795" y="14238"/>
                    <a:pt x="13149" y="14243"/>
                    <a:pt x="13506" y="14234"/>
                  </a:cubicBezTo>
                  <a:cubicBezTo>
                    <a:pt x="13864" y="14225"/>
                    <a:pt x="14224" y="14203"/>
                    <a:pt x="14580" y="14162"/>
                  </a:cubicBezTo>
                  <a:cubicBezTo>
                    <a:pt x="14335" y="14509"/>
                    <a:pt x="14059" y="14834"/>
                    <a:pt x="13766" y="15127"/>
                  </a:cubicBezTo>
                  <a:cubicBezTo>
                    <a:pt x="13423" y="15469"/>
                    <a:pt x="13055" y="15771"/>
                    <a:pt x="12662" y="16025"/>
                  </a:cubicBezTo>
                  <a:cubicBezTo>
                    <a:pt x="12600" y="15726"/>
                    <a:pt x="12549" y="15427"/>
                    <a:pt x="12511" y="15126"/>
                  </a:cubicBezTo>
                  <a:cubicBezTo>
                    <a:pt x="12473" y="14824"/>
                    <a:pt x="12451" y="14518"/>
                    <a:pt x="12438" y="1421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8" name="Figure"/>
            <p:cNvSpPr/>
            <p:nvPr/>
          </p:nvSpPr>
          <p:spPr>
            <a:xfrm>
              <a:off x="621037" y="6087878"/>
              <a:ext cx="417304" cy="44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1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79" name="Figure"/>
            <p:cNvSpPr/>
            <p:nvPr/>
          </p:nvSpPr>
          <p:spPr>
            <a:xfrm>
              <a:off x="1810280" y="5835271"/>
              <a:ext cx="446856" cy="49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0" name="Figure"/>
            <p:cNvSpPr/>
            <p:nvPr/>
          </p:nvSpPr>
          <p:spPr>
            <a:xfrm>
              <a:off x="374988" y="4297104"/>
              <a:ext cx="501630" cy="7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1" name="Figure"/>
            <p:cNvSpPr/>
            <p:nvPr/>
          </p:nvSpPr>
          <p:spPr>
            <a:xfrm>
              <a:off x="1756087" y="5367103"/>
              <a:ext cx="425664" cy="39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2" name="Figure"/>
            <p:cNvSpPr/>
            <p:nvPr/>
          </p:nvSpPr>
          <p:spPr>
            <a:xfrm>
              <a:off x="516004" y="5292309"/>
              <a:ext cx="530073" cy="65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9725" y="4962"/>
                  </a:moveTo>
                  <a:cubicBezTo>
                    <a:pt x="19481" y="4621"/>
                    <a:pt x="18944" y="4504"/>
                    <a:pt x="18524" y="4700"/>
                  </a:cubicBezTo>
                  <a:lnTo>
                    <a:pt x="16276" y="5753"/>
                  </a:lnTo>
                  <a:cubicBezTo>
                    <a:pt x="16665" y="6156"/>
                    <a:pt x="16967" y="6565"/>
                    <a:pt x="17201" y="6965"/>
                  </a:cubicBezTo>
                  <a:lnTo>
                    <a:pt x="19403" y="5935"/>
                  </a:lnTo>
                  <a:cubicBezTo>
                    <a:pt x="19823" y="5739"/>
                    <a:pt x="19967" y="5303"/>
                    <a:pt x="19725" y="4962"/>
                  </a:cubicBezTo>
                  <a:close/>
                  <a:moveTo>
                    <a:pt x="21339" y="9898"/>
                  </a:moveTo>
                  <a:cubicBezTo>
                    <a:pt x="21338" y="9504"/>
                    <a:pt x="20944" y="9185"/>
                    <a:pt x="20459" y="9185"/>
                  </a:cubicBezTo>
                  <a:lnTo>
                    <a:pt x="17939" y="9183"/>
                  </a:lnTo>
                  <a:cubicBezTo>
                    <a:pt x="17998" y="9688"/>
                    <a:pt x="17984" y="10167"/>
                    <a:pt x="17927" y="10609"/>
                  </a:cubicBezTo>
                  <a:lnTo>
                    <a:pt x="20460" y="10610"/>
                  </a:lnTo>
                  <a:cubicBezTo>
                    <a:pt x="20946" y="10610"/>
                    <a:pt x="21338" y="10292"/>
                    <a:pt x="21339" y="9898"/>
                  </a:cubicBezTo>
                  <a:close/>
                  <a:moveTo>
                    <a:pt x="4324" y="1565"/>
                  </a:moveTo>
                  <a:cubicBezTo>
                    <a:pt x="4080" y="1224"/>
                    <a:pt x="3543" y="1107"/>
                    <a:pt x="3123" y="1304"/>
                  </a:cubicBezTo>
                  <a:cubicBezTo>
                    <a:pt x="2703" y="1501"/>
                    <a:pt x="2559" y="1936"/>
                    <a:pt x="2802" y="2278"/>
                  </a:cubicBezTo>
                  <a:lnTo>
                    <a:pt x="4065" y="4052"/>
                  </a:lnTo>
                  <a:cubicBezTo>
                    <a:pt x="4512" y="3793"/>
                    <a:pt x="5019" y="3548"/>
                    <a:pt x="5588" y="3340"/>
                  </a:cubicBezTo>
                  <a:cubicBezTo>
                    <a:pt x="5588" y="3340"/>
                    <a:pt x="4324" y="1565"/>
                    <a:pt x="4324" y="1565"/>
                  </a:cubicBezTo>
                  <a:close/>
                  <a:moveTo>
                    <a:pt x="10086" y="713"/>
                  </a:moveTo>
                  <a:cubicBezTo>
                    <a:pt x="10086" y="319"/>
                    <a:pt x="9693" y="0"/>
                    <a:pt x="9207" y="0"/>
                  </a:cubicBezTo>
                  <a:cubicBezTo>
                    <a:pt x="8723" y="0"/>
                    <a:pt x="8330" y="319"/>
                    <a:pt x="8330" y="713"/>
                  </a:cubicBezTo>
                  <a:lnTo>
                    <a:pt x="8331" y="2772"/>
                  </a:lnTo>
                  <a:cubicBezTo>
                    <a:pt x="8876" y="2739"/>
                    <a:pt x="9464" y="2751"/>
                    <a:pt x="10088" y="2828"/>
                  </a:cubicBezTo>
                  <a:cubicBezTo>
                    <a:pt x="10088" y="2828"/>
                    <a:pt x="10086" y="713"/>
                    <a:pt x="10086" y="713"/>
                  </a:cubicBezTo>
                  <a:close/>
                  <a:moveTo>
                    <a:pt x="15284" y="1339"/>
                  </a:moveTo>
                  <a:cubicBezTo>
                    <a:pt x="14864" y="1142"/>
                    <a:pt x="14326" y="1258"/>
                    <a:pt x="14084" y="1599"/>
                  </a:cubicBezTo>
                  <a:lnTo>
                    <a:pt x="12730" y="3502"/>
                  </a:lnTo>
                  <a:cubicBezTo>
                    <a:pt x="12923" y="3577"/>
                    <a:pt x="14063" y="4115"/>
                    <a:pt x="14249" y="4220"/>
                  </a:cubicBezTo>
                  <a:lnTo>
                    <a:pt x="15606" y="2312"/>
                  </a:lnTo>
                  <a:cubicBezTo>
                    <a:pt x="15849" y="1971"/>
                    <a:pt x="15704" y="1536"/>
                    <a:pt x="15284" y="1339"/>
                  </a:cubicBezTo>
                  <a:close/>
                  <a:moveTo>
                    <a:pt x="16063" y="12771"/>
                  </a:moveTo>
                  <a:cubicBezTo>
                    <a:pt x="17178" y="10880"/>
                    <a:pt x="17910" y="6928"/>
                    <a:pt x="12930" y="4595"/>
                  </a:cubicBezTo>
                  <a:cubicBezTo>
                    <a:pt x="12930" y="4595"/>
                    <a:pt x="12929" y="4595"/>
                    <a:pt x="12928" y="4595"/>
                  </a:cubicBezTo>
                  <a:cubicBezTo>
                    <a:pt x="12928" y="4594"/>
                    <a:pt x="12927" y="4594"/>
                    <a:pt x="12926" y="4594"/>
                  </a:cubicBezTo>
                  <a:cubicBezTo>
                    <a:pt x="12926" y="4593"/>
                    <a:pt x="12925" y="4593"/>
                    <a:pt x="12924" y="4593"/>
                  </a:cubicBezTo>
                  <a:cubicBezTo>
                    <a:pt x="12924" y="4592"/>
                    <a:pt x="12923" y="4592"/>
                    <a:pt x="12922" y="4592"/>
                  </a:cubicBezTo>
                  <a:cubicBezTo>
                    <a:pt x="7943" y="2259"/>
                    <a:pt x="4092" y="4749"/>
                    <a:pt x="2631" y="6478"/>
                  </a:cubicBezTo>
                  <a:cubicBezTo>
                    <a:pt x="1322" y="8041"/>
                    <a:pt x="1632" y="10216"/>
                    <a:pt x="1621" y="10529"/>
                  </a:cubicBezTo>
                  <a:cubicBezTo>
                    <a:pt x="1602" y="11040"/>
                    <a:pt x="2174" y="13289"/>
                    <a:pt x="1592" y="14216"/>
                  </a:cubicBezTo>
                  <a:cubicBezTo>
                    <a:pt x="792" y="15491"/>
                    <a:pt x="955" y="15611"/>
                    <a:pt x="1594" y="16106"/>
                  </a:cubicBezTo>
                  <a:cubicBezTo>
                    <a:pt x="2244" y="16611"/>
                    <a:pt x="5442" y="18109"/>
                    <a:pt x="6306" y="18314"/>
                  </a:cubicBezTo>
                  <a:cubicBezTo>
                    <a:pt x="7154" y="18515"/>
                    <a:pt x="7364" y="18570"/>
                    <a:pt x="8324" y="17370"/>
                  </a:cubicBezTo>
                  <a:cubicBezTo>
                    <a:pt x="9022" y="16498"/>
                    <a:pt x="11709" y="15775"/>
                    <a:pt x="12245" y="15507"/>
                  </a:cubicBezTo>
                  <a:cubicBezTo>
                    <a:pt x="12574" y="15342"/>
                    <a:pt x="15049" y="14473"/>
                    <a:pt x="16063" y="12771"/>
                  </a:cubicBezTo>
                  <a:close/>
                  <a:moveTo>
                    <a:pt x="5425" y="20157"/>
                  </a:moveTo>
                  <a:cubicBezTo>
                    <a:pt x="5564" y="19962"/>
                    <a:pt x="5481" y="19712"/>
                    <a:pt x="5240" y="19599"/>
                  </a:cubicBezTo>
                  <a:lnTo>
                    <a:pt x="756" y="17498"/>
                  </a:lnTo>
                  <a:cubicBezTo>
                    <a:pt x="515" y="17385"/>
                    <a:pt x="206" y="17452"/>
                    <a:pt x="67" y="17647"/>
                  </a:cubicBezTo>
                  <a:cubicBezTo>
                    <a:pt x="-72" y="17843"/>
                    <a:pt x="11" y="18093"/>
                    <a:pt x="252" y="18206"/>
                  </a:cubicBezTo>
                  <a:lnTo>
                    <a:pt x="4736" y="20307"/>
                  </a:lnTo>
                  <a:cubicBezTo>
                    <a:pt x="4977" y="20420"/>
                    <a:pt x="5286" y="20353"/>
                    <a:pt x="5425" y="20157"/>
                  </a:cubicBezTo>
                  <a:cubicBezTo>
                    <a:pt x="5425" y="20157"/>
                    <a:pt x="5425" y="20157"/>
                    <a:pt x="5425" y="20157"/>
                  </a:cubicBezTo>
                  <a:close/>
                  <a:moveTo>
                    <a:pt x="6113" y="19190"/>
                  </a:moveTo>
                  <a:cubicBezTo>
                    <a:pt x="6252" y="18995"/>
                    <a:pt x="6169" y="18745"/>
                    <a:pt x="5928" y="18632"/>
                  </a:cubicBezTo>
                  <a:lnTo>
                    <a:pt x="1444" y="16531"/>
                  </a:lnTo>
                  <a:cubicBezTo>
                    <a:pt x="1203" y="16418"/>
                    <a:pt x="894" y="16485"/>
                    <a:pt x="755" y="16680"/>
                  </a:cubicBezTo>
                  <a:cubicBezTo>
                    <a:pt x="616" y="16876"/>
                    <a:pt x="699" y="17126"/>
                    <a:pt x="940" y="17239"/>
                  </a:cubicBezTo>
                  <a:lnTo>
                    <a:pt x="5424" y="19340"/>
                  </a:lnTo>
                  <a:cubicBezTo>
                    <a:pt x="5665" y="19453"/>
                    <a:pt x="5974" y="19386"/>
                    <a:pt x="6113" y="19190"/>
                  </a:cubicBezTo>
                  <a:cubicBezTo>
                    <a:pt x="6113" y="19190"/>
                    <a:pt x="6113" y="19190"/>
                    <a:pt x="6113" y="19190"/>
                  </a:cubicBezTo>
                  <a:close/>
                  <a:moveTo>
                    <a:pt x="360" y="18601"/>
                  </a:moveTo>
                  <a:lnTo>
                    <a:pt x="4260" y="20429"/>
                  </a:lnTo>
                  <a:cubicBezTo>
                    <a:pt x="3639" y="21302"/>
                    <a:pt x="2263" y="21600"/>
                    <a:pt x="1186" y="21095"/>
                  </a:cubicBezTo>
                  <a:cubicBezTo>
                    <a:pt x="109" y="20591"/>
                    <a:pt x="-261" y="19474"/>
                    <a:pt x="360" y="1860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3" name="Figure"/>
            <p:cNvSpPr/>
            <p:nvPr/>
          </p:nvSpPr>
          <p:spPr>
            <a:xfrm>
              <a:off x="1261034" y="4543749"/>
              <a:ext cx="371825" cy="37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4" name="Figure"/>
            <p:cNvSpPr/>
            <p:nvPr/>
          </p:nvSpPr>
          <p:spPr>
            <a:xfrm>
              <a:off x="4751754" y="6550185"/>
              <a:ext cx="622776" cy="56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7" extrusionOk="0">
                  <a:moveTo>
                    <a:pt x="1339" y="18146"/>
                  </a:moveTo>
                  <a:cubicBezTo>
                    <a:pt x="227" y="16314"/>
                    <a:pt x="661" y="13820"/>
                    <a:pt x="2308" y="12586"/>
                  </a:cubicBezTo>
                  <a:cubicBezTo>
                    <a:pt x="2748" y="12256"/>
                    <a:pt x="3232" y="12053"/>
                    <a:pt x="3725" y="11962"/>
                  </a:cubicBezTo>
                  <a:lnTo>
                    <a:pt x="3738" y="15889"/>
                  </a:lnTo>
                  <a:cubicBezTo>
                    <a:pt x="3739" y="16166"/>
                    <a:pt x="3941" y="16390"/>
                    <a:pt x="4190" y="16389"/>
                  </a:cubicBezTo>
                  <a:cubicBezTo>
                    <a:pt x="4439" y="16388"/>
                    <a:pt x="4640" y="16164"/>
                    <a:pt x="4639" y="15887"/>
                  </a:cubicBezTo>
                  <a:lnTo>
                    <a:pt x="4626" y="11921"/>
                  </a:lnTo>
                  <a:cubicBezTo>
                    <a:pt x="5675" y="12022"/>
                    <a:pt x="6678" y="12627"/>
                    <a:pt x="7312" y="13672"/>
                  </a:cubicBezTo>
                  <a:cubicBezTo>
                    <a:pt x="8425" y="15504"/>
                    <a:pt x="7990" y="17998"/>
                    <a:pt x="6343" y="19232"/>
                  </a:cubicBezTo>
                  <a:cubicBezTo>
                    <a:pt x="4697" y="20465"/>
                    <a:pt x="2452" y="19979"/>
                    <a:pt x="1339" y="18146"/>
                  </a:cubicBezTo>
                  <a:close/>
                  <a:moveTo>
                    <a:pt x="3670" y="7857"/>
                  </a:moveTo>
                  <a:lnTo>
                    <a:pt x="5119" y="6772"/>
                  </a:lnTo>
                  <a:cubicBezTo>
                    <a:pt x="5283" y="6649"/>
                    <a:pt x="5395" y="6369"/>
                    <a:pt x="5367" y="6151"/>
                  </a:cubicBezTo>
                  <a:lnTo>
                    <a:pt x="5135" y="4322"/>
                  </a:lnTo>
                  <a:lnTo>
                    <a:pt x="8435" y="5321"/>
                  </a:lnTo>
                  <a:cubicBezTo>
                    <a:pt x="8435" y="5321"/>
                    <a:pt x="8207" y="5706"/>
                    <a:pt x="7927" y="6179"/>
                  </a:cubicBezTo>
                  <a:lnTo>
                    <a:pt x="4301" y="8895"/>
                  </a:lnTo>
                  <a:cubicBezTo>
                    <a:pt x="4301" y="8895"/>
                    <a:pt x="3670" y="7857"/>
                    <a:pt x="3670" y="7857"/>
                  </a:cubicBezTo>
                  <a:close/>
                  <a:moveTo>
                    <a:pt x="5317" y="9342"/>
                  </a:moveTo>
                  <a:lnTo>
                    <a:pt x="6806" y="8227"/>
                  </a:lnTo>
                  <a:cubicBezTo>
                    <a:pt x="6763" y="8494"/>
                    <a:pt x="6811" y="8776"/>
                    <a:pt x="6952" y="9008"/>
                  </a:cubicBezTo>
                  <a:lnTo>
                    <a:pt x="6951" y="9008"/>
                  </a:lnTo>
                  <a:cubicBezTo>
                    <a:pt x="6951" y="9008"/>
                    <a:pt x="7368" y="9692"/>
                    <a:pt x="7887" y="10542"/>
                  </a:cubicBezTo>
                  <a:cubicBezTo>
                    <a:pt x="7887" y="10542"/>
                    <a:pt x="5317" y="9342"/>
                    <a:pt x="5317" y="9342"/>
                  </a:cubicBezTo>
                  <a:close/>
                  <a:moveTo>
                    <a:pt x="8791" y="8259"/>
                  </a:moveTo>
                  <a:cubicBezTo>
                    <a:pt x="8791" y="8259"/>
                    <a:pt x="10089" y="6315"/>
                    <a:pt x="10706" y="5383"/>
                  </a:cubicBezTo>
                  <a:lnTo>
                    <a:pt x="11903" y="5869"/>
                  </a:lnTo>
                  <a:cubicBezTo>
                    <a:pt x="11641" y="6978"/>
                    <a:pt x="11735" y="8186"/>
                    <a:pt x="12226" y="9262"/>
                  </a:cubicBezTo>
                  <a:lnTo>
                    <a:pt x="10284" y="10718"/>
                  </a:lnTo>
                  <a:cubicBezTo>
                    <a:pt x="10284" y="10718"/>
                    <a:pt x="8791" y="8259"/>
                    <a:pt x="8791" y="8259"/>
                  </a:cubicBezTo>
                  <a:close/>
                  <a:moveTo>
                    <a:pt x="13314" y="9656"/>
                  </a:moveTo>
                  <a:lnTo>
                    <a:pt x="16285" y="7430"/>
                  </a:lnTo>
                  <a:cubicBezTo>
                    <a:pt x="16491" y="7275"/>
                    <a:pt x="16545" y="6964"/>
                    <a:pt x="16406" y="6735"/>
                  </a:cubicBezTo>
                  <a:cubicBezTo>
                    <a:pt x="16343" y="6631"/>
                    <a:pt x="16251" y="6564"/>
                    <a:pt x="16150" y="6533"/>
                  </a:cubicBezTo>
                  <a:lnTo>
                    <a:pt x="16151" y="6531"/>
                  </a:lnTo>
                  <a:lnTo>
                    <a:pt x="12905" y="5212"/>
                  </a:lnTo>
                  <a:cubicBezTo>
                    <a:pt x="13172" y="4652"/>
                    <a:pt x="13562" y="4155"/>
                    <a:pt x="14067" y="3777"/>
                  </a:cubicBezTo>
                  <a:cubicBezTo>
                    <a:pt x="15713" y="2543"/>
                    <a:pt x="17958" y="3030"/>
                    <a:pt x="19071" y="4862"/>
                  </a:cubicBezTo>
                  <a:cubicBezTo>
                    <a:pt x="20183" y="6694"/>
                    <a:pt x="19749" y="9188"/>
                    <a:pt x="18102" y="10422"/>
                  </a:cubicBezTo>
                  <a:cubicBezTo>
                    <a:pt x="16556" y="11580"/>
                    <a:pt x="14482" y="11221"/>
                    <a:pt x="13314" y="9656"/>
                  </a:cubicBezTo>
                  <a:close/>
                  <a:moveTo>
                    <a:pt x="15048" y="7148"/>
                  </a:moveTo>
                  <a:lnTo>
                    <a:pt x="12832" y="8808"/>
                  </a:lnTo>
                  <a:cubicBezTo>
                    <a:pt x="12470" y="7960"/>
                    <a:pt x="12397" y="7021"/>
                    <a:pt x="12588" y="6148"/>
                  </a:cubicBezTo>
                  <a:cubicBezTo>
                    <a:pt x="12588" y="6148"/>
                    <a:pt x="15048" y="7148"/>
                    <a:pt x="15048" y="7148"/>
                  </a:cubicBezTo>
                  <a:close/>
                  <a:moveTo>
                    <a:pt x="742" y="18594"/>
                  </a:moveTo>
                  <a:cubicBezTo>
                    <a:pt x="2079" y="20796"/>
                    <a:pt x="4768" y="21379"/>
                    <a:pt x="6747" y="19896"/>
                  </a:cubicBezTo>
                  <a:cubicBezTo>
                    <a:pt x="8726" y="18413"/>
                    <a:pt x="9246" y="15426"/>
                    <a:pt x="7909" y="13224"/>
                  </a:cubicBezTo>
                  <a:cubicBezTo>
                    <a:pt x="7134" y="11948"/>
                    <a:pt x="5905" y="11216"/>
                    <a:pt x="4623" y="11115"/>
                  </a:cubicBezTo>
                  <a:lnTo>
                    <a:pt x="4619" y="10101"/>
                  </a:lnTo>
                  <a:lnTo>
                    <a:pt x="8815" y="12059"/>
                  </a:lnTo>
                  <a:cubicBezTo>
                    <a:pt x="9382" y="12983"/>
                    <a:pt x="9863" y="13764"/>
                    <a:pt x="9886" y="13787"/>
                  </a:cubicBezTo>
                  <a:cubicBezTo>
                    <a:pt x="10275" y="14180"/>
                    <a:pt x="10877" y="14149"/>
                    <a:pt x="11230" y="13717"/>
                  </a:cubicBezTo>
                  <a:cubicBezTo>
                    <a:pt x="11531" y="13349"/>
                    <a:pt x="11553" y="12810"/>
                    <a:pt x="11313" y="12415"/>
                  </a:cubicBezTo>
                  <a:lnTo>
                    <a:pt x="11314" y="12414"/>
                  </a:lnTo>
                  <a:lnTo>
                    <a:pt x="10788" y="11548"/>
                  </a:lnTo>
                  <a:lnTo>
                    <a:pt x="12715" y="10105"/>
                  </a:lnTo>
                  <a:cubicBezTo>
                    <a:pt x="14109" y="12039"/>
                    <a:pt x="16627" y="12494"/>
                    <a:pt x="18506" y="11086"/>
                  </a:cubicBezTo>
                  <a:cubicBezTo>
                    <a:pt x="20485" y="9603"/>
                    <a:pt x="21005" y="6616"/>
                    <a:pt x="19668" y="4414"/>
                  </a:cubicBezTo>
                  <a:cubicBezTo>
                    <a:pt x="18331" y="2212"/>
                    <a:pt x="15642" y="1629"/>
                    <a:pt x="13663" y="3112"/>
                  </a:cubicBezTo>
                  <a:cubicBezTo>
                    <a:pt x="13027" y="3589"/>
                    <a:pt x="12542" y="4222"/>
                    <a:pt x="12221" y="4933"/>
                  </a:cubicBezTo>
                  <a:lnTo>
                    <a:pt x="11168" y="4506"/>
                  </a:lnTo>
                  <a:cubicBezTo>
                    <a:pt x="11303" y="3945"/>
                    <a:pt x="11158" y="3323"/>
                    <a:pt x="10745" y="2905"/>
                  </a:cubicBezTo>
                  <a:cubicBezTo>
                    <a:pt x="10551" y="2709"/>
                    <a:pt x="10321" y="2584"/>
                    <a:pt x="10082" y="2526"/>
                  </a:cubicBezTo>
                  <a:lnTo>
                    <a:pt x="10082" y="2525"/>
                  </a:lnTo>
                  <a:lnTo>
                    <a:pt x="5355" y="1211"/>
                  </a:lnTo>
                  <a:cubicBezTo>
                    <a:pt x="4823" y="1000"/>
                    <a:pt x="4206" y="1148"/>
                    <a:pt x="3803" y="1641"/>
                  </a:cubicBezTo>
                  <a:cubicBezTo>
                    <a:pt x="3485" y="2031"/>
                    <a:pt x="3373" y="2548"/>
                    <a:pt x="3458" y="3028"/>
                  </a:cubicBezTo>
                  <a:lnTo>
                    <a:pt x="3457" y="3029"/>
                  </a:lnTo>
                  <a:lnTo>
                    <a:pt x="3914" y="5740"/>
                  </a:lnTo>
                  <a:lnTo>
                    <a:pt x="2179" y="7041"/>
                  </a:lnTo>
                  <a:cubicBezTo>
                    <a:pt x="1849" y="7288"/>
                    <a:pt x="1762" y="7786"/>
                    <a:pt x="1985" y="8153"/>
                  </a:cubicBezTo>
                  <a:cubicBezTo>
                    <a:pt x="2193" y="8496"/>
                    <a:pt x="2598" y="8599"/>
                    <a:pt x="2919" y="8409"/>
                  </a:cubicBezTo>
                  <a:lnTo>
                    <a:pt x="3717" y="9723"/>
                  </a:lnTo>
                  <a:lnTo>
                    <a:pt x="3722" y="11148"/>
                  </a:lnTo>
                  <a:cubicBezTo>
                    <a:pt x="3090" y="11245"/>
                    <a:pt x="2469" y="11499"/>
                    <a:pt x="1905" y="11922"/>
                  </a:cubicBezTo>
                  <a:cubicBezTo>
                    <a:pt x="-75" y="13405"/>
                    <a:pt x="-595" y="16392"/>
                    <a:pt x="742" y="18594"/>
                  </a:cubicBezTo>
                  <a:close/>
                  <a:moveTo>
                    <a:pt x="2678" y="707"/>
                  </a:moveTo>
                  <a:cubicBezTo>
                    <a:pt x="2232" y="-27"/>
                    <a:pt x="1336" y="-221"/>
                    <a:pt x="676" y="273"/>
                  </a:cubicBezTo>
                  <a:cubicBezTo>
                    <a:pt x="16" y="767"/>
                    <a:pt x="-157" y="1763"/>
                    <a:pt x="289" y="2497"/>
                  </a:cubicBezTo>
                  <a:cubicBezTo>
                    <a:pt x="734" y="3231"/>
                    <a:pt x="1630" y="3426"/>
                    <a:pt x="2290" y="2931"/>
                  </a:cubicBezTo>
                  <a:cubicBezTo>
                    <a:pt x="2950" y="2437"/>
                    <a:pt x="3123" y="1441"/>
                    <a:pt x="2678" y="7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5" name="Figure"/>
            <p:cNvSpPr/>
            <p:nvPr/>
          </p:nvSpPr>
          <p:spPr>
            <a:xfrm>
              <a:off x="860807" y="3896497"/>
              <a:ext cx="498843" cy="55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4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6" name="Figure"/>
            <p:cNvSpPr/>
            <p:nvPr/>
          </p:nvSpPr>
          <p:spPr>
            <a:xfrm>
              <a:off x="774674" y="3313594"/>
              <a:ext cx="482781" cy="50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7" name="Figure"/>
            <p:cNvSpPr/>
            <p:nvPr/>
          </p:nvSpPr>
          <p:spPr>
            <a:xfrm>
              <a:off x="720913" y="2711263"/>
              <a:ext cx="371718" cy="59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3" y="16426"/>
                  </a:lnTo>
                  <a:lnTo>
                    <a:pt x="6939" y="18801"/>
                  </a:lnTo>
                  <a:cubicBezTo>
                    <a:pt x="6939" y="18801"/>
                    <a:pt x="0" y="21600"/>
                    <a:pt x="0" y="21600"/>
                  </a:cubicBezTo>
                  <a:close/>
                  <a:moveTo>
                    <a:pt x="7564" y="18101"/>
                  </a:moveTo>
                  <a:lnTo>
                    <a:pt x="678" y="15726"/>
                  </a:lnTo>
                  <a:lnTo>
                    <a:pt x="11819" y="3241"/>
                  </a:lnTo>
                  <a:lnTo>
                    <a:pt x="18708" y="5613"/>
                  </a:lnTo>
                  <a:cubicBezTo>
                    <a:pt x="18708" y="5613"/>
                    <a:pt x="7564" y="18101"/>
                    <a:pt x="7564" y="18101"/>
                  </a:cubicBezTo>
                  <a:close/>
                  <a:moveTo>
                    <a:pt x="19345" y="4898"/>
                  </a:moveTo>
                  <a:lnTo>
                    <a:pt x="12456" y="2525"/>
                  </a:lnTo>
                  <a:lnTo>
                    <a:pt x="14711" y="0"/>
                  </a:lnTo>
                  <a:lnTo>
                    <a:pt x="21600" y="2372"/>
                  </a:lnTo>
                  <a:cubicBezTo>
                    <a:pt x="21600" y="2372"/>
                    <a:pt x="19345" y="4898"/>
                    <a:pt x="19345" y="489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8" name="Figure"/>
            <p:cNvSpPr/>
            <p:nvPr/>
          </p:nvSpPr>
          <p:spPr>
            <a:xfrm>
              <a:off x="5452741" y="8514385"/>
              <a:ext cx="635125" cy="38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89" name="Figure"/>
            <p:cNvSpPr/>
            <p:nvPr/>
          </p:nvSpPr>
          <p:spPr>
            <a:xfrm>
              <a:off x="3189871" y="6116094"/>
              <a:ext cx="387031" cy="55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90" name="Figure"/>
            <p:cNvSpPr/>
            <p:nvPr/>
          </p:nvSpPr>
          <p:spPr>
            <a:xfrm>
              <a:off x="2279421" y="6233344"/>
              <a:ext cx="536498" cy="8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91" name="Figure"/>
            <p:cNvSpPr/>
            <p:nvPr/>
          </p:nvSpPr>
          <p:spPr>
            <a:xfrm>
              <a:off x="1884303" y="6464410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92" name="Figure"/>
            <p:cNvSpPr/>
            <p:nvPr/>
          </p:nvSpPr>
          <p:spPr>
            <a:xfrm>
              <a:off x="2543401" y="7080995"/>
              <a:ext cx="310651" cy="33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1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93" name="Figure"/>
            <p:cNvSpPr/>
            <p:nvPr/>
          </p:nvSpPr>
          <p:spPr>
            <a:xfrm>
              <a:off x="3919911" y="7224369"/>
              <a:ext cx="410125" cy="2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94" name="Figure"/>
            <p:cNvSpPr/>
            <p:nvPr/>
          </p:nvSpPr>
          <p:spPr>
            <a:xfrm>
              <a:off x="793306" y="5602771"/>
              <a:ext cx="534276" cy="41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9" extrusionOk="0">
                  <a:moveTo>
                    <a:pt x="20046" y="0"/>
                  </a:moveTo>
                  <a:lnTo>
                    <a:pt x="18382" y="1612"/>
                  </a:lnTo>
                  <a:cubicBezTo>
                    <a:pt x="18349" y="1555"/>
                    <a:pt x="18183" y="1271"/>
                    <a:pt x="18183" y="1271"/>
                  </a:cubicBezTo>
                  <a:lnTo>
                    <a:pt x="16876" y="2541"/>
                  </a:lnTo>
                  <a:lnTo>
                    <a:pt x="17075" y="2882"/>
                  </a:lnTo>
                  <a:lnTo>
                    <a:pt x="16682" y="3264"/>
                  </a:lnTo>
                  <a:lnTo>
                    <a:pt x="3502" y="16032"/>
                  </a:lnTo>
                  <a:cubicBezTo>
                    <a:pt x="3033" y="16486"/>
                    <a:pt x="956" y="19168"/>
                    <a:pt x="714" y="20293"/>
                  </a:cubicBezTo>
                  <a:cubicBezTo>
                    <a:pt x="679" y="20454"/>
                    <a:pt x="682" y="20584"/>
                    <a:pt x="733" y="20670"/>
                  </a:cubicBezTo>
                  <a:cubicBezTo>
                    <a:pt x="1136" y="21359"/>
                    <a:pt x="4430" y="19041"/>
                    <a:pt x="4965" y="18523"/>
                  </a:cubicBezTo>
                  <a:lnTo>
                    <a:pt x="18142" y="5753"/>
                  </a:lnTo>
                  <a:lnTo>
                    <a:pt x="18535" y="5371"/>
                  </a:lnTo>
                  <a:lnTo>
                    <a:pt x="18743" y="5727"/>
                  </a:lnTo>
                  <a:lnTo>
                    <a:pt x="13621" y="10688"/>
                  </a:lnTo>
                  <a:lnTo>
                    <a:pt x="13920" y="11200"/>
                  </a:lnTo>
                  <a:lnTo>
                    <a:pt x="20349" y="4970"/>
                  </a:lnTo>
                  <a:cubicBezTo>
                    <a:pt x="20349" y="4970"/>
                    <a:pt x="20022" y="4416"/>
                    <a:pt x="19840" y="4106"/>
                  </a:cubicBezTo>
                  <a:lnTo>
                    <a:pt x="21504" y="2494"/>
                  </a:lnTo>
                  <a:cubicBezTo>
                    <a:pt x="21504" y="2494"/>
                    <a:pt x="20046" y="0"/>
                    <a:pt x="20046" y="0"/>
                  </a:cubicBezTo>
                  <a:close/>
                  <a:moveTo>
                    <a:pt x="714" y="20293"/>
                  </a:moveTo>
                  <a:cubicBezTo>
                    <a:pt x="727" y="20240"/>
                    <a:pt x="731" y="20197"/>
                    <a:pt x="751" y="20139"/>
                  </a:cubicBezTo>
                  <a:lnTo>
                    <a:pt x="480" y="20398"/>
                  </a:lnTo>
                  <a:cubicBezTo>
                    <a:pt x="370" y="20505"/>
                    <a:pt x="-96" y="21209"/>
                    <a:pt x="18" y="21404"/>
                  </a:cubicBezTo>
                  <a:cubicBezTo>
                    <a:pt x="133" y="21600"/>
                    <a:pt x="787" y="21217"/>
                    <a:pt x="897" y="21111"/>
                  </a:cubicBezTo>
                  <a:lnTo>
                    <a:pt x="1169" y="20846"/>
                  </a:lnTo>
                  <a:cubicBezTo>
                    <a:pt x="944" y="20888"/>
                    <a:pt x="778" y="20864"/>
                    <a:pt x="705" y="20740"/>
                  </a:cubicBezTo>
                  <a:cubicBezTo>
                    <a:pt x="649" y="20644"/>
                    <a:pt x="665" y="20481"/>
                    <a:pt x="714" y="2029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95" name="Figure"/>
            <p:cNvSpPr/>
            <p:nvPr/>
          </p:nvSpPr>
          <p:spPr>
            <a:xfrm>
              <a:off x="1023554" y="5046214"/>
              <a:ext cx="444363" cy="2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grpSp>
        <p:nvGrpSpPr>
          <p:cNvPr id="3700" name="Grouper"/>
          <p:cNvGrpSpPr/>
          <p:nvPr/>
        </p:nvGrpSpPr>
        <p:grpSpPr>
          <a:xfrm>
            <a:off x="15439128" y="4274646"/>
            <a:ext cx="7568719" cy="9607207"/>
            <a:chOff x="0" y="0"/>
            <a:chExt cx="7568717" cy="9607206"/>
          </a:xfrm>
        </p:grpSpPr>
        <p:sp>
          <p:nvSpPr>
            <p:cNvPr id="3597" name="Figure"/>
            <p:cNvSpPr/>
            <p:nvPr/>
          </p:nvSpPr>
          <p:spPr>
            <a:xfrm>
              <a:off x="0" y="3717"/>
              <a:ext cx="7568718" cy="958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16" extrusionOk="0">
                  <a:moveTo>
                    <a:pt x="1988" y="8601"/>
                  </a:moveTo>
                  <a:cubicBezTo>
                    <a:pt x="1988" y="8601"/>
                    <a:pt x="2362" y="8118"/>
                    <a:pt x="1988" y="7586"/>
                  </a:cubicBezTo>
                  <a:cubicBezTo>
                    <a:pt x="1615" y="7054"/>
                    <a:pt x="1864" y="5073"/>
                    <a:pt x="2736" y="3720"/>
                  </a:cubicBezTo>
                  <a:cubicBezTo>
                    <a:pt x="3608" y="2367"/>
                    <a:pt x="4355" y="1352"/>
                    <a:pt x="9026" y="434"/>
                  </a:cubicBezTo>
                  <a:cubicBezTo>
                    <a:pt x="13697" y="-484"/>
                    <a:pt x="16126" y="96"/>
                    <a:pt x="18368" y="1787"/>
                  </a:cubicBezTo>
                  <a:cubicBezTo>
                    <a:pt x="20610" y="3478"/>
                    <a:pt x="21357" y="5895"/>
                    <a:pt x="20672" y="8311"/>
                  </a:cubicBezTo>
                  <a:cubicBezTo>
                    <a:pt x="19987" y="10727"/>
                    <a:pt x="17558" y="11065"/>
                    <a:pt x="17745" y="13530"/>
                  </a:cubicBezTo>
                  <a:cubicBezTo>
                    <a:pt x="17932" y="15994"/>
                    <a:pt x="21432" y="21116"/>
                    <a:pt x="21432" y="21116"/>
                  </a:cubicBezTo>
                  <a:lnTo>
                    <a:pt x="9088" y="21116"/>
                  </a:lnTo>
                  <a:cubicBezTo>
                    <a:pt x="9088" y="21116"/>
                    <a:pt x="9618" y="19642"/>
                    <a:pt x="8964" y="18265"/>
                  </a:cubicBezTo>
                  <a:cubicBezTo>
                    <a:pt x="8964" y="18265"/>
                    <a:pt x="7959" y="16507"/>
                    <a:pt x="7189" y="16544"/>
                  </a:cubicBezTo>
                  <a:cubicBezTo>
                    <a:pt x="6418" y="16580"/>
                    <a:pt x="4083" y="16779"/>
                    <a:pt x="3452" y="16707"/>
                  </a:cubicBezTo>
                  <a:cubicBezTo>
                    <a:pt x="2821" y="16634"/>
                    <a:pt x="2214" y="16471"/>
                    <a:pt x="2261" y="15619"/>
                  </a:cubicBezTo>
                  <a:cubicBezTo>
                    <a:pt x="2308" y="14768"/>
                    <a:pt x="2238" y="14623"/>
                    <a:pt x="1887" y="14442"/>
                  </a:cubicBezTo>
                  <a:cubicBezTo>
                    <a:pt x="1537" y="14260"/>
                    <a:pt x="1397" y="13916"/>
                    <a:pt x="1677" y="13735"/>
                  </a:cubicBezTo>
                  <a:cubicBezTo>
                    <a:pt x="1957" y="13554"/>
                    <a:pt x="1957" y="13554"/>
                    <a:pt x="1957" y="13554"/>
                  </a:cubicBezTo>
                  <a:cubicBezTo>
                    <a:pt x="1957" y="13554"/>
                    <a:pt x="1747" y="13445"/>
                    <a:pt x="1420" y="13282"/>
                  </a:cubicBezTo>
                  <a:cubicBezTo>
                    <a:pt x="1093" y="13119"/>
                    <a:pt x="1163" y="12883"/>
                    <a:pt x="1257" y="12702"/>
                  </a:cubicBezTo>
                  <a:cubicBezTo>
                    <a:pt x="1350" y="12521"/>
                    <a:pt x="1537" y="12104"/>
                    <a:pt x="1327" y="12031"/>
                  </a:cubicBezTo>
                  <a:cubicBezTo>
                    <a:pt x="1117" y="11959"/>
                    <a:pt x="743" y="11778"/>
                    <a:pt x="416" y="11633"/>
                  </a:cubicBezTo>
                  <a:cubicBezTo>
                    <a:pt x="89" y="11488"/>
                    <a:pt x="-168" y="11234"/>
                    <a:pt x="136" y="10817"/>
                  </a:cubicBezTo>
                  <a:cubicBezTo>
                    <a:pt x="439" y="10401"/>
                    <a:pt x="1988" y="8601"/>
                    <a:pt x="1988" y="86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98" name="Figure"/>
            <p:cNvSpPr/>
            <p:nvPr/>
          </p:nvSpPr>
          <p:spPr>
            <a:xfrm>
              <a:off x="768454" y="1684214"/>
              <a:ext cx="1056149" cy="92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599" name="Figure"/>
            <p:cNvSpPr/>
            <p:nvPr/>
          </p:nvSpPr>
          <p:spPr>
            <a:xfrm>
              <a:off x="3571166" y="2944690"/>
              <a:ext cx="567698" cy="67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0" name="Figure"/>
            <p:cNvSpPr/>
            <p:nvPr/>
          </p:nvSpPr>
          <p:spPr>
            <a:xfrm>
              <a:off x="4938503" y="1718056"/>
              <a:ext cx="524620" cy="10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1" name="Figure"/>
            <p:cNvSpPr/>
            <p:nvPr/>
          </p:nvSpPr>
          <p:spPr>
            <a:xfrm>
              <a:off x="4480891" y="3085020"/>
              <a:ext cx="1013873" cy="76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7" y="10069"/>
                  </a:moveTo>
                  <a:cubicBezTo>
                    <a:pt x="13591" y="10069"/>
                    <a:pt x="12956" y="9222"/>
                    <a:pt x="12956" y="8178"/>
                  </a:cubicBezTo>
                  <a:cubicBezTo>
                    <a:pt x="12956" y="7133"/>
                    <a:pt x="13591" y="6286"/>
                    <a:pt x="14377" y="6286"/>
                  </a:cubicBezTo>
                  <a:cubicBezTo>
                    <a:pt x="15161" y="6286"/>
                    <a:pt x="15797" y="7133"/>
                    <a:pt x="15797" y="8178"/>
                  </a:cubicBezTo>
                  <a:cubicBezTo>
                    <a:pt x="15797" y="9222"/>
                    <a:pt x="15161" y="10069"/>
                    <a:pt x="14377" y="10069"/>
                  </a:cubicBezTo>
                  <a:close/>
                  <a:moveTo>
                    <a:pt x="9355" y="17542"/>
                  </a:moveTo>
                  <a:lnTo>
                    <a:pt x="6514" y="17542"/>
                  </a:lnTo>
                  <a:lnTo>
                    <a:pt x="6514" y="13759"/>
                  </a:lnTo>
                  <a:lnTo>
                    <a:pt x="9355" y="13759"/>
                  </a:lnTo>
                  <a:cubicBezTo>
                    <a:pt x="9355" y="13759"/>
                    <a:pt x="9355" y="17542"/>
                    <a:pt x="9355" y="17542"/>
                  </a:cubicBezTo>
                  <a:close/>
                  <a:moveTo>
                    <a:pt x="4885" y="17542"/>
                  </a:moveTo>
                  <a:lnTo>
                    <a:pt x="2045" y="17542"/>
                  </a:lnTo>
                  <a:lnTo>
                    <a:pt x="2045" y="13759"/>
                  </a:lnTo>
                  <a:lnTo>
                    <a:pt x="4885" y="13759"/>
                  </a:lnTo>
                  <a:cubicBezTo>
                    <a:pt x="4885" y="13759"/>
                    <a:pt x="4885" y="17542"/>
                    <a:pt x="4885" y="17542"/>
                  </a:cubicBezTo>
                  <a:close/>
                  <a:moveTo>
                    <a:pt x="14377" y="1737"/>
                  </a:moveTo>
                  <a:lnTo>
                    <a:pt x="7198" y="11684"/>
                  </a:lnTo>
                  <a:lnTo>
                    <a:pt x="624" y="11684"/>
                  </a:lnTo>
                  <a:lnTo>
                    <a:pt x="624" y="21600"/>
                  </a:lnTo>
                  <a:lnTo>
                    <a:pt x="12488" y="21600"/>
                  </a:lnTo>
                  <a:lnTo>
                    <a:pt x="12488" y="13750"/>
                  </a:lnTo>
                  <a:lnTo>
                    <a:pt x="16265" y="13750"/>
                  </a:lnTo>
                  <a:lnTo>
                    <a:pt x="16265" y="21600"/>
                  </a:lnTo>
                  <a:lnTo>
                    <a:pt x="20961" y="21600"/>
                  </a:lnTo>
                  <a:lnTo>
                    <a:pt x="20961" y="11747"/>
                  </a:lnTo>
                  <a:lnTo>
                    <a:pt x="21600" y="11747"/>
                  </a:lnTo>
                  <a:cubicBezTo>
                    <a:pt x="21600" y="11747"/>
                    <a:pt x="14377" y="1737"/>
                    <a:pt x="14377" y="1737"/>
                  </a:cubicBezTo>
                  <a:close/>
                  <a:moveTo>
                    <a:pt x="21585" y="9988"/>
                  </a:moveTo>
                  <a:lnTo>
                    <a:pt x="21585" y="10640"/>
                  </a:lnTo>
                  <a:lnTo>
                    <a:pt x="14376" y="652"/>
                  </a:lnTo>
                  <a:lnTo>
                    <a:pt x="6905" y="11004"/>
                  </a:lnTo>
                  <a:lnTo>
                    <a:pt x="0" y="11004"/>
                  </a:lnTo>
                  <a:lnTo>
                    <a:pt x="4124" y="5099"/>
                  </a:lnTo>
                  <a:lnTo>
                    <a:pt x="10696" y="5099"/>
                  </a:lnTo>
                  <a:lnTo>
                    <a:pt x="14376" y="0"/>
                  </a:lnTo>
                  <a:cubicBezTo>
                    <a:pt x="14376" y="0"/>
                    <a:pt x="21585" y="9988"/>
                    <a:pt x="21585" y="998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2" name="Figure"/>
            <p:cNvSpPr/>
            <p:nvPr/>
          </p:nvSpPr>
          <p:spPr>
            <a:xfrm>
              <a:off x="5522295" y="2508510"/>
              <a:ext cx="835548" cy="7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3" name="Figure"/>
            <p:cNvSpPr/>
            <p:nvPr/>
          </p:nvSpPr>
          <p:spPr>
            <a:xfrm>
              <a:off x="1839251" y="4228917"/>
              <a:ext cx="1090496" cy="72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extrusionOk="0">
                  <a:moveTo>
                    <a:pt x="17523" y="7527"/>
                  </a:moveTo>
                  <a:lnTo>
                    <a:pt x="16892" y="5510"/>
                  </a:lnTo>
                  <a:cubicBezTo>
                    <a:pt x="16891" y="5509"/>
                    <a:pt x="16891" y="5507"/>
                    <a:pt x="16891" y="5505"/>
                  </a:cubicBezTo>
                  <a:cubicBezTo>
                    <a:pt x="16543" y="4391"/>
                    <a:pt x="13689" y="5277"/>
                    <a:pt x="10517" y="7484"/>
                  </a:cubicBezTo>
                  <a:cubicBezTo>
                    <a:pt x="7344" y="9692"/>
                    <a:pt x="5056" y="12384"/>
                    <a:pt x="5404" y="13498"/>
                  </a:cubicBezTo>
                  <a:cubicBezTo>
                    <a:pt x="5404" y="13499"/>
                    <a:pt x="5405" y="13501"/>
                    <a:pt x="5405" y="13502"/>
                  </a:cubicBezTo>
                  <a:lnTo>
                    <a:pt x="5405" y="13503"/>
                  </a:lnTo>
                  <a:lnTo>
                    <a:pt x="5495" y="13791"/>
                  </a:lnTo>
                  <a:lnTo>
                    <a:pt x="0" y="14107"/>
                  </a:lnTo>
                  <a:lnTo>
                    <a:pt x="8178" y="0"/>
                  </a:lnTo>
                  <a:lnTo>
                    <a:pt x="21600" y="1182"/>
                  </a:lnTo>
                  <a:cubicBezTo>
                    <a:pt x="21600" y="1182"/>
                    <a:pt x="17523" y="7527"/>
                    <a:pt x="17523" y="7527"/>
                  </a:cubicBezTo>
                  <a:close/>
                  <a:moveTo>
                    <a:pt x="5685" y="19621"/>
                  </a:moveTo>
                  <a:cubicBezTo>
                    <a:pt x="5884" y="20257"/>
                    <a:pt x="5703" y="21011"/>
                    <a:pt x="5280" y="21306"/>
                  </a:cubicBezTo>
                  <a:cubicBezTo>
                    <a:pt x="4857" y="21600"/>
                    <a:pt x="4353" y="21323"/>
                    <a:pt x="4154" y="20686"/>
                  </a:cubicBezTo>
                  <a:cubicBezTo>
                    <a:pt x="4021" y="20261"/>
                    <a:pt x="4061" y="19785"/>
                    <a:pt x="4227" y="19427"/>
                  </a:cubicBezTo>
                  <a:lnTo>
                    <a:pt x="2645" y="14366"/>
                  </a:lnTo>
                  <a:lnTo>
                    <a:pt x="3561" y="14314"/>
                  </a:lnTo>
                  <a:lnTo>
                    <a:pt x="4992" y="18894"/>
                  </a:lnTo>
                  <a:cubicBezTo>
                    <a:pt x="5283" y="18935"/>
                    <a:pt x="5552" y="19195"/>
                    <a:pt x="5685" y="19621"/>
                  </a:cubicBezTo>
                  <a:close/>
                  <a:moveTo>
                    <a:pt x="17927" y="11804"/>
                  </a:moveTo>
                  <a:lnTo>
                    <a:pt x="16207" y="6303"/>
                  </a:lnTo>
                  <a:cubicBezTo>
                    <a:pt x="15632" y="6170"/>
                    <a:pt x="13695" y="6675"/>
                    <a:pt x="10877" y="8636"/>
                  </a:cubicBezTo>
                  <a:cubicBezTo>
                    <a:pt x="8057" y="10598"/>
                    <a:pt x="6553" y="12487"/>
                    <a:pt x="6252" y="13230"/>
                  </a:cubicBezTo>
                  <a:lnTo>
                    <a:pt x="7971" y="18731"/>
                  </a:lnTo>
                  <a:cubicBezTo>
                    <a:pt x="7971" y="18731"/>
                    <a:pt x="17927" y="11804"/>
                    <a:pt x="17927" y="1180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4" name="Figure"/>
            <p:cNvSpPr/>
            <p:nvPr/>
          </p:nvSpPr>
          <p:spPr>
            <a:xfrm>
              <a:off x="3640263" y="4467721"/>
              <a:ext cx="779627" cy="51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5" name="Figure"/>
            <p:cNvSpPr/>
            <p:nvPr/>
          </p:nvSpPr>
          <p:spPr>
            <a:xfrm>
              <a:off x="3777538" y="3779487"/>
              <a:ext cx="532341" cy="5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8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6" name="Figure"/>
            <p:cNvSpPr/>
            <p:nvPr/>
          </p:nvSpPr>
          <p:spPr>
            <a:xfrm>
              <a:off x="2155691" y="4464164"/>
              <a:ext cx="1358815" cy="117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7" name="Figure"/>
            <p:cNvSpPr/>
            <p:nvPr/>
          </p:nvSpPr>
          <p:spPr>
            <a:xfrm>
              <a:off x="5935105" y="811010"/>
              <a:ext cx="795141" cy="82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extrusionOk="0">
                  <a:moveTo>
                    <a:pt x="0" y="2367"/>
                  </a:moveTo>
                  <a:lnTo>
                    <a:pt x="8951" y="11157"/>
                  </a:lnTo>
                  <a:lnTo>
                    <a:pt x="11078" y="9188"/>
                  </a:lnTo>
                  <a:lnTo>
                    <a:pt x="6437" y="4635"/>
                  </a:lnTo>
                  <a:cubicBezTo>
                    <a:pt x="6796" y="4533"/>
                    <a:pt x="7134" y="4350"/>
                    <a:pt x="7402" y="4069"/>
                  </a:cubicBezTo>
                  <a:cubicBezTo>
                    <a:pt x="7936" y="3511"/>
                    <a:pt x="8097" y="2728"/>
                    <a:pt x="7933" y="1987"/>
                  </a:cubicBezTo>
                  <a:cubicBezTo>
                    <a:pt x="7919" y="1921"/>
                    <a:pt x="7902" y="1856"/>
                    <a:pt x="7882" y="1792"/>
                  </a:cubicBezTo>
                  <a:cubicBezTo>
                    <a:pt x="9084" y="1420"/>
                    <a:pt x="10285" y="1313"/>
                    <a:pt x="11432" y="1512"/>
                  </a:cubicBezTo>
                  <a:cubicBezTo>
                    <a:pt x="13324" y="1841"/>
                    <a:pt x="14949" y="2953"/>
                    <a:pt x="16131" y="4728"/>
                  </a:cubicBezTo>
                  <a:cubicBezTo>
                    <a:pt x="17973" y="7495"/>
                    <a:pt x="17832" y="11043"/>
                    <a:pt x="15877" y="13613"/>
                  </a:cubicBezTo>
                  <a:lnTo>
                    <a:pt x="14455" y="12303"/>
                  </a:lnTo>
                  <a:lnTo>
                    <a:pt x="15915" y="10862"/>
                  </a:lnTo>
                  <a:lnTo>
                    <a:pt x="15206" y="10209"/>
                  </a:lnTo>
                  <a:lnTo>
                    <a:pt x="9882" y="15464"/>
                  </a:lnTo>
                  <a:lnTo>
                    <a:pt x="10592" y="16118"/>
                  </a:lnTo>
                  <a:lnTo>
                    <a:pt x="12054" y="14674"/>
                  </a:lnTo>
                  <a:lnTo>
                    <a:pt x="14365" y="16801"/>
                  </a:lnTo>
                  <a:lnTo>
                    <a:pt x="11305" y="19822"/>
                  </a:lnTo>
                  <a:lnTo>
                    <a:pt x="13081" y="21458"/>
                  </a:lnTo>
                  <a:lnTo>
                    <a:pt x="21600" y="13048"/>
                  </a:lnTo>
                  <a:lnTo>
                    <a:pt x="19823" y="11412"/>
                  </a:lnTo>
                  <a:lnTo>
                    <a:pt x="17690" y="13518"/>
                  </a:lnTo>
                  <a:cubicBezTo>
                    <a:pt x="19379" y="10601"/>
                    <a:pt x="19335" y="6908"/>
                    <a:pt x="17380" y="3973"/>
                  </a:cubicBezTo>
                  <a:cubicBezTo>
                    <a:pt x="15971" y="1856"/>
                    <a:pt x="14006" y="526"/>
                    <a:pt x="11697" y="124"/>
                  </a:cubicBezTo>
                  <a:cubicBezTo>
                    <a:pt x="10165" y="-142"/>
                    <a:pt x="8574" y="24"/>
                    <a:pt x="7002" y="585"/>
                  </a:cubicBezTo>
                  <a:cubicBezTo>
                    <a:pt x="6059" y="-12"/>
                    <a:pt x="4773" y="95"/>
                    <a:pt x="3959" y="899"/>
                  </a:cubicBezTo>
                  <a:cubicBezTo>
                    <a:pt x="3722" y="1133"/>
                    <a:pt x="3552" y="1402"/>
                    <a:pt x="3440" y="1690"/>
                  </a:cubicBezTo>
                  <a:lnTo>
                    <a:pt x="2124" y="401"/>
                  </a:lnTo>
                  <a:lnTo>
                    <a:pt x="0" y="2367"/>
                  </a:lnTo>
                  <a:close/>
                  <a:moveTo>
                    <a:pt x="5023" y="1879"/>
                  </a:moveTo>
                  <a:cubicBezTo>
                    <a:pt x="5331" y="1567"/>
                    <a:pt x="5827" y="1505"/>
                    <a:pt x="6199" y="1742"/>
                  </a:cubicBezTo>
                  <a:cubicBezTo>
                    <a:pt x="6584" y="1986"/>
                    <a:pt x="6712" y="2467"/>
                    <a:pt x="6498" y="2857"/>
                  </a:cubicBezTo>
                  <a:cubicBezTo>
                    <a:pt x="6457" y="2939"/>
                    <a:pt x="6405" y="3017"/>
                    <a:pt x="6335" y="3086"/>
                  </a:cubicBezTo>
                  <a:cubicBezTo>
                    <a:pt x="5986" y="3431"/>
                    <a:pt x="5406" y="3440"/>
                    <a:pt x="5046" y="3108"/>
                  </a:cubicBezTo>
                  <a:cubicBezTo>
                    <a:pt x="4686" y="2775"/>
                    <a:pt x="4679" y="2227"/>
                    <a:pt x="5023" y="187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8" name="Figure"/>
            <p:cNvSpPr/>
            <p:nvPr/>
          </p:nvSpPr>
          <p:spPr>
            <a:xfrm>
              <a:off x="6477553" y="3943796"/>
              <a:ext cx="644760" cy="45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09" name="Figure"/>
            <p:cNvSpPr/>
            <p:nvPr/>
          </p:nvSpPr>
          <p:spPr>
            <a:xfrm>
              <a:off x="5617388" y="1559406"/>
              <a:ext cx="715283" cy="7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0" name="Figure"/>
            <p:cNvSpPr/>
            <p:nvPr/>
          </p:nvSpPr>
          <p:spPr>
            <a:xfrm>
              <a:off x="5574705" y="4339953"/>
              <a:ext cx="979680" cy="115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330" extrusionOk="0">
                  <a:moveTo>
                    <a:pt x="9478" y="70"/>
                  </a:moveTo>
                  <a:cubicBezTo>
                    <a:pt x="11123" y="275"/>
                    <a:pt x="12738" y="926"/>
                    <a:pt x="14085" y="2033"/>
                  </a:cubicBezTo>
                  <a:cubicBezTo>
                    <a:pt x="15975" y="3587"/>
                    <a:pt x="17009" y="5837"/>
                    <a:pt x="16934" y="8191"/>
                  </a:cubicBezTo>
                  <a:cubicBezTo>
                    <a:pt x="16906" y="10082"/>
                    <a:pt x="16181" y="11892"/>
                    <a:pt x="14857" y="13325"/>
                  </a:cubicBezTo>
                  <a:cubicBezTo>
                    <a:pt x="12856" y="15492"/>
                    <a:pt x="9834" y="16495"/>
                    <a:pt x="6855" y="15993"/>
                  </a:cubicBezTo>
                  <a:cubicBezTo>
                    <a:pt x="490" y="14716"/>
                    <a:pt x="-2157" y="7497"/>
                    <a:pt x="2010" y="2777"/>
                  </a:cubicBezTo>
                  <a:cubicBezTo>
                    <a:pt x="3900" y="636"/>
                    <a:pt x="6738" y="-270"/>
                    <a:pt x="9478" y="70"/>
                  </a:cubicBezTo>
                  <a:close/>
                  <a:moveTo>
                    <a:pt x="16810" y="1701"/>
                  </a:moveTo>
                  <a:cubicBezTo>
                    <a:pt x="18615" y="3813"/>
                    <a:pt x="19443" y="6468"/>
                    <a:pt x="19138" y="9166"/>
                  </a:cubicBezTo>
                  <a:cubicBezTo>
                    <a:pt x="18833" y="11864"/>
                    <a:pt x="17426" y="14285"/>
                    <a:pt x="15190" y="15989"/>
                  </a:cubicBezTo>
                  <a:cubicBezTo>
                    <a:pt x="12661" y="17917"/>
                    <a:pt x="9406" y="18601"/>
                    <a:pt x="6358" y="18041"/>
                  </a:cubicBezTo>
                  <a:cubicBezTo>
                    <a:pt x="5748" y="17930"/>
                    <a:pt x="5142" y="17768"/>
                    <a:pt x="4557" y="17556"/>
                  </a:cubicBezTo>
                  <a:lnTo>
                    <a:pt x="4163" y="19469"/>
                  </a:lnTo>
                  <a:lnTo>
                    <a:pt x="7062" y="20001"/>
                  </a:lnTo>
                  <a:lnTo>
                    <a:pt x="6789" y="21330"/>
                  </a:lnTo>
                  <a:lnTo>
                    <a:pt x="226" y="20125"/>
                  </a:lnTo>
                  <a:lnTo>
                    <a:pt x="499" y="18797"/>
                  </a:lnTo>
                  <a:lnTo>
                    <a:pt x="2756" y="19211"/>
                  </a:lnTo>
                  <a:lnTo>
                    <a:pt x="3218" y="16966"/>
                  </a:lnTo>
                  <a:cubicBezTo>
                    <a:pt x="2950" y="16826"/>
                    <a:pt x="2687" y="16675"/>
                    <a:pt x="2430" y="16512"/>
                  </a:cubicBezTo>
                  <a:cubicBezTo>
                    <a:pt x="2173" y="16350"/>
                    <a:pt x="1927" y="16169"/>
                    <a:pt x="1683" y="15983"/>
                  </a:cubicBezTo>
                  <a:lnTo>
                    <a:pt x="2579" y="14935"/>
                  </a:lnTo>
                  <a:cubicBezTo>
                    <a:pt x="5969" y="17524"/>
                    <a:pt x="10901" y="17524"/>
                    <a:pt x="14299" y="14934"/>
                  </a:cubicBezTo>
                  <a:cubicBezTo>
                    <a:pt x="16238" y="13457"/>
                    <a:pt x="17443" y="11361"/>
                    <a:pt x="17707" y="9022"/>
                  </a:cubicBezTo>
                  <a:cubicBezTo>
                    <a:pt x="17972" y="6683"/>
                    <a:pt x="17266" y="4386"/>
                    <a:pt x="15702" y="2556"/>
                  </a:cubicBezTo>
                  <a:lnTo>
                    <a:pt x="16810" y="1701"/>
                  </a:lnTo>
                  <a:close/>
                  <a:moveTo>
                    <a:pt x="9714" y="1065"/>
                  </a:moveTo>
                  <a:cubicBezTo>
                    <a:pt x="9277" y="997"/>
                    <a:pt x="8831" y="969"/>
                    <a:pt x="8386" y="975"/>
                  </a:cubicBezTo>
                  <a:cubicBezTo>
                    <a:pt x="8459" y="1223"/>
                    <a:pt x="8543" y="1462"/>
                    <a:pt x="8640" y="1700"/>
                  </a:cubicBezTo>
                  <a:cubicBezTo>
                    <a:pt x="8736" y="1937"/>
                    <a:pt x="8845" y="2173"/>
                    <a:pt x="8961" y="2400"/>
                  </a:cubicBezTo>
                  <a:cubicBezTo>
                    <a:pt x="9288" y="2209"/>
                    <a:pt x="9626" y="2029"/>
                    <a:pt x="9966" y="1860"/>
                  </a:cubicBezTo>
                  <a:cubicBezTo>
                    <a:pt x="10306" y="1690"/>
                    <a:pt x="10644" y="1530"/>
                    <a:pt x="10996" y="1383"/>
                  </a:cubicBezTo>
                  <a:cubicBezTo>
                    <a:pt x="10578" y="1245"/>
                    <a:pt x="10152" y="1133"/>
                    <a:pt x="9714" y="1065"/>
                  </a:cubicBezTo>
                  <a:close/>
                  <a:moveTo>
                    <a:pt x="12201" y="1890"/>
                  </a:moveTo>
                  <a:cubicBezTo>
                    <a:pt x="11714" y="2061"/>
                    <a:pt x="11236" y="2255"/>
                    <a:pt x="10772" y="2471"/>
                  </a:cubicBezTo>
                  <a:cubicBezTo>
                    <a:pt x="10308" y="2688"/>
                    <a:pt x="9855" y="2926"/>
                    <a:pt x="9416" y="3185"/>
                  </a:cubicBezTo>
                  <a:cubicBezTo>
                    <a:pt x="9616" y="3489"/>
                    <a:pt x="9840" y="3789"/>
                    <a:pt x="10078" y="4068"/>
                  </a:cubicBezTo>
                  <a:cubicBezTo>
                    <a:pt x="10317" y="4346"/>
                    <a:pt x="10570" y="4611"/>
                    <a:pt x="10846" y="4862"/>
                  </a:cubicBezTo>
                  <a:lnTo>
                    <a:pt x="13082" y="2443"/>
                  </a:lnTo>
                  <a:cubicBezTo>
                    <a:pt x="12943" y="2343"/>
                    <a:pt x="12797" y="2241"/>
                    <a:pt x="12651" y="2150"/>
                  </a:cubicBezTo>
                  <a:cubicBezTo>
                    <a:pt x="12505" y="2060"/>
                    <a:pt x="12353" y="1970"/>
                    <a:pt x="12201" y="1890"/>
                  </a:cubicBezTo>
                  <a:close/>
                  <a:moveTo>
                    <a:pt x="7361" y="1001"/>
                  </a:moveTo>
                  <a:cubicBezTo>
                    <a:pt x="6539" y="1112"/>
                    <a:pt x="5753" y="1344"/>
                    <a:pt x="5028" y="1690"/>
                  </a:cubicBezTo>
                  <a:cubicBezTo>
                    <a:pt x="4304" y="2036"/>
                    <a:pt x="3643" y="2486"/>
                    <a:pt x="3063" y="3042"/>
                  </a:cubicBezTo>
                  <a:lnTo>
                    <a:pt x="5528" y="5075"/>
                  </a:lnTo>
                  <a:cubicBezTo>
                    <a:pt x="5921" y="4672"/>
                    <a:pt x="6338" y="4284"/>
                    <a:pt x="6772" y="3924"/>
                  </a:cubicBezTo>
                  <a:cubicBezTo>
                    <a:pt x="7205" y="3565"/>
                    <a:pt x="7654" y="3228"/>
                    <a:pt x="8125" y="2913"/>
                  </a:cubicBezTo>
                  <a:cubicBezTo>
                    <a:pt x="7963" y="2609"/>
                    <a:pt x="7818" y="2297"/>
                    <a:pt x="7689" y="1977"/>
                  </a:cubicBezTo>
                  <a:cubicBezTo>
                    <a:pt x="7560" y="1656"/>
                    <a:pt x="7453" y="1337"/>
                    <a:pt x="7361" y="1001"/>
                  </a:cubicBezTo>
                  <a:close/>
                  <a:moveTo>
                    <a:pt x="13805" y="3028"/>
                  </a:moveTo>
                  <a:lnTo>
                    <a:pt x="11569" y="5447"/>
                  </a:lnTo>
                  <a:cubicBezTo>
                    <a:pt x="11851" y="5650"/>
                    <a:pt x="12143" y="5841"/>
                    <a:pt x="12448" y="6012"/>
                  </a:cubicBezTo>
                  <a:cubicBezTo>
                    <a:pt x="12751" y="6183"/>
                    <a:pt x="13063" y="6333"/>
                    <a:pt x="13386" y="6470"/>
                  </a:cubicBezTo>
                  <a:cubicBezTo>
                    <a:pt x="13601" y="6014"/>
                    <a:pt x="13797" y="5551"/>
                    <a:pt x="13962" y="5078"/>
                  </a:cubicBezTo>
                  <a:cubicBezTo>
                    <a:pt x="14127" y="4604"/>
                    <a:pt x="14272" y="4123"/>
                    <a:pt x="14385" y="3634"/>
                  </a:cubicBezTo>
                  <a:cubicBezTo>
                    <a:pt x="14295" y="3529"/>
                    <a:pt x="14194" y="3419"/>
                    <a:pt x="14097" y="3319"/>
                  </a:cubicBezTo>
                  <a:cubicBezTo>
                    <a:pt x="14000" y="3219"/>
                    <a:pt x="13908" y="3124"/>
                    <a:pt x="13805" y="3028"/>
                  </a:cubicBezTo>
                  <a:close/>
                  <a:moveTo>
                    <a:pt x="15096" y="4644"/>
                  </a:moveTo>
                  <a:cubicBezTo>
                    <a:pt x="14988" y="5012"/>
                    <a:pt x="14871" y="5370"/>
                    <a:pt x="14734" y="5730"/>
                  </a:cubicBezTo>
                  <a:cubicBezTo>
                    <a:pt x="14597" y="6090"/>
                    <a:pt x="14439" y="6450"/>
                    <a:pt x="14275" y="6799"/>
                  </a:cubicBezTo>
                  <a:cubicBezTo>
                    <a:pt x="14550" y="6885"/>
                    <a:pt x="14841" y="6954"/>
                    <a:pt x="15124" y="7014"/>
                  </a:cubicBezTo>
                  <a:cubicBezTo>
                    <a:pt x="15408" y="7075"/>
                    <a:pt x="15687" y="7123"/>
                    <a:pt x="15976" y="7159"/>
                  </a:cubicBezTo>
                  <a:cubicBezTo>
                    <a:pt x="15914" y="6711"/>
                    <a:pt x="15812" y="6275"/>
                    <a:pt x="15665" y="5854"/>
                  </a:cubicBezTo>
                  <a:cubicBezTo>
                    <a:pt x="15518" y="5433"/>
                    <a:pt x="15323" y="5030"/>
                    <a:pt x="15096" y="4644"/>
                  </a:cubicBezTo>
                  <a:close/>
                  <a:moveTo>
                    <a:pt x="8605" y="3702"/>
                  </a:moveTo>
                  <a:cubicBezTo>
                    <a:pt x="8179" y="3990"/>
                    <a:pt x="7774" y="4304"/>
                    <a:pt x="7381" y="4631"/>
                  </a:cubicBezTo>
                  <a:cubicBezTo>
                    <a:pt x="6989" y="4958"/>
                    <a:pt x="6608" y="5295"/>
                    <a:pt x="6251" y="5659"/>
                  </a:cubicBezTo>
                  <a:lnTo>
                    <a:pt x="8447" y="7465"/>
                  </a:lnTo>
                  <a:lnTo>
                    <a:pt x="10215" y="5543"/>
                  </a:lnTo>
                  <a:cubicBezTo>
                    <a:pt x="9904" y="5267"/>
                    <a:pt x="9619" y="4977"/>
                    <a:pt x="9350" y="4671"/>
                  </a:cubicBezTo>
                  <a:cubicBezTo>
                    <a:pt x="9080" y="4364"/>
                    <a:pt x="8830" y="4037"/>
                    <a:pt x="8605" y="3702"/>
                  </a:cubicBezTo>
                  <a:close/>
                  <a:moveTo>
                    <a:pt x="2432" y="3722"/>
                  </a:moveTo>
                  <a:cubicBezTo>
                    <a:pt x="1931" y="4342"/>
                    <a:pt x="1545" y="5032"/>
                    <a:pt x="1283" y="5758"/>
                  </a:cubicBezTo>
                  <a:cubicBezTo>
                    <a:pt x="1021" y="6484"/>
                    <a:pt x="878" y="7254"/>
                    <a:pt x="877" y="8037"/>
                  </a:cubicBezTo>
                  <a:cubicBezTo>
                    <a:pt x="1137" y="8065"/>
                    <a:pt x="1404" y="8098"/>
                    <a:pt x="1660" y="8145"/>
                  </a:cubicBezTo>
                  <a:cubicBezTo>
                    <a:pt x="2117" y="8229"/>
                    <a:pt x="2561" y="8344"/>
                    <a:pt x="3000" y="8486"/>
                  </a:cubicBezTo>
                  <a:cubicBezTo>
                    <a:pt x="3264" y="8001"/>
                    <a:pt x="3552" y="7532"/>
                    <a:pt x="3869" y="7077"/>
                  </a:cubicBezTo>
                  <a:cubicBezTo>
                    <a:pt x="4186" y="6620"/>
                    <a:pt x="4541" y="6182"/>
                    <a:pt x="4909" y="5758"/>
                  </a:cubicBezTo>
                  <a:lnTo>
                    <a:pt x="2432" y="3722"/>
                  </a:lnTo>
                  <a:close/>
                  <a:moveTo>
                    <a:pt x="10938" y="6127"/>
                  </a:moveTo>
                  <a:lnTo>
                    <a:pt x="9168" y="8061"/>
                  </a:lnTo>
                  <a:lnTo>
                    <a:pt x="11248" y="9762"/>
                  </a:lnTo>
                  <a:cubicBezTo>
                    <a:pt x="11578" y="9379"/>
                    <a:pt x="11884" y="8987"/>
                    <a:pt x="12171" y="8577"/>
                  </a:cubicBezTo>
                  <a:cubicBezTo>
                    <a:pt x="12458" y="8167"/>
                    <a:pt x="12720" y="7742"/>
                    <a:pt x="12962" y="7307"/>
                  </a:cubicBezTo>
                  <a:cubicBezTo>
                    <a:pt x="12602" y="7150"/>
                    <a:pt x="12252" y="6965"/>
                    <a:pt x="11914" y="6770"/>
                  </a:cubicBezTo>
                  <a:cubicBezTo>
                    <a:pt x="11576" y="6574"/>
                    <a:pt x="11250" y="6359"/>
                    <a:pt x="10938" y="6127"/>
                  </a:cubicBezTo>
                  <a:close/>
                  <a:moveTo>
                    <a:pt x="13848" y="7648"/>
                  </a:moveTo>
                  <a:cubicBezTo>
                    <a:pt x="13585" y="8128"/>
                    <a:pt x="13296" y="8594"/>
                    <a:pt x="12981" y="9046"/>
                  </a:cubicBezTo>
                  <a:cubicBezTo>
                    <a:pt x="12666" y="9498"/>
                    <a:pt x="12333" y="9937"/>
                    <a:pt x="11968" y="10358"/>
                  </a:cubicBezTo>
                  <a:lnTo>
                    <a:pt x="14435" y="12380"/>
                  </a:lnTo>
                  <a:cubicBezTo>
                    <a:pt x="14932" y="11765"/>
                    <a:pt x="15318" y="11086"/>
                    <a:pt x="15580" y="10367"/>
                  </a:cubicBezTo>
                  <a:cubicBezTo>
                    <a:pt x="15841" y="9648"/>
                    <a:pt x="15975" y="8887"/>
                    <a:pt x="15981" y="8111"/>
                  </a:cubicBezTo>
                  <a:cubicBezTo>
                    <a:pt x="15742" y="8083"/>
                    <a:pt x="15505" y="8059"/>
                    <a:pt x="15270" y="8016"/>
                  </a:cubicBezTo>
                  <a:cubicBezTo>
                    <a:pt x="15029" y="7971"/>
                    <a:pt x="14787" y="7909"/>
                    <a:pt x="14550" y="7848"/>
                  </a:cubicBezTo>
                  <a:cubicBezTo>
                    <a:pt x="14313" y="7787"/>
                    <a:pt x="14079" y="7725"/>
                    <a:pt x="13848" y="7648"/>
                  </a:cubicBezTo>
                  <a:close/>
                  <a:moveTo>
                    <a:pt x="5620" y="6340"/>
                  </a:moveTo>
                  <a:cubicBezTo>
                    <a:pt x="5286" y="6725"/>
                    <a:pt x="4980" y="7135"/>
                    <a:pt x="4691" y="7548"/>
                  </a:cubicBezTo>
                  <a:cubicBezTo>
                    <a:pt x="4402" y="7962"/>
                    <a:pt x="4129" y="8388"/>
                    <a:pt x="3886" y="8827"/>
                  </a:cubicBezTo>
                  <a:cubicBezTo>
                    <a:pt x="4271" y="8991"/>
                    <a:pt x="4647" y="9169"/>
                    <a:pt x="5007" y="9377"/>
                  </a:cubicBezTo>
                  <a:cubicBezTo>
                    <a:pt x="5367" y="9586"/>
                    <a:pt x="5717" y="9818"/>
                    <a:pt x="6048" y="10068"/>
                  </a:cubicBezTo>
                  <a:lnTo>
                    <a:pt x="7816" y="8146"/>
                  </a:lnTo>
                  <a:lnTo>
                    <a:pt x="5620" y="6340"/>
                  </a:lnTo>
                  <a:close/>
                  <a:moveTo>
                    <a:pt x="8537" y="8742"/>
                  </a:moveTo>
                  <a:lnTo>
                    <a:pt x="6769" y="10664"/>
                  </a:lnTo>
                  <a:cubicBezTo>
                    <a:pt x="7058" y="10925"/>
                    <a:pt x="7329" y="11202"/>
                    <a:pt x="7581" y="11490"/>
                  </a:cubicBezTo>
                  <a:cubicBezTo>
                    <a:pt x="7833" y="11778"/>
                    <a:pt x="8063" y="12077"/>
                    <a:pt x="8277" y="12391"/>
                  </a:cubicBezTo>
                  <a:cubicBezTo>
                    <a:pt x="8699" y="12104"/>
                    <a:pt x="9108" y="11799"/>
                    <a:pt x="9498" y="11474"/>
                  </a:cubicBezTo>
                  <a:cubicBezTo>
                    <a:pt x="9888" y="11148"/>
                    <a:pt x="10261" y="10805"/>
                    <a:pt x="10616" y="10443"/>
                  </a:cubicBezTo>
                  <a:lnTo>
                    <a:pt x="8537" y="8742"/>
                  </a:lnTo>
                  <a:close/>
                  <a:moveTo>
                    <a:pt x="1797" y="9133"/>
                  </a:moveTo>
                  <a:cubicBezTo>
                    <a:pt x="1534" y="9076"/>
                    <a:pt x="1274" y="9034"/>
                    <a:pt x="1006" y="9000"/>
                  </a:cubicBezTo>
                  <a:cubicBezTo>
                    <a:pt x="1061" y="9424"/>
                    <a:pt x="1147" y="9838"/>
                    <a:pt x="1279" y="10239"/>
                  </a:cubicBezTo>
                  <a:cubicBezTo>
                    <a:pt x="1411" y="10639"/>
                    <a:pt x="1582" y="11019"/>
                    <a:pt x="1785" y="11389"/>
                  </a:cubicBezTo>
                  <a:cubicBezTo>
                    <a:pt x="1890" y="11038"/>
                    <a:pt x="2007" y="10692"/>
                    <a:pt x="2138" y="10349"/>
                  </a:cubicBezTo>
                  <a:cubicBezTo>
                    <a:pt x="2269" y="10006"/>
                    <a:pt x="2417" y="9668"/>
                    <a:pt x="2573" y="9335"/>
                  </a:cubicBezTo>
                  <a:cubicBezTo>
                    <a:pt x="2318" y="9258"/>
                    <a:pt x="2058" y="9190"/>
                    <a:pt x="1797" y="9133"/>
                  </a:cubicBezTo>
                  <a:close/>
                  <a:moveTo>
                    <a:pt x="11337" y="11039"/>
                  </a:moveTo>
                  <a:cubicBezTo>
                    <a:pt x="10947" y="11438"/>
                    <a:pt x="10540" y="11811"/>
                    <a:pt x="10110" y="12168"/>
                  </a:cubicBezTo>
                  <a:cubicBezTo>
                    <a:pt x="9680" y="12526"/>
                    <a:pt x="9223" y="12867"/>
                    <a:pt x="8756" y="13180"/>
                  </a:cubicBezTo>
                  <a:cubicBezTo>
                    <a:pt x="8922" y="13484"/>
                    <a:pt x="9074" y="13797"/>
                    <a:pt x="9205" y="14118"/>
                  </a:cubicBezTo>
                  <a:cubicBezTo>
                    <a:pt x="9336" y="14440"/>
                    <a:pt x="9448" y="14770"/>
                    <a:pt x="9543" y="15107"/>
                  </a:cubicBezTo>
                  <a:cubicBezTo>
                    <a:pt x="10357" y="14994"/>
                    <a:pt x="11132" y="14758"/>
                    <a:pt x="11851" y="14414"/>
                  </a:cubicBezTo>
                  <a:cubicBezTo>
                    <a:pt x="12570" y="14069"/>
                    <a:pt x="13228" y="13611"/>
                    <a:pt x="13804" y="13060"/>
                  </a:cubicBezTo>
                  <a:lnTo>
                    <a:pt x="11337" y="11039"/>
                  </a:lnTo>
                  <a:close/>
                  <a:moveTo>
                    <a:pt x="3465" y="9653"/>
                  </a:moveTo>
                  <a:cubicBezTo>
                    <a:pt x="3254" y="10100"/>
                    <a:pt x="3067" y="10560"/>
                    <a:pt x="2905" y="11024"/>
                  </a:cubicBezTo>
                  <a:cubicBezTo>
                    <a:pt x="2743" y="11489"/>
                    <a:pt x="2611" y="11968"/>
                    <a:pt x="2499" y="12448"/>
                  </a:cubicBezTo>
                  <a:cubicBezTo>
                    <a:pt x="2605" y="12577"/>
                    <a:pt x="2711" y="12694"/>
                    <a:pt x="2826" y="12817"/>
                  </a:cubicBezTo>
                  <a:cubicBezTo>
                    <a:pt x="2942" y="12940"/>
                    <a:pt x="3066" y="13065"/>
                    <a:pt x="3191" y="13181"/>
                  </a:cubicBezTo>
                  <a:lnTo>
                    <a:pt x="5415" y="10760"/>
                  </a:lnTo>
                  <a:cubicBezTo>
                    <a:pt x="5114" y="10539"/>
                    <a:pt x="4809" y="10333"/>
                    <a:pt x="4483" y="10149"/>
                  </a:cubicBezTo>
                  <a:cubicBezTo>
                    <a:pt x="4157" y="9965"/>
                    <a:pt x="3812" y="9797"/>
                    <a:pt x="3465" y="9653"/>
                  </a:cubicBezTo>
                  <a:close/>
                  <a:moveTo>
                    <a:pt x="6135" y="11356"/>
                  </a:moveTo>
                  <a:lnTo>
                    <a:pt x="3900" y="13775"/>
                  </a:lnTo>
                  <a:cubicBezTo>
                    <a:pt x="4015" y="13857"/>
                    <a:pt x="4136" y="13930"/>
                    <a:pt x="4255" y="14006"/>
                  </a:cubicBezTo>
                  <a:cubicBezTo>
                    <a:pt x="4375" y="14082"/>
                    <a:pt x="4501" y="14159"/>
                    <a:pt x="4625" y="14229"/>
                  </a:cubicBezTo>
                  <a:cubicBezTo>
                    <a:pt x="5122" y="14055"/>
                    <a:pt x="5607" y="13860"/>
                    <a:pt x="6081" y="13640"/>
                  </a:cubicBezTo>
                  <a:cubicBezTo>
                    <a:pt x="6555" y="13420"/>
                    <a:pt x="7018" y="13172"/>
                    <a:pt x="7465" y="12907"/>
                  </a:cubicBezTo>
                  <a:cubicBezTo>
                    <a:pt x="7278" y="12626"/>
                    <a:pt x="7073" y="12353"/>
                    <a:pt x="6852" y="12094"/>
                  </a:cubicBezTo>
                  <a:cubicBezTo>
                    <a:pt x="6631" y="11834"/>
                    <a:pt x="6390" y="11592"/>
                    <a:pt x="6135" y="11356"/>
                  </a:cubicBezTo>
                  <a:close/>
                  <a:moveTo>
                    <a:pt x="7933" y="13695"/>
                  </a:moveTo>
                  <a:cubicBezTo>
                    <a:pt x="7590" y="13897"/>
                    <a:pt x="7242" y="14085"/>
                    <a:pt x="6884" y="14263"/>
                  </a:cubicBezTo>
                  <a:cubicBezTo>
                    <a:pt x="6526" y="14441"/>
                    <a:pt x="6159" y="14610"/>
                    <a:pt x="5787" y="14763"/>
                  </a:cubicBezTo>
                  <a:cubicBezTo>
                    <a:pt x="6190" y="14909"/>
                    <a:pt x="6613" y="15021"/>
                    <a:pt x="7039" y="15100"/>
                  </a:cubicBezTo>
                  <a:cubicBezTo>
                    <a:pt x="7537" y="15191"/>
                    <a:pt x="8040" y="15237"/>
                    <a:pt x="8547" y="15234"/>
                  </a:cubicBezTo>
                  <a:cubicBezTo>
                    <a:pt x="8470" y="14967"/>
                    <a:pt x="8383" y="14705"/>
                    <a:pt x="8281" y="14448"/>
                  </a:cubicBezTo>
                  <a:cubicBezTo>
                    <a:pt x="8180" y="14191"/>
                    <a:pt x="8060" y="13939"/>
                    <a:pt x="7933" y="1369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1" name="Figure"/>
            <p:cNvSpPr/>
            <p:nvPr/>
          </p:nvSpPr>
          <p:spPr>
            <a:xfrm>
              <a:off x="4345333" y="2723214"/>
              <a:ext cx="466519" cy="5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2" name="Figure"/>
            <p:cNvSpPr/>
            <p:nvPr/>
          </p:nvSpPr>
          <p:spPr>
            <a:xfrm>
              <a:off x="5636717" y="3416208"/>
              <a:ext cx="501631" cy="70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3" name="Figure"/>
            <p:cNvSpPr/>
            <p:nvPr/>
          </p:nvSpPr>
          <p:spPr>
            <a:xfrm>
              <a:off x="3017819" y="2285360"/>
              <a:ext cx="534330" cy="5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4" name="Figure"/>
            <p:cNvSpPr/>
            <p:nvPr/>
          </p:nvSpPr>
          <p:spPr>
            <a:xfrm>
              <a:off x="2769142" y="3533715"/>
              <a:ext cx="745365" cy="62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5" name="Figure"/>
            <p:cNvSpPr/>
            <p:nvPr/>
          </p:nvSpPr>
          <p:spPr>
            <a:xfrm>
              <a:off x="3924674" y="1267564"/>
              <a:ext cx="863668" cy="7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7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6" name="Figure"/>
            <p:cNvSpPr/>
            <p:nvPr/>
          </p:nvSpPr>
          <p:spPr>
            <a:xfrm>
              <a:off x="2145759" y="3443986"/>
              <a:ext cx="513467" cy="6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7" name="Figure"/>
            <p:cNvSpPr/>
            <p:nvPr/>
          </p:nvSpPr>
          <p:spPr>
            <a:xfrm>
              <a:off x="2589505" y="2708173"/>
              <a:ext cx="536498" cy="8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8" name="Figure"/>
            <p:cNvSpPr/>
            <p:nvPr/>
          </p:nvSpPr>
          <p:spPr>
            <a:xfrm>
              <a:off x="3228843" y="704221"/>
              <a:ext cx="520965" cy="6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3" y="0"/>
                  </a:moveTo>
                  <a:cubicBezTo>
                    <a:pt x="7325" y="0"/>
                    <a:pt x="4804" y="774"/>
                    <a:pt x="2882" y="2331"/>
                  </a:cubicBezTo>
                  <a:cubicBezTo>
                    <a:pt x="-960" y="5445"/>
                    <a:pt x="-960" y="10493"/>
                    <a:pt x="2882" y="13607"/>
                  </a:cubicBezTo>
                  <a:cubicBezTo>
                    <a:pt x="6006" y="16138"/>
                    <a:pt x="10710" y="16613"/>
                    <a:pt x="14424" y="15030"/>
                  </a:cubicBezTo>
                  <a:cubicBezTo>
                    <a:pt x="14435" y="15103"/>
                    <a:pt x="14467" y="15175"/>
                    <a:pt x="14516" y="15243"/>
                  </a:cubicBezTo>
                  <a:lnTo>
                    <a:pt x="18782" y="21235"/>
                  </a:lnTo>
                  <a:cubicBezTo>
                    <a:pt x="18975" y="21506"/>
                    <a:pt x="19403" y="21600"/>
                    <a:pt x="19737" y="21444"/>
                  </a:cubicBezTo>
                  <a:lnTo>
                    <a:pt x="20092" y="21277"/>
                  </a:lnTo>
                  <a:cubicBezTo>
                    <a:pt x="20426" y="21121"/>
                    <a:pt x="20536" y="20774"/>
                    <a:pt x="20344" y="20503"/>
                  </a:cubicBezTo>
                  <a:lnTo>
                    <a:pt x="16077" y="14515"/>
                  </a:lnTo>
                  <a:cubicBezTo>
                    <a:pt x="16008" y="14419"/>
                    <a:pt x="15904" y="14355"/>
                    <a:pt x="15791" y="14307"/>
                  </a:cubicBezTo>
                  <a:cubicBezTo>
                    <a:pt x="16139" y="14092"/>
                    <a:pt x="16480" y="13864"/>
                    <a:pt x="16798" y="13607"/>
                  </a:cubicBezTo>
                  <a:cubicBezTo>
                    <a:pt x="20640" y="10493"/>
                    <a:pt x="20640" y="5445"/>
                    <a:pt x="16798" y="2331"/>
                  </a:cubicBezTo>
                  <a:cubicBezTo>
                    <a:pt x="14876" y="774"/>
                    <a:pt x="12361" y="0"/>
                    <a:pt x="9843" y="0"/>
                  </a:cubicBezTo>
                  <a:close/>
                  <a:moveTo>
                    <a:pt x="9843" y="1251"/>
                  </a:moveTo>
                  <a:cubicBezTo>
                    <a:pt x="11964" y="1251"/>
                    <a:pt x="14086" y="1909"/>
                    <a:pt x="15705" y="3221"/>
                  </a:cubicBezTo>
                  <a:cubicBezTo>
                    <a:pt x="18943" y="5844"/>
                    <a:pt x="18943" y="10098"/>
                    <a:pt x="15705" y="12722"/>
                  </a:cubicBezTo>
                  <a:cubicBezTo>
                    <a:pt x="12468" y="15345"/>
                    <a:pt x="7218" y="15345"/>
                    <a:pt x="3981" y="12722"/>
                  </a:cubicBezTo>
                  <a:cubicBezTo>
                    <a:pt x="743" y="10098"/>
                    <a:pt x="743" y="5844"/>
                    <a:pt x="3981" y="3221"/>
                  </a:cubicBezTo>
                  <a:cubicBezTo>
                    <a:pt x="5599" y="1909"/>
                    <a:pt x="7721" y="1251"/>
                    <a:pt x="9843" y="12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19" name="Figure"/>
            <p:cNvSpPr/>
            <p:nvPr/>
          </p:nvSpPr>
          <p:spPr>
            <a:xfrm>
              <a:off x="2038063" y="1744237"/>
              <a:ext cx="1109878" cy="78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0" name="Figure"/>
            <p:cNvSpPr/>
            <p:nvPr/>
          </p:nvSpPr>
          <p:spPr>
            <a:xfrm>
              <a:off x="6382544" y="1883018"/>
              <a:ext cx="864564" cy="74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1" name="Figure"/>
            <p:cNvSpPr/>
            <p:nvPr/>
          </p:nvSpPr>
          <p:spPr>
            <a:xfrm>
              <a:off x="4906012" y="857727"/>
              <a:ext cx="524621" cy="7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2" name="Figure"/>
            <p:cNvSpPr/>
            <p:nvPr/>
          </p:nvSpPr>
          <p:spPr>
            <a:xfrm>
              <a:off x="4537235" y="4003196"/>
              <a:ext cx="642350" cy="72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3" name="Figure"/>
            <p:cNvSpPr/>
            <p:nvPr/>
          </p:nvSpPr>
          <p:spPr>
            <a:xfrm>
              <a:off x="1568145" y="1279420"/>
              <a:ext cx="779627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4" name="Figure"/>
            <p:cNvSpPr/>
            <p:nvPr/>
          </p:nvSpPr>
          <p:spPr>
            <a:xfrm>
              <a:off x="4995893" y="4298837"/>
              <a:ext cx="524621" cy="7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5" name="Figure"/>
            <p:cNvSpPr/>
            <p:nvPr/>
          </p:nvSpPr>
          <p:spPr>
            <a:xfrm>
              <a:off x="2326641" y="388982"/>
              <a:ext cx="706805" cy="83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330" extrusionOk="0">
                  <a:moveTo>
                    <a:pt x="9478" y="70"/>
                  </a:moveTo>
                  <a:cubicBezTo>
                    <a:pt x="11123" y="275"/>
                    <a:pt x="12738" y="926"/>
                    <a:pt x="14085" y="2033"/>
                  </a:cubicBezTo>
                  <a:cubicBezTo>
                    <a:pt x="15975" y="3587"/>
                    <a:pt x="17009" y="5837"/>
                    <a:pt x="16934" y="8191"/>
                  </a:cubicBezTo>
                  <a:cubicBezTo>
                    <a:pt x="16906" y="10082"/>
                    <a:pt x="16181" y="11892"/>
                    <a:pt x="14857" y="13325"/>
                  </a:cubicBezTo>
                  <a:cubicBezTo>
                    <a:pt x="12856" y="15492"/>
                    <a:pt x="9834" y="16495"/>
                    <a:pt x="6855" y="15993"/>
                  </a:cubicBezTo>
                  <a:cubicBezTo>
                    <a:pt x="490" y="14716"/>
                    <a:pt x="-2157" y="7497"/>
                    <a:pt x="2010" y="2777"/>
                  </a:cubicBezTo>
                  <a:cubicBezTo>
                    <a:pt x="3900" y="636"/>
                    <a:pt x="6738" y="-270"/>
                    <a:pt x="9478" y="70"/>
                  </a:cubicBezTo>
                  <a:close/>
                  <a:moveTo>
                    <a:pt x="16810" y="1701"/>
                  </a:moveTo>
                  <a:cubicBezTo>
                    <a:pt x="18615" y="3813"/>
                    <a:pt x="19443" y="6468"/>
                    <a:pt x="19138" y="9166"/>
                  </a:cubicBezTo>
                  <a:cubicBezTo>
                    <a:pt x="18833" y="11864"/>
                    <a:pt x="17426" y="14285"/>
                    <a:pt x="15190" y="15989"/>
                  </a:cubicBezTo>
                  <a:cubicBezTo>
                    <a:pt x="12661" y="17917"/>
                    <a:pt x="9406" y="18601"/>
                    <a:pt x="6358" y="18041"/>
                  </a:cubicBezTo>
                  <a:cubicBezTo>
                    <a:pt x="5748" y="17930"/>
                    <a:pt x="5142" y="17768"/>
                    <a:pt x="4557" y="17556"/>
                  </a:cubicBezTo>
                  <a:lnTo>
                    <a:pt x="4163" y="19469"/>
                  </a:lnTo>
                  <a:lnTo>
                    <a:pt x="7062" y="20001"/>
                  </a:lnTo>
                  <a:lnTo>
                    <a:pt x="6789" y="21330"/>
                  </a:lnTo>
                  <a:lnTo>
                    <a:pt x="226" y="20125"/>
                  </a:lnTo>
                  <a:lnTo>
                    <a:pt x="499" y="18797"/>
                  </a:lnTo>
                  <a:lnTo>
                    <a:pt x="2756" y="19211"/>
                  </a:lnTo>
                  <a:lnTo>
                    <a:pt x="3218" y="16966"/>
                  </a:lnTo>
                  <a:cubicBezTo>
                    <a:pt x="2950" y="16826"/>
                    <a:pt x="2687" y="16675"/>
                    <a:pt x="2430" y="16512"/>
                  </a:cubicBezTo>
                  <a:cubicBezTo>
                    <a:pt x="2173" y="16350"/>
                    <a:pt x="1927" y="16169"/>
                    <a:pt x="1683" y="15983"/>
                  </a:cubicBezTo>
                  <a:lnTo>
                    <a:pt x="2579" y="14935"/>
                  </a:lnTo>
                  <a:cubicBezTo>
                    <a:pt x="5969" y="17524"/>
                    <a:pt x="10901" y="17524"/>
                    <a:pt x="14299" y="14934"/>
                  </a:cubicBezTo>
                  <a:cubicBezTo>
                    <a:pt x="16238" y="13457"/>
                    <a:pt x="17443" y="11361"/>
                    <a:pt x="17707" y="9022"/>
                  </a:cubicBezTo>
                  <a:cubicBezTo>
                    <a:pt x="17972" y="6683"/>
                    <a:pt x="17266" y="4386"/>
                    <a:pt x="15702" y="2556"/>
                  </a:cubicBezTo>
                  <a:lnTo>
                    <a:pt x="16810" y="1701"/>
                  </a:lnTo>
                  <a:close/>
                  <a:moveTo>
                    <a:pt x="9714" y="1065"/>
                  </a:moveTo>
                  <a:cubicBezTo>
                    <a:pt x="9277" y="997"/>
                    <a:pt x="8831" y="969"/>
                    <a:pt x="8386" y="975"/>
                  </a:cubicBezTo>
                  <a:cubicBezTo>
                    <a:pt x="8459" y="1223"/>
                    <a:pt x="8543" y="1462"/>
                    <a:pt x="8640" y="1700"/>
                  </a:cubicBezTo>
                  <a:cubicBezTo>
                    <a:pt x="8736" y="1937"/>
                    <a:pt x="8845" y="2173"/>
                    <a:pt x="8961" y="2400"/>
                  </a:cubicBezTo>
                  <a:cubicBezTo>
                    <a:pt x="9288" y="2209"/>
                    <a:pt x="9626" y="2029"/>
                    <a:pt x="9966" y="1860"/>
                  </a:cubicBezTo>
                  <a:cubicBezTo>
                    <a:pt x="10306" y="1690"/>
                    <a:pt x="10644" y="1530"/>
                    <a:pt x="10996" y="1383"/>
                  </a:cubicBezTo>
                  <a:cubicBezTo>
                    <a:pt x="10578" y="1245"/>
                    <a:pt x="10152" y="1133"/>
                    <a:pt x="9714" y="1065"/>
                  </a:cubicBezTo>
                  <a:close/>
                  <a:moveTo>
                    <a:pt x="12201" y="1890"/>
                  </a:moveTo>
                  <a:cubicBezTo>
                    <a:pt x="11714" y="2061"/>
                    <a:pt x="11236" y="2255"/>
                    <a:pt x="10772" y="2471"/>
                  </a:cubicBezTo>
                  <a:cubicBezTo>
                    <a:pt x="10308" y="2688"/>
                    <a:pt x="9855" y="2926"/>
                    <a:pt x="9416" y="3185"/>
                  </a:cubicBezTo>
                  <a:cubicBezTo>
                    <a:pt x="9616" y="3489"/>
                    <a:pt x="9840" y="3789"/>
                    <a:pt x="10078" y="4068"/>
                  </a:cubicBezTo>
                  <a:cubicBezTo>
                    <a:pt x="10317" y="4346"/>
                    <a:pt x="10570" y="4611"/>
                    <a:pt x="10846" y="4862"/>
                  </a:cubicBezTo>
                  <a:lnTo>
                    <a:pt x="13082" y="2443"/>
                  </a:lnTo>
                  <a:cubicBezTo>
                    <a:pt x="12943" y="2343"/>
                    <a:pt x="12797" y="2241"/>
                    <a:pt x="12651" y="2150"/>
                  </a:cubicBezTo>
                  <a:cubicBezTo>
                    <a:pt x="12505" y="2060"/>
                    <a:pt x="12353" y="1970"/>
                    <a:pt x="12201" y="1890"/>
                  </a:cubicBezTo>
                  <a:close/>
                  <a:moveTo>
                    <a:pt x="7361" y="1001"/>
                  </a:moveTo>
                  <a:cubicBezTo>
                    <a:pt x="6539" y="1112"/>
                    <a:pt x="5753" y="1344"/>
                    <a:pt x="5028" y="1690"/>
                  </a:cubicBezTo>
                  <a:cubicBezTo>
                    <a:pt x="4304" y="2036"/>
                    <a:pt x="3643" y="2486"/>
                    <a:pt x="3063" y="3042"/>
                  </a:cubicBezTo>
                  <a:lnTo>
                    <a:pt x="5528" y="5075"/>
                  </a:lnTo>
                  <a:cubicBezTo>
                    <a:pt x="5921" y="4672"/>
                    <a:pt x="6338" y="4284"/>
                    <a:pt x="6772" y="3924"/>
                  </a:cubicBezTo>
                  <a:cubicBezTo>
                    <a:pt x="7205" y="3565"/>
                    <a:pt x="7654" y="3228"/>
                    <a:pt x="8125" y="2913"/>
                  </a:cubicBezTo>
                  <a:cubicBezTo>
                    <a:pt x="7963" y="2609"/>
                    <a:pt x="7818" y="2297"/>
                    <a:pt x="7689" y="1977"/>
                  </a:cubicBezTo>
                  <a:cubicBezTo>
                    <a:pt x="7560" y="1656"/>
                    <a:pt x="7453" y="1337"/>
                    <a:pt x="7361" y="1001"/>
                  </a:cubicBezTo>
                  <a:close/>
                  <a:moveTo>
                    <a:pt x="13805" y="3028"/>
                  </a:moveTo>
                  <a:lnTo>
                    <a:pt x="11569" y="5447"/>
                  </a:lnTo>
                  <a:cubicBezTo>
                    <a:pt x="11851" y="5650"/>
                    <a:pt x="12143" y="5841"/>
                    <a:pt x="12448" y="6012"/>
                  </a:cubicBezTo>
                  <a:cubicBezTo>
                    <a:pt x="12751" y="6183"/>
                    <a:pt x="13063" y="6333"/>
                    <a:pt x="13386" y="6470"/>
                  </a:cubicBezTo>
                  <a:cubicBezTo>
                    <a:pt x="13601" y="6014"/>
                    <a:pt x="13797" y="5551"/>
                    <a:pt x="13962" y="5078"/>
                  </a:cubicBezTo>
                  <a:cubicBezTo>
                    <a:pt x="14127" y="4604"/>
                    <a:pt x="14272" y="4123"/>
                    <a:pt x="14385" y="3634"/>
                  </a:cubicBezTo>
                  <a:cubicBezTo>
                    <a:pt x="14295" y="3529"/>
                    <a:pt x="14194" y="3419"/>
                    <a:pt x="14097" y="3319"/>
                  </a:cubicBezTo>
                  <a:cubicBezTo>
                    <a:pt x="14000" y="3219"/>
                    <a:pt x="13908" y="3124"/>
                    <a:pt x="13805" y="3028"/>
                  </a:cubicBezTo>
                  <a:close/>
                  <a:moveTo>
                    <a:pt x="15096" y="4644"/>
                  </a:moveTo>
                  <a:cubicBezTo>
                    <a:pt x="14988" y="5012"/>
                    <a:pt x="14871" y="5370"/>
                    <a:pt x="14734" y="5730"/>
                  </a:cubicBezTo>
                  <a:cubicBezTo>
                    <a:pt x="14597" y="6090"/>
                    <a:pt x="14439" y="6450"/>
                    <a:pt x="14275" y="6799"/>
                  </a:cubicBezTo>
                  <a:cubicBezTo>
                    <a:pt x="14550" y="6885"/>
                    <a:pt x="14841" y="6954"/>
                    <a:pt x="15124" y="7014"/>
                  </a:cubicBezTo>
                  <a:cubicBezTo>
                    <a:pt x="15408" y="7075"/>
                    <a:pt x="15687" y="7123"/>
                    <a:pt x="15976" y="7159"/>
                  </a:cubicBezTo>
                  <a:cubicBezTo>
                    <a:pt x="15914" y="6711"/>
                    <a:pt x="15812" y="6275"/>
                    <a:pt x="15665" y="5854"/>
                  </a:cubicBezTo>
                  <a:cubicBezTo>
                    <a:pt x="15518" y="5433"/>
                    <a:pt x="15323" y="5030"/>
                    <a:pt x="15096" y="4644"/>
                  </a:cubicBezTo>
                  <a:close/>
                  <a:moveTo>
                    <a:pt x="8605" y="3702"/>
                  </a:moveTo>
                  <a:cubicBezTo>
                    <a:pt x="8179" y="3990"/>
                    <a:pt x="7774" y="4304"/>
                    <a:pt x="7381" y="4631"/>
                  </a:cubicBezTo>
                  <a:cubicBezTo>
                    <a:pt x="6989" y="4958"/>
                    <a:pt x="6608" y="5295"/>
                    <a:pt x="6251" y="5659"/>
                  </a:cubicBezTo>
                  <a:lnTo>
                    <a:pt x="8447" y="7465"/>
                  </a:lnTo>
                  <a:lnTo>
                    <a:pt x="10215" y="5543"/>
                  </a:lnTo>
                  <a:cubicBezTo>
                    <a:pt x="9904" y="5267"/>
                    <a:pt x="9619" y="4977"/>
                    <a:pt x="9350" y="4671"/>
                  </a:cubicBezTo>
                  <a:cubicBezTo>
                    <a:pt x="9080" y="4364"/>
                    <a:pt x="8830" y="4037"/>
                    <a:pt x="8605" y="3702"/>
                  </a:cubicBezTo>
                  <a:close/>
                  <a:moveTo>
                    <a:pt x="2432" y="3722"/>
                  </a:moveTo>
                  <a:cubicBezTo>
                    <a:pt x="1931" y="4342"/>
                    <a:pt x="1545" y="5032"/>
                    <a:pt x="1283" y="5758"/>
                  </a:cubicBezTo>
                  <a:cubicBezTo>
                    <a:pt x="1021" y="6484"/>
                    <a:pt x="878" y="7254"/>
                    <a:pt x="877" y="8037"/>
                  </a:cubicBezTo>
                  <a:cubicBezTo>
                    <a:pt x="1137" y="8065"/>
                    <a:pt x="1404" y="8098"/>
                    <a:pt x="1660" y="8145"/>
                  </a:cubicBezTo>
                  <a:cubicBezTo>
                    <a:pt x="2117" y="8229"/>
                    <a:pt x="2561" y="8344"/>
                    <a:pt x="3000" y="8486"/>
                  </a:cubicBezTo>
                  <a:cubicBezTo>
                    <a:pt x="3264" y="8001"/>
                    <a:pt x="3552" y="7532"/>
                    <a:pt x="3869" y="7077"/>
                  </a:cubicBezTo>
                  <a:cubicBezTo>
                    <a:pt x="4186" y="6620"/>
                    <a:pt x="4541" y="6182"/>
                    <a:pt x="4909" y="5758"/>
                  </a:cubicBezTo>
                  <a:lnTo>
                    <a:pt x="2432" y="3722"/>
                  </a:lnTo>
                  <a:close/>
                  <a:moveTo>
                    <a:pt x="10938" y="6127"/>
                  </a:moveTo>
                  <a:lnTo>
                    <a:pt x="9168" y="8061"/>
                  </a:lnTo>
                  <a:lnTo>
                    <a:pt x="11248" y="9762"/>
                  </a:lnTo>
                  <a:cubicBezTo>
                    <a:pt x="11578" y="9379"/>
                    <a:pt x="11884" y="8987"/>
                    <a:pt x="12171" y="8577"/>
                  </a:cubicBezTo>
                  <a:cubicBezTo>
                    <a:pt x="12458" y="8167"/>
                    <a:pt x="12720" y="7742"/>
                    <a:pt x="12962" y="7307"/>
                  </a:cubicBezTo>
                  <a:cubicBezTo>
                    <a:pt x="12602" y="7150"/>
                    <a:pt x="12252" y="6965"/>
                    <a:pt x="11914" y="6770"/>
                  </a:cubicBezTo>
                  <a:cubicBezTo>
                    <a:pt x="11576" y="6574"/>
                    <a:pt x="11250" y="6359"/>
                    <a:pt x="10938" y="6127"/>
                  </a:cubicBezTo>
                  <a:close/>
                  <a:moveTo>
                    <a:pt x="13848" y="7648"/>
                  </a:moveTo>
                  <a:cubicBezTo>
                    <a:pt x="13585" y="8128"/>
                    <a:pt x="13296" y="8594"/>
                    <a:pt x="12981" y="9046"/>
                  </a:cubicBezTo>
                  <a:cubicBezTo>
                    <a:pt x="12666" y="9498"/>
                    <a:pt x="12333" y="9937"/>
                    <a:pt x="11968" y="10358"/>
                  </a:cubicBezTo>
                  <a:lnTo>
                    <a:pt x="14435" y="12380"/>
                  </a:lnTo>
                  <a:cubicBezTo>
                    <a:pt x="14932" y="11765"/>
                    <a:pt x="15318" y="11086"/>
                    <a:pt x="15580" y="10367"/>
                  </a:cubicBezTo>
                  <a:cubicBezTo>
                    <a:pt x="15841" y="9648"/>
                    <a:pt x="15975" y="8887"/>
                    <a:pt x="15981" y="8111"/>
                  </a:cubicBezTo>
                  <a:cubicBezTo>
                    <a:pt x="15742" y="8083"/>
                    <a:pt x="15505" y="8059"/>
                    <a:pt x="15270" y="8016"/>
                  </a:cubicBezTo>
                  <a:cubicBezTo>
                    <a:pt x="15029" y="7971"/>
                    <a:pt x="14787" y="7909"/>
                    <a:pt x="14550" y="7848"/>
                  </a:cubicBezTo>
                  <a:cubicBezTo>
                    <a:pt x="14313" y="7787"/>
                    <a:pt x="14079" y="7725"/>
                    <a:pt x="13848" y="7648"/>
                  </a:cubicBezTo>
                  <a:close/>
                  <a:moveTo>
                    <a:pt x="5620" y="6340"/>
                  </a:moveTo>
                  <a:cubicBezTo>
                    <a:pt x="5286" y="6725"/>
                    <a:pt x="4980" y="7135"/>
                    <a:pt x="4691" y="7548"/>
                  </a:cubicBezTo>
                  <a:cubicBezTo>
                    <a:pt x="4402" y="7962"/>
                    <a:pt x="4129" y="8388"/>
                    <a:pt x="3886" y="8827"/>
                  </a:cubicBezTo>
                  <a:cubicBezTo>
                    <a:pt x="4271" y="8991"/>
                    <a:pt x="4647" y="9169"/>
                    <a:pt x="5007" y="9377"/>
                  </a:cubicBezTo>
                  <a:cubicBezTo>
                    <a:pt x="5367" y="9586"/>
                    <a:pt x="5717" y="9818"/>
                    <a:pt x="6048" y="10068"/>
                  </a:cubicBezTo>
                  <a:lnTo>
                    <a:pt x="7816" y="8146"/>
                  </a:lnTo>
                  <a:lnTo>
                    <a:pt x="5620" y="6340"/>
                  </a:lnTo>
                  <a:close/>
                  <a:moveTo>
                    <a:pt x="8537" y="8742"/>
                  </a:moveTo>
                  <a:lnTo>
                    <a:pt x="6769" y="10664"/>
                  </a:lnTo>
                  <a:cubicBezTo>
                    <a:pt x="7058" y="10925"/>
                    <a:pt x="7329" y="11202"/>
                    <a:pt x="7581" y="11490"/>
                  </a:cubicBezTo>
                  <a:cubicBezTo>
                    <a:pt x="7833" y="11778"/>
                    <a:pt x="8063" y="12077"/>
                    <a:pt x="8277" y="12391"/>
                  </a:cubicBezTo>
                  <a:cubicBezTo>
                    <a:pt x="8699" y="12104"/>
                    <a:pt x="9108" y="11799"/>
                    <a:pt x="9498" y="11474"/>
                  </a:cubicBezTo>
                  <a:cubicBezTo>
                    <a:pt x="9888" y="11148"/>
                    <a:pt x="10261" y="10805"/>
                    <a:pt x="10616" y="10443"/>
                  </a:cubicBezTo>
                  <a:lnTo>
                    <a:pt x="8537" y="8742"/>
                  </a:lnTo>
                  <a:close/>
                  <a:moveTo>
                    <a:pt x="1797" y="9133"/>
                  </a:moveTo>
                  <a:cubicBezTo>
                    <a:pt x="1534" y="9076"/>
                    <a:pt x="1274" y="9034"/>
                    <a:pt x="1006" y="9000"/>
                  </a:cubicBezTo>
                  <a:cubicBezTo>
                    <a:pt x="1061" y="9424"/>
                    <a:pt x="1147" y="9838"/>
                    <a:pt x="1279" y="10239"/>
                  </a:cubicBezTo>
                  <a:cubicBezTo>
                    <a:pt x="1411" y="10639"/>
                    <a:pt x="1582" y="11019"/>
                    <a:pt x="1785" y="11389"/>
                  </a:cubicBezTo>
                  <a:cubicBezTo>
                    <a:pt x="1890" y="11038"/>
                    <a:pt x="2007" y="10692"/>
                    <a:pt x="2138" y="10349"/>
                  </a:cubicBezTo>
                  <a:cubicBezTo>
                    <a:pt x="2269" y="10006"/>
                    <a:pt x="2417" y="9668"/>
                    <a:pt x="2573" y="9335"/>
                  </a:cubicBezTo>
                  <a:cubicBezTo>
                    <a:pt x="2318" y="9258"/>
                    <a:pt x="2058" y="9190"/>
                    <a:pt x="1797" y="9133"/>
                  </a:cubicBezTo>
                  <a:close/>
                  <a:moveTo>
                    <a:pt x="11337" y="11039"/>
                  </a:moveTo>
                  <a:cubicBezTo>
                    <a:pt x="10947" y="11438"/>
                    <a:pt x="10540" y="11811"/>
                    <a:pt x="10110" y="12168"/>
                  </a:cubicBezTo>
                  <a:cubicBezTo>
                    <a:pt x="9680" y="12526"/>
                    <a:pt x="9223" y="12867"/>
                    <a:pt x="8756" y="13180"/>
                  </a:cubicBezTo>
                  <a:cubicBezTo>
                    <a:pt x="8922" y="13484"/>
                    <a:pt x="9074" y="13797"/>
                    <a:pt x="9205" y="14118"/>
                  </a:cubicBezTo>
                  <a:cubicBezTo>
                    <a:pt x="9336" y="14440"/>
                    <a:pt x="9448" y="14770"/>
                    <a:pt x="9543" y="15107"/>
                  </a:cubicBezTo>
                  <a:cubicBezTo>
                    <a:pt x="10357" y="14994"/>
                    <a:pt x="11132" y="14758"/>
                    <a:pt x="11851" y="14414"/>
                  </a:cubicBezTo>
                  <a:cubicBezTo>
                    <a:pt x="12570" y="14069"/>
                    <a:pt x="13228" y="13611"/>
                    <a:pt x="13804" y="13060"/>
                  </a:cubicBezTo>
                  <a:lnTo>
                    <a:pt x="11337" y="11039"/>
                  </a:lnTo>
                  <a:close/>
                  <a:moveTo>
                    <a:pt x="3465" y="9653"/>
                  </a:moveTo>
                  <a:cubicBezTo>
                    <a:pt x="3254" y="10100"/>
                    <a:pt x="3067" y="10560"/>
                    <a:pt x="2905" y="11024"/>
                  </a:cubicBezTo>
                  <a:cubicBezTo>
                    <a:pt x="2743" y="11489"/>
                    <a:pt x="2611" y="11968"/>
                    <a:pt x="2499" y="12448"/>
                  </a:cubicBezTo>
                  <a:cubicBezTo>
                    <a:pt x="2605" y="12577"/>
                    <a:pt x="2711" y="12694"/>
                    <a:pt x="2826" y="12817"/>
                  </a:cubicBezTo>
                  <a:cubicBezTo>
                    <a:pt x="2942" y="12940"/>
                    <a:pt x="3066" y="13065"/>
                    <a:pt x="3191" y="13181"/>
                  </a:cubicBezTo>
                  <a:lnTo>
                    <a:pt x="5415" y="10760"/>
                  </a:lnTo>
                  <a:cubicBezTo>
                    <a:pt x="5114" y="10539"/>
                    <a:pt x="4809" y="10333"/>
                    <a:pt x="4483" y="10149"/>
                  </a:cubicBezTo>
                  <a:cubicBezTo>
                    <a:pt x="4157" y="9965"/>
                    <a:pt x="3812" y="9797"/>
                    <a:pt x="3465" y="9653"/>
                  </a:cubicBezTo>
                  <a:close/>
                  <a:moveTo>
                    <a:pt x="6135" y="11356"/>
                  </a:moveTo>
                  <a:lnTo>
                    <a:pt x="3900" y="13775"/>
                  </a:lnTo>
                  <a:cubicBezTo>
                    <a:pt x="4015" y="13857"/>
                    <a:pt x="4136" y="13930"/>
                    <a:pt x="4255" y="14006"/>
                  </a:cubicBezTo>
                  <a:cubicBezTo>
                    <a:pt x="4375" y="14082"/>
                    <a:pt x="4501" y="14159"/>
                    <a:pt x="4625" y="14229"/>
                  </a:cubicBezTo>
                  <a:cubicBezTo>
                    <a:pt x="5122" y="14055"/>
                    <a:pt x="5607" y="13860"/>
                    <a:pt x="6081" y="13640"/>
                  </a:cubicBezTo>
                  <a:cubicBezTo>
                    <a:pt x="6555" y="13420"/>
                    <a:pt x="7018" y="13172"/>
                    <a:pt x="7465" y="12907"/>
                  </a:cubicBezTo>
                  <a:cubicBezTo>
                    <a:pt x="7278" y="12626"/>
                    <a:pt x="7073" y="12353"/>
                    <a:pt x="6852" y="12094"/>
                  </a:cubicBezTo>
                  <a:cubicBezTo>
                    <a:pt x="6631" y="11834"/>
                    <a:pt x="6390" y="11592"/>
                    <a:pt x="6135" y="11356"/>
                  </a:cubicBezTo>
                  <a:close/>
                  <a:moveTo>
                    <a:pt x="7933" y="13695"/>
                  </a:moveTo>
                  <a:cubicBezTo>
                    <a:pt x="7590" y="13897"/>
                    <a:pt x="7242" y="14085"/>
                    <a:pt x="6884" y="14263"/>
                  </a:cubicBezTo>
                  <a:cubicBezTo>
                    <a:pt x="6526" y="14441"/>
                    <a:pt x="6159" y="14610"/>
                    <a:pt x="5787" y="14763"/>
                  </a:cubicBezTo>
                  <a:cubicBezTo>
                    <a:pt x="6190" y="14909"/>
                    <a:pt x="6613" y="15021"/>
                    <a:pt x="7039" y="15100"/>
                  </a:cubicBezTo>
                  <a:cubicBezTo>
                    <a:pt x="7537" y="15191"/>
                    <a:pt x="8040" y="15237"/>
                    <a:pt x="8547" y="15234"/>
                  </a:cubicBezTo>
                  <a:cubicBezTo>
                    <a:pt x="8470" y="14967"/>
                    <a:pt x="8383" y="14705"/>
                    <a:pt x="8281" y="14448"/>
                  </a:cubicBezTo>
                  <a:cubicBezTo>
                    <a:pt x="8180" y="14191"/>
                    <a:pt x="8060" y="13939"/>
                    <a:pt x="7933" y="1369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6" name="Figure"/>
            <p:cNvSpPr/>
            <p:nvPr/>
          </p:nvSpPr>
          <p:spPr>
            <a:xfrm>
              <a:off x="3918587" y="416979"/>
              <a:ext cx="707790" cy="70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7" name="Figure"/>
            <p:cNvSpPr/>
            <p:nvPr/>
          </p:nvSpPr>
          <p:spPr>
            <a:xfrm>
              <a:off x="6770934" y="2976011"/>
              <a:ext cx="603785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5" y="0"/>
                  </a:moveTo>
                  <a:lnTo>
                    <a:pt x="0" y="18854"/>
                  </a:lnTo>
                  <a:lnTo>
                    <a:pt x="17786" y="21600"/>
                  </a:lnTo>
                  <a:lnTo>
                    <a:pt x="21600" y="6017"/>
                  </a:lnTo>
                  <a:lnTo>
                    <a:pt x="18300" y="2113"/>
                  </a:lnTo>
                  <a:lnTo>
                    <a:pt x="4615" y="0"/>
                  </a:lnTo>
                  <a:close/>
                  <a:moveTo>
                    <a:pt x="9206" y="5215"/>
                  </a:moveTo>
                  <a:lnTo>
                    <a:pt x="15684" y="6215"/>
                  </a:lnTo>
                  <a:lnTo>
                    <a:pt x="15556" y="6735"/>
                  </a:lnTo>
                  <a:lnTo>
                    <a:pt x="9079" y="5735"/>
                  </a:lnTo>
                  <a:lnTo>
                    <a:pt x="9206" y="5215"/>
                  </a:lnTo>
                  <a:close/>
                  <a:moveTo>
                    <a:pt x="4712" y="9845"/>
                  </a:moveTo>
                  <a:lnTo>
                    <a:pt x="17667" y="11845"/>
                  </a:lnTo>
                  <a:lnTo>
                    <a:pt x="17544" y="12350"/>
                  </a:lnTo>
                  <a:lnTo>
                    <a:pt x="4588" y="10350"/>
                  </a:lnTo>
                  <a:lnTo>
                    <a:pt x="4712" y="9845"/>
                  </a:lnTo>
                  <a:close/>
                  <a:moveTo>
                    <a:pt x="4086" y="12402"/>
                  </a:moveTo>
                  <a:lnTo>
                    <a:pt x="17041" y="14402"/>
                  </a:lnTo>
                  <a:lnTo>
                    <a:pt x="16914" y="14923"/>
                  </a:lnTo>
                  <a:lnTo>
                    <a:pt x="3958" y="12923"/>
                  </a:lnTo>
                  <a:lnTo>
                    <a:pt x="4086" y="12402"/>
                  </a:lnTo>
                  <a:close/>
                  <a:moveTo>
                    <a:pt x="3460" y="14960"/>
                  </a:moveTo>
                  <a:lnTo>
                    <a:pt x="9938" y="15960"/>
                  </a:lnTo>
                  <a:lnTo>
                    <a:pt x="9810" y="16480"/>
                  </a:lnTo>
                  <a:lnTo>
                    <a:pt x="3332" y="15480"/>
                  </a:lnTo>
                  <a:lnTo>
                    <a:pt x="3460" y="1496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8" name="Figure"/>
            <p:cNvSpPr/>
            <p:nvPr/>
          </p:nvSpPr>
          <p:spPr>
            <a:xfrm>
              <a:off x="6257949" y="2707008"/>
              <a:ext cx="608341" cy="129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29" name="Figure"/>
            <p:cNvSpPr/>
            <p:nvPr/>
          </p:nvSpPr>
          <p:spPr>
            <a:xfrm>
              <a:off x="5479688" y="3909718"/>
              <a:ext cx="374757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0" name="Figure"/>
            <p:cNvSpPr/>
            <p:nvPr/>
          </p:nvSpPr>
          <p:spPr>
            <a:xfrm>
              <a:off x="4850538" y="50943"/>
              <a:ext cx="657992" cy="40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77"/>
                  </a:moveTo>
                  <a:cubicBezTo>
                    <a:pt x="2527" y="15134"/>
                    <a:pt x="4222" y="12910"/>
                    <a:pt x="5702" y="10575"/>
                  </a:cubicBezTo>
                  <a:cubicBezTo>
                    <a:pt x="6408" y="13676"/>
                    <a:pt x="7362" y="16803"/>
                    <a:pt x="9837" y="17741"/>
                  </a:cubicBezTo>
                  <a:cubicBezTo>
                    <a:pt x="12287" y="18668"/>
                    <a:pt x="13976" y="16590"/>
                    <a:pt x="15426" y="14335"/>
                  </a:cubicBezTo>
                  <a:cubicBezTo>
                    <a:pt x="16134" y="17472"/>
                    <a:pt x="17076" y="20652"/>
                    <a:pt x="19580" y="21600"/>
                  </a:cubicBezTo>
                  <a:lnTo>
                    <a:pt x="19844" y="19777"/>
                  </a:lnTo>
                  <a:cubicBezTo>
                    <a:pt x="17724" y="18974"/>
                    <a:pt x="17025" y="16203"/>
                    <a:pt x="16319" y="12948"/>
                  </a:cubicBezTo>
                  <a:cubicBezTo>
                    <a:pt x="17841" y="10489"/>
                    <a:pt x="19206" y="8437"/>
                    <a:pt x="21352" y="9250"/>
                  </a:cubicBezTo>
                  <a:lnTo>
                    <a:pt x="21600" y="7421"/>
                  </a:lnTo>
                  <a:cubicBezTo>
                    <a:pt x="19073" y="6464"/>
                    <a:pt x="17365" y="8691"/>
                    <a:pt x="15886" y="11025"/>
                  </a:cubicBezTo>
                  <a:cubicBezTo>
                    <a:pt x="15180" y="7926"/>
                    <a:pt x="14217" y="4820"/>
                    <a:pt x="11744" y="3883"/>
                  </a:cubicBezTo>
                  <a:cubicBezTo>
                    <a:pt x="9288" y="2954"/>
                    <a:pt x="7622" y="5034"/>
                    <a:pt x="6170" y="7294"/>
                  </a:cubicBezTo>
                  <a:cubicBezTo>
                    <a:pt x="5461" y="4152"/>
                    <a:pt x="4515" y="950"/>
                    <a:pt x="2007" y="0"/>
                  </a:cubicBezTo>
                  <a:cubicBezTo>
                    <a:pt x="2007" y="0"/>
                    <a:pt x="1755" y="1827"/>
                    <a:pt x="1755" y="1827"/>
                  </a:cubicBezTo>
                  <a:cubicBezTo>
                    <a:pt x="3881" y="2632"/>
                    <a:pt x="4569" y="5413"/>
                    <a:pt x="5277" y="8681"/>
                  </a:cubicBezTo>
                  <a:cubicBezTo>
                    <a:pt x="3758" y="11134"/>
                    <a:pt x="2389" y="13165"/>
                    <a:pt x="247" y="12354"/>
                  </a:cubicBezTo>
                  <a:lnTo>
                    <a:pt x="0" y="14177"/>
                  </a:lnTo>
                  <a:close/>
                  <a:moveTo>
                    <a:pt x="608" y="11260"/>
                  </a:moveTo>
                  <a:cubicBezTo>
                    <a:pt x="982" y="11395"/>
                    <a:pt x="1324" y="11420"/>
                    <a:pt x="1648" y="11361"/>
                  </a:cubicBezTo>
                  <a:cubicBezTo>
                    <a:pt x="1648" y="11361"/>
                    <a:pt x="2736" y="3679"/>
                    <a:pt x="2736" y="3679"/>
                  </a:cubicBezTo>
                  <a:cubicBezTo>
                    <a:pt x="2461" y="3396"/>
                    <a:pt x="2144" y="3178"/>
                    <a:pt x="1771" y="3033"/>
                  </a:cubicBezTo>
                  <a:lnTo>
                    <a:pt x="608" y="11260"/>
                  </a:lnTo>
                  <a:close/>
                  <a:moveTo>
                    <a:pt x="2743" y="10793"/>
                  </a:moveTo>
                  <a:cubicBezTo>
                    <a:pt x="3150" y="10493"/>
                    <a:pt x="3533" y="10048"/>
                    <a:pt x="3917" y="9511"/>
                  </a:cubicBezTo>
                  <a:lnTo>
                    <a:pt x="4287" y="6924"/>
                  </a:lnTo>
                  <a:cubicBezTo>
                    <a:pt x="4087" y="6170"/>
                    <a:pt x="3864" y="5496"/>
                    <a:pt x="3579" y="4938"/>
                  </a:cubicBezTo>
                  <a:lnTo>
                    <a:pt x="2743" y="10793"/>
                  </a:lnTo>
                  <a:close/>
                  <a:moveTo>
                    <a:pt x="6595" y="9188"/>
                  </a:moveTo>
                  <a:cubicBezTo>
                    <a:pt x="8063" y="6828"/>
                    <a:pt x="9414" y="4924"/>
                    <a:pt x="11495" y="5712"/>
                  </a:cubicBezTo>
                  <a:cubicBezTo>
                    <a:pt x="13593" y="6506"/>
                    <a:pt x="14292" y="9219"/>
                    <a:pt x="14990" y="12431"/>
                  </a:cubicBezTo>
                  <a:cubicBezTo>
                    <a:pt x="13526" y="14784"/>
                    <a:pt x="12177" y="16704"/>
                    <a:pt x="10101" y="15917"/>
                  </a:cubicBezTo>
                  <a:cubicBezTo>
                    <a:pt x="8003" y="15123"/>
                    <a:pt x="7294" y="12399"/>
                    <a:pt x="6595" y="9188"/>
                  </a:cubicBezTo>
                  <a:close/>
                  <a:moveTo>
                    <a:pt x="7938" y="11422"/>
                  </a:moveTo>
                  <a:cubicBezTo>
                    <a:pt x="8176" y="12303"/>
                    <a:pt x="8447" y="13084"/>
                    <a:pt x="8788" y="13733"/>
                  </a:cubicBezTo>
                  <a:lnTo>
                    <a:pt x="9770" y="6683"/>
                  </a:lnTo>
                  <a:cubicBezTo>
                    <a:pt x="9292" y="7022"/>
                    <a:pt x="8844" y="7536"/>
                    <a:pt x="8395" y="8157"/>
                  </a:cubicBezTo>
                  <a:lnTo>
                    <a:pt x="7938" y="11422"/>
                  </a:lnTo>
                  <a:close/>
                  <a:moveTo>
                    <a:pt x="9753" y="14444"/>
                  </a:moveTo>
                  <a:cubicBezTo>
                    <a:pt x="9947" y="14585"/>
                    <a:pt x="10156" y="14700"/>
                    <a:pt x="10391" y="14785"/>
                  </a:cubicBezTo>
                  <a:cubicBezTo>
                    <a:pt x="10509" y="14829"/>
                    <a:pt x="10624" y="14858"/>
                    <a:pt x="10737" y="14880"/>
                  </a:cubicBezTo>
                  <a:lnTo>
                    <a:pt x="11912" y="6809"/>
                  </a:lnTo>
                  <a:cubicBezTo>
                    <a:pt x="11804" y="6751"/>
                    <a:pt x="11691" y="6700"/>
                    <a:pt x="11572" y="6657"/>
                  </a:cubicBezTo>
                  <a:cubicBezTo>
                    <a:pt x="11338" y="6572"/>
                    <a:pt x="11118" y="6530"/>
                    <a:pt x="10904" y="6522"/>
                  </a:cubicBezTo>
                  <a:lnTo>
                    <a:pt x="9753" y="14444"/>
                  </a:lnTo>
                  <a:close/>
                  <a:moveTo>
                    <a:pt x="11819" y="15088"/>
                  </a:moveTo>
                  <a:cubicBezTo>
                    <a:pt x="12255" y="14876"/>
                    <a:pt x="12659" y="14511"/>
                    <a:pt x="13056" y="14038"/>
                  </a:cubicBezTo>
                  <a:lnTo>
                    <a:pt x="13679" y="9709"/>
                  </a:lnTo>
                  <a:cubicBezTo>
                    <a:pt x="13451" y="9006"/>
                    <a:pt x="13187" y="8394"/>
                    <a:pt x="12852" y="7898"/>
                  </a:cubicBezTo>
                  <a:lnTo>
                    <a:pt x="11819" y="15088"/>
                  </a:lnTo>
                  <a:close/>
                  <a:moveTo>
                    <a:pt x="17315" y="14655"/>
                  </a:moveTo>
                  <a:cubicBezTo>
                    <a:pt x="17522" y="15364"/>
                    <a:pt x="17751" y="15987"/>
                    <a:pt x="18038" y="16501"/>
                  </a:cubicBezTo>
                  <a:lnTo>
                    <a:pt x="18774" y="10835"/>
                  </a:lnTo>
                  <a:cubicBezTo>
                    <a:pt x="18379" y="11153"/>
                    <a:pt x="18008" y="11606"/>
                    <a:pt x="17639" y="12150"/>
                  </a:cubicBezTo>
                  <a:lnTo>
                    <a:pt x="17315" y="14655"/>
                  </a:lnTo>
                  <a:close/>
                  <a:moveTo>
                    <a:pt x="19142" y="17799"/>
                  </a:moveTo>
                  <a:cubicBezTo>
                    <a:pt x="19411" y="18060"/>
                    <a:pt x="19719" y="18258"/>
                    <a:pt x="20080" y="18383"/>
                  </a:cubicBezTo>
                  <a:lnTo>
                    <a:pt x="21155" y="10467"/>
                  </a:lnTo>
                  <a:cubicBezTo>
                    <a:pt x="20792" y="10352"/>
                    <a:pt x="20458" y="10341"/>
                    <a:pt x="20145" y="10409"/>
                  </a:cubicBezTo>
                  <a:cubicBezTo>
                    <a:pt x="20145" y="10409"/>
                    <a:pt x="19142" y="17799"/>
                    <a:pt x="19142" y="1779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1" name="Figure"/>
            <p:cNvSpPr/>
            <p:nvPr/>
          </p:nvSpPr>
          <p:spPr>
            <a:xfrm>
              <a:off x="4239700" y="-1"/>
              <a:ext cx="356295" cy="37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2" name="Figure"/>
            <p:cNvSpPr/>
            <p:nvPr/>
          </p:nvSpPr>
          <p:spPr>
            <a:xfrm>
              <a:off x="3085967" y="71852"/>
              <a:ext cx="832653" cy="5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07" extrusionOk="0">
                  <a:moveTo>
                    <a:pt x="3532" y="6467"/>
                  </a:moveTo>
                  <a:lnTo>
                    <a:pt x="5654" y="19318"/>
                  </a:lnTo>
                  <a:lnTo>
                    <a:pt x="17808" y="14741"/>
                  </a:lnTo>
                  <a:lnTo>
                    <a:pt x="15687" y="1890"/>
                  </a:lnTo>
                  <a:cubicBezTo>
                    <a:pt x="15687" y="1890"/>
                    <a:pt x="3532" y="6467"/>
                    <a:pt x="3532" y="6467"/>
                  </a:cubicBezTo>
                  <a:close/>
                  <a:moveTo>
                    <a:pt x="2391" y="11284"/>
                  </a:moveTo>
                  <a:lnTo>
                    <a:pt x="3148" y="15874"/>
                  </a:lnTo>
                  <a:cubicBezTo>
                    <a:pt x="3190" y="16128"/>
                    <a:pt x="3360" y="16282"/>
                    <a:pt x="3528" y="16218"/>
                  </a:cubicBezTo>
                  <a:cubicBezTo>
                    <a:pt x="3696" y="16155"/>
                    <a:pt x="3798" y="15899"/>
                    <a:pt x="3756" y="15645"/>
                  </a:cubicBezTo>
                  <a:lnTo>
                    <a:pt x="2999" y="11056"/>
                  </a:lnTo>
                  <a:cubicBezTo>
                    <a:pt x="2957" y="10802"/>
                    <a:pt x="2787" y="10648"/>
                    <a:pt x="2619" y="10711"/>
                  </a:cubicBezTo>
                  <a:cubicBezTo>
                    <a:pt x="2451" y="10774"/>
                    <a:pt x="2349" y="11031"/>
                    <a:pt x="2391" y="11284"/>
                  </a:cubicBezTo>
                  <a:close/>
                  <a:moveTo>
                    <a:pt x="19102" y="6941"/>
                  </a:moveTo>
                  <a:cubicBezTo>
                    <a:pt x="18977" y="6181"/>
                    <a:pt x="18467" y="5718"/>
                    <a:pt x="17963" y="5908"/>
                  </a:cubicBezTo>
                  <a:cubicBezTo>
                    <a:pt x="17460" y="6097"/>
                    <a:pt x="17154" y="6868"/>
                    <a:pt x="17279" y="7628"/>
                  </a:cubicBezTo>
                  <a:cubicBezTo>
                    <a:pt x="17405" y="8388"/>
                    <a:pt x="17914" y="8851"/>
                    <a:pt x="18418" y="8661"/>
                  </a:cubicBezTo>
                  <a:cubicBezTo>
                    <a:pt x="18922" y="8472"/>
                    <a:pt x="19228" y="7701"/>
                    <a:pt x="19102" y="6941"/>
                  </a:cubicBezTo>
                  <a:close/>
                  <a:moveTo>
                    <a:pt x="19484" y="1435"/>
                  </a:moveTo>
                  <a:lnTo>
                    <a:pt x="21303" y="12450"/>
                  </a:lnTo>
                  <a:cubicBezTo>
                    <a:pt x="21470" y="13464"/>
                    <a:pt x="21062" y="14490"/>
                    <a:pt x="20390" y="14743"/>
                  </a:cubicBezTo>
                  <a:lnTo>
                    <a:pt x="3374" y="21151"/>
                  </a:lnTo>
                  <a:cubicBezTo>
                    <a:pt x="2703" y="21404"/>
                    <a:pt x="2023" y="20787"/>
                    <a:pt x="1856" y="19773"/>
                  </a:cubicBezTo>
                  <a:lnTo>
                    <a:pt x="37" y="8758"/>
                  </a:lnTo>
                  <a:cubicBezTo>
                    <a:pt x="-130" y="7745"/>
                    <a:pt x="279" y="6718"/>
                    <a:pt x="950" y="6465"/>
                  </a:cubicBezTo>
                  <a:lnTo>
                    <a:pt x="17966" y="57"/>
                  </a:lnTo>
                  <a:cubicBezTo>
                    <a:pt x="18637" y="-196"/>
                    <a:pt x="19317" y="421"/>
                    <a:pt x="19484" y="143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3" name="Figure"/>
            <p:cNvSpPr/>
            <p:nvPr/>
          </p:nvSpPr>
          <p:spPr>
            <a:xfrm>
              <a:off x="3718530" y="2115289"/>
              <a:ext cx="1086986" cy="58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16536" y="15317"/>
                  </a:moveTo>
                  <a:lnTo>
                    <a:pt x="16511" y="12603"/>
                  </a:lnTo>
                  <a:lnTo>
                    <a:pt x="16510" y="12603"/>
                  </a:lnTo>
                  <a:cubicBezTo>
                    <a:pt x="16510" y="12601"/>
                    <a:pt x="16511" y="12598"/>
                    <a:pt x="16511" y="12596"/>
                  </a:cubicBezTo>
                  <a:cubicBezTo>
                    <a:pt x="16497" y="11097"/>
                    <a:pt x="13851" y="9967"/>
                    <a:pt x="10600" y="10073"/>
                  </a:cubicBezTo>
                  <a:cubicBezTo>
                    <a:pt x="7350" y="10179"/>
                    <a:pt x="4727" y="11481"/>
                    <a:pt x="4741" y="12979"/>
                  </a:cubicBezTo>
                  <a:cubicBezTo>
                    <a:pt x="4741" y="12982"/>
                    <a:pt x="4741" y="12984"/>
                    <a:pt x="4741" y="12986"/>
                  </a:cubicBezTo>
                  <a:lnTo>
                    <a:pt x="4744" y="13374"/>
                  </a:lnTo>
                  <a:lnTo>
                    <a:pt x="0" y="9650"/>
                  </a:lnTo>
                  <a:lnTo>
                    <a:pt x="10506" y="0"/>
                  </a:lnTo>
                  <a:lnTo>
                    <a:pt x="21600" y="11274"/>
                  </a:lnTo>
                  <a:cubicBezTo>
                    <a:pt x="21600" y="11274"/>
                    <a:pt x="16536" y="15317"/>
                    <a:pt x="16536" y="15317"/>
                  </a:cubicBezTo>
                  <a:close/>
                  <a:moveTo>
                    <a:pt x="3433" y="20010"/>
                  </a:moveTo>
                  <a:cubicBezTo>
                    <a:pt x="3441" y="20866"/>
                    <a:pt x="3096" y="21572"/>
                    <a:pt x="2663" y="21586"/>
                  </a:cubicBezTo>
                  <a:cubicBezTo>
                    <a:pt x="2229" y="21600"/>
                    <a:pt x="1871" y="20917"/>
                    <a:pt x="1863" y="20061"/>
                  </a:cubicBezTo>
                  <a:cubicBezTo>
                    <a:pt x="1858" y="19488"/>
                    <a:pt x="2012" y="18988"/>
                    <a:pt x="2243" y="18712"/>
                  </a:cubicBezTo>
                  <a:lnTo>
                    <a:pt x="2180" y="11901"/>
                  </a:lnTo>
                  <a:lnTo>
                    <a:pt x="2970" y="12521"/>
                  </a:lnTo>
                  <a:lnTo>
                    <a:pt x="3028" y="18686"/>
                  </a:lnTo>
                  <a:cubicBezTo>
                    <a:pt x="3264" y="18947"/>
                    <a:pt x="3427" y="19437"/>
                    <a:pt x="3433" y="20010"/>
                  </a:cubicBezTo>
                  <a:close/>
                  <a:moveTo>
                    <a:pt x="15799" y="20383"/>
                  </a:moveTo>
                  <a:lnTo>
                    <a:pt x="15729" y="12978"/>
                  </a:lnTo>
                  <a:cubicBezTo>
                    <a:pt x="15274" y="12403"/>
                    <a:pt x="13503" y="11530"/>
                    <a:pt x="10615" y="11624"/>
                  </a:cubicBezTo>
                  <a:cubicBezTo>
                    <a:pt x="7726" y="11718"/>
                    <a:pt x="5972" y="12706"/>
                    <a:pt x="5529" y="13310"/>
                  </a:cubicBezTo>
                  <a:lnTo>
                    <a:pt x="5598" y="20715"/>
                  </a:lnTo>
                  <a:cubicBezTo>
                    <a:pt x="5598" y="20715"/>
                    <a:pt x="15799" y="20383"/>
                    <a:pt x="15799" y="2038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4" name="Figure"/>
            <p:cNvSpPr/>
            <p:nvPr/>
          </p:nvSpPr>
          <p:spPr>
            <a:xfrm>
              <a:off x="1291143" y="3559626"/>
              <a:ext cx="845764" cy="3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4" y="0"/>
                  </a:moveTo>
                  <a:lnTo>
                    <a:pt x="19029" y="1406"/>
                  </a:lnTo>
                  <a:cubicBezTo>
                    <a:pt x="19054" y="1548"/>
                    <a:pt x="19310" y="2958"/>
                    <a:pt x="19310" y="2958"/>
                  </a:cubicBezTo>
                  <a:lnTo>
                    <a:pt x="19147" y="3091"/>
                  </a:lnTo>
                  <a:lnTo>
                    <a:pt x="18865" y="1540"/>
                  </a:lnTo>
                  <a:lnTo>
                    <a:pt x="18111" y="2155"/>
                  </a:lnTo>
                  <a:cubicBezTo>
                    <a:pt x="18136" y="2291"/>
                    <a:pt x="18318" y="3295"/>
                    <a:pt x="18318" y="3295"/>
                  </a:cubicBezTo>
                  <a:lnTo>
                    <a:pt x="18155" y="3428"/>
                  </a:lnTo>
                  <a:lnTo>
                    <a:pt x="17947" y="2288"/>
                  </a:lnTo>
                  <a:lnTo>
                    <a:pt x="17193" y="2903"/>
                  </a:lnTo>
                  <a:cubicBezTo>
                    <a:pt x="17219" y="3044"/>
                    <a:pt x="17474" y="4455"/>
                    <a:pt x="17474" y="4455"/>
                  </a:cubicBezTo>
                  <a:lnTo>
                    <a:pt x="17311" y="4587"/>
                  </a:lnTo>
                  <a:lnTo>
                    <a:pt x="17030" y="3036"/>
                  </a:lnTo>
                  <a:lnTo>
                    <a:pt x="16275" y="3652"/>
                  </a:lnTo>
                  <a:cubicBezTo>
                    <a:pt x="16299" y="3788"/>
                    <a:pt x="16482" y="4792"/>
                    <a:pt x="16482" y="4792"/>
                  </a:cubicBezTo>
                  <a:lnTo>
                    <a:pt x="16318" y="4925"/>
                  </a:lnTo>
                  <a:lnTo>
                    <a:pt x="16111" y="3785"/>
                  </a:lnTo>
                  <a:lnTo>
                    <a:pt x="15357" y="4400"/>
                  </a:lnTo>
                  <a:cubicBezTo>
                    <a:pt x="15383" y="4541"/>
                    <a:pt x="15639" y="5951"/>
                    <a:pt x="15639" y="5951"/>
                  </a:cubicBezTo>
                  <a:lnTo>
                    <a:pt x="15475" y="6085"/>
                  </a:lnTo>
                  <a:lnTo>
                    <a:pt x="15193" y="4533"/>
                  </a:lnTo>
                  <a:lnTo>
                    <a:pt x="14439" y="5148"/>
                  </a:lnTo>
                  <a:cubicBezTo>
                    <a:pt x="14464" y="5284"/>
                    <a:pt x="14647" y="6288"/>
                    <a:pt x="14647" y="6288"/>
                  </a:cubicBezTo>
                  <a:lnTo>
                    <a:pt x="14483" y="6421"/>
                  </a:lnTo>
                  <a:lnTo>
                    <a:pt x="14275" y="5281"/>
                  </a:lnTo>
                  <a:lnTo>
                    <a:pt x="13522" y="5896"/>
                  </a:lnTo>
                  <a:cubicBezTo>
                    <a:pt x="13547" y="6037"/>
                    <a:pt x="13802" y="7448"/>
                    <a:pt x="13802" y="7448"/>
                  </a:cubicBezTo>
                  <a:lnTo>
                    <a:pt x="13638" y="7582"/>
                  </a:lnTo>
                  <a:lnTo>
                    <a:pt x="13358" y="6029"/>
                  </a:lnTo>
                  <a:lnTo>
                    <a:pt x="12603" y="6645"/>
                  </a:lnTo>
                  <a:cubicBezTo>
                    <a:pt x="12628" y="6781"/>
                    <a:pt x="12810" y="7785"/>
                    <a:pt x="12810" y="7785"/>
                  </a:cubicBezTo>
                  <a:lnTo>
                    <a:pt x="12646" y="7919"/>
                  </a:lnTo>
                  <a:lnTo>
                    <a:pt x="12439" y="6778"/>
                  </a:lnTo>
                  <a:lnTo>
                    <a:pt x="11685" y="7393"/>
                  </a:lnTo>
                  <a:cubicBezTo>
                    <a:pt x="11711" y="7534"/>
                    <a:pt x="11967" y="8944"/>
                    <a:pt x="11967" y="8944"/>
                  </a:cubicBezTo>
                  <a:lnTo>
                    <a:pt x="11803" y="9078"/>
                  </a:lnTo>
                  <a:lnTo>
                    <a:pt x="11521" y="7527"/>
                  </a:lnTo>
                  <a:lnTo>
                    <a:pt x="10768" y="8141"/>
                  </a:lnTo>
                  <a:cubicBezTo>
                    <a:pt x="10792" y="8277"/>
                    <a:pt x="10974" y="9282"/>
                    <a:pt x="10974" y="9282"/>
                  </a:cubicBezTo>
                  <a:lnTo>
                    <a:pt x="10811" y="9415"/>
                  </a:lnTo>
                  <a:lnTo>
                    <a:pt x="10604" y="8275"/>
                  </a:lnTo>
                  <a:lnTo>
                    <a:pt x="9849" y="8890"/>
                  </a:lnTo>
                  <a:cubicBezTo>
                    <a:pt x="9874" y="9031"/>
                    <a:pt x="10131" y="10441"/>
                    <a:pt x="10131" y="10441"/>
                  </a:cubicBezTo>
                  <a:lnTo>
                    <a:pt x="9967" y="10575"/>
                  </a:lnTo>
                  <a:lnTo>
                    <a:pt x="9686" y="9023"/>
                  </a:lnTo>
                  <a:lnTo>
                    <a:pt x="8931" y="9638"/>
                  </a:lnTo>
                  <a:cubicBezTo>
                    <a:pt x="8956" y="9774"/>
                    <a:pt x="9139" y="10778"/>
                    <a:pt x="9139" y="10778"/>
                  </a:cubicBezTo>
                  <a:lnTo>
                    <a:pt x="8975" y="10912"/>
                  </a:lnTo>
                  <a:lnTo>
                    <a:pt x="8767" y="9772"/>
                  </a:lnTo>
                  <a:lnTo>
                    <a:pt x="8014" y="10386"/>
                  </a:lnTo>
                  <a:cubicBezTo>
                    <a:pt x="8039" y="10527"/>
                    <a:pt x="8295" y="11937"/>
                    <a:pt x="8295" y="11937"/>
                  </a:cubicBezTo>
                  <a:lnTo>
                    <a:pt x="8131" y="12071"/>
                  </a:lnTo>
                  <a:lnTo>
                    <a:pt x="7850" y="10520"/>
                  </a:lnTo>
                  <a:lnTo>
                    <a:pt x="7095" y="11135"/>
                  </a:lnTo>
                  <a:cubicBezTo>
                    <a:pt x="7120" y="11271"/>
                    <a:pt x="7302" y="12275"/>
                    <a:pt x="7302" y="12275"/>
                  </a:cubicBezTo>
                  <a:lnTo>
                    <a:pt x="7138" y="12409"/>
                  </a:lnTo>
                  <a:lnTo>
                    <a:pt x="6932" y="11268"/>
                  </a:lnTo>
                  <a:lnTo>
                    <a:pt x="6177" y="11883"/>
                  </a:lnTo>
                  <a:cubicBezTo>
                    <a:pt x="6203" y="12024"/>
                    <a:pt x="6459" y="13435"/>
                    <a:pt x="6459" y="13435"/>
                  </a:cubicBezTo>
                  <a:lnTo>
                    <a:pt x="6295" y="13568"/>
                  </a:lnTo>
                  <a:lnTo>
                    <a:pt x="6013" y="12017"/>
                  </a:lnTo>
                  <a:lnTo>
                    <a:pt x="5260" y="12631"/>
                  </a:lnTo>
                  <a:cubicBezTo>
                    <a:pt x="5284" y="12768"/>
                    <a:pt x="5467" y="13771"/>
                    <a:pt x="5467" y="13771"/>
                  </a:cubicBezTo>
                  <a:lnTo>
                    <a:pt x="5303" y="13905"/>
                  </a:lnTo>
                  <a:lnTo>
                    <a:pt x="5096" y="12765"/>
                  </a:lnTo>
                  <a:lnTo>
                    <a:pt x="4342" y="13379"/>
                  </a:lnTo>
                  <a:cubicBezTo>
                    <a:pt x="4367" y="13521"/>
                    <a:pt x="4624" y="14931"/>
                    <a:pt x="4624" y="14931"/>
                  </a:cubicBezTo>
                  <a:lnTo>
                    <a:pt x="4460" y="15064"/>
                  </a:lnTo>
                  <a:lnTo>
                    <a:pt x="4178" y="13513"/>
                  </a:lnTo>
                  <a:lnTo>
                    <a:pt x="3423" y="14128"/>
                  </a:lnTo>
                  <a:cubicBezTo>
                    <a:pt x="3448" y="14265"/>
                    <a:pt x="3630" y="15269"/>
                    <a:pt x="3630" y="15269"/>
                  </a:cubicBezTo>
                  <a:lnTo>
                    <a:pt x="3467" y="15402"/>
                  </a:lnTo>
                  <a:lnTo>
                    <a:pt x="3260" y="14261"/>
                  </a:lnTo>
                  <a:lnTo>
                    <a:pt x="2505" y="14876"/>
                  </a:lnTo>
                  <a:cubicBezTo>
                    <a:pt x="2531" y="15018"/>
                    <a:pt x="2787" y="16428"/>
                    <a:pt x="2787" y="16428"/>
                  </a:cubicBezTo>
                  <a:lnTo>
                    <a:pt x="2623" y="16561"/>
                  </a:lnTo>
                  <a:lnTo>
                    <a:pt x="2342" y="15010"/>
                  </a:lnTo>
                  <a:lnTo>
                    <a:pt x="1588" y="15625"/>
                  </a:lnTo>
                  <a:cubicBezTo>
                    <a:pt x="1613" y="15761"/>
                    <a:pt x="1795" y="16765"/>
                    <a:pt x="1795" y="16765"/>
                  </a:cubicBezTo>
                  <a:lnTo>
                    <a:pt x="1631" y="16898"/>
                  </a:lnTo>
                  <a:lnTo>
                    <a:pt x="1424" y="15758"/>
                  </a:lnTo>
                  <a:lnTo>
                    <a:pt x="670" y="16373"/>
                  </a:lnTo>
                  <a:cubicBezTo>
                    <a:pt x="696" y="16514"/>
                    <a:pt x="951" y="17925"/>
                    <a:pt x="951" y="17925"/>
                  </a:cubicBezTo>
                  <a:lnTo>
                    <a:pt x="788" y="18057"/>
                  </a:lnTo>
                  <a:lnTo>
                    <a:pt x="506" y="16506"/>
                  </a:lnTo>
                  <a:lnTo>
                    <a:pt x="0" y="16919"/>
                  </a:lnTo>
                  <a:lnTo>
                    <a:pt x="846" y="21600"/>
                  </a:lnTo>
                  <a:lnTo>
                    <a:pt x="21600" y="4681"/>
                  </a:lnTo>
                  <a:lnTo>
                    <a:pt x="20754" y="0"/>
                  </a:lnTo>
                  <a:close/>
                  <a:moveTo>
                    <a:pt x="20622" y="2793"/>
                  </a:moveTo>
                  <a:cubicBezTo>
                    <a:pt x="20707" y="3260"/>
                    <a:pt x="20598" y="3784"/>
                    <a:pt x="20378" y="3963"/>
                  </a:cubicBezTo>
                  <a:cubicBezTo>
                    <a:pt x="20158" y="4143"/>
                    <a:pt x="19911" y="3909"/>
                    <a:pt x="19826" y="3442"/>
                  </a:cubicBezTo>
                  <a:cubicBezTo>
                    <a:pt x="19742" y="2974"/>
                    <a:pt x="19852" y="2449"/>
                    <a:pt x="20072" y="2270"/>
                  </a:cubicBezTo>
                  <a:cubicBezTo>
                    <a:pt x="20292" y="2091"/>
                    <a:pt x="20538" y="2325"/>
                    <a:pt x="20622" y="279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5" name="Figure"/>
            <p:cNvSpPr/>
            <p:nvPr/>
          </p:nvSpPr>
          <p:spPr>
            <a:xfrm>
              <a:off x="5513132" y="1084510"/>
              <a:ext cx="339476" cy="40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6"/>
                  </a:moveTo>
                  <a:lnTo>
                    <a:pt x="1727" y="21600"/>
                  </a:lnTo>
                  <a:lnTo>
                    <a:pt x="21600" y="20435"/>
                  </a:lnTo>
                  <a:lnTo>
                    <a:pt x="20172" y="3324"/>
                  </a:lnTo>
                  <a:lnTo>
                    <a:pt x="15291" y="0"/>
                  </a:lnTo>
                  <a:lnTo>
                    <a:pt x="0" y="896"/>
                  </a:lnTo>
                  <a:close/>
                  <a:moveTo>
                    <a:pt x="6715" y="5294"/>
                  </a:moveTo>
                  <a:lnTo>
                    <a:pt x="13953" y="4870"/>
                  </a:lnTo>
                  <a:lnTo>
                    <a:pt x="14001" y="5441"/>
                  </a:lnTo>
                  <a:lnTo>
                    <a:pt x="6763" y="5865"/>
                  </a:lnTo>
                  <a:lnTo>
                    <a:pt x="6715" y="5294"/>
                  </a:lnTo>
                  <a:close/>
                  <a:moveTo>
                    <a:pt x="3566" y="11139"/>
                  </a:moveTo>
                  <a:lnTo>
                    <a:pt x="18042" y="10291"/>
                  </a:lnTo>
                  <a:lnTo>
                    <a:pt x="18088" y="10846"/>
                  </a:lnTo>
                  <a:lnTo>
                    <a:pt x="3613" y="11694"/>
                  </a:lnTo>
                  <a:lnTo>
                    <a:pt x="3566" y="11139"/>
                  </a:lnTo>
                  <a:close/>
                  <a:moveTo>
                    <a:pt x="3801" y="13947"/>
                  </a:moveTo>
                  <a:lnTo>
                    <a:pt x="18276" y="13099"/>
                  </a:lnTo>
                  <a:lnTo>
                    <a:pt x="18324" y="13670"/>
                  </a:lnTo>
                  <a:lnTo>
                    <a:pt x="3848" y="14519"/>
                  </a:lnTo>
                  <a:lnTo>
                    <a:pt x="3801" y="13947"/>
                  </a:lnTo>
                  <a:close/>
                  <a:moveTo>
                    <a:pt x="4035" y="16756"/>
                  </a:moveTo>
                  <a:lnTo>
                    <a:pt x="11273" y="16332"/>
                  </a:lnTo>
                  <a:lnTo>
                    <a:pt x="11320" y="16903"/>
                  </a:lnTo>
                  <a:lnTo>
                    <a:pt x="4083" y="17327"/>
                  </a:lnTo>
                  <a:lnTo>
                    <a:pt x="4035" y="16756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6" name="Figure"/>
            <p:cNvSpPr/>
            <p:nvPr/>
          </p:nvSpPr>
          <p:spPr>
            <a:xfrm>
              <a:off x="4162795" y="4940964"/>
              <a:ext cx="924795" cy="88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7" name="Figure"/>
            <p:cNvSpPr/>
            <p:nvPr/>
          </p:nvSpPr>
          <p:spPr>
            <a:xfrm>
              <a:off x="1478465" y="3956781"/>
              <a:ext cx="555242" cy="54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0" y="6005"/>
                  </a:moveTo>
                  <a:lnTo>
                    <a:pt x="2577" y="11807"/>
                  </a:lnTo>
                  <a:cubicBezTo>
                    <a:pt x="2577" y="11807"/>
                    <a:pt x="3706" y="12286"/>
                    <a:pt x="4255" y="11343"/>
                  </a:cubicBezTo>
                  <a:cubicBezTo>
                    <a:pt x="4860" y="10297"/>
                    <a:pt x="7052" y="9212"/>
                    <a:pt x="8001" y="11472"/>
                  </a:cubicBezTo>
                  <a:cubicBezTo>
                    <a:pt x="8949" y="13731"/>
                    <a:pt x="7204" y="14700"/>
                    <a:pt x="5987" y="14655"/>
                  </a:cubicBezTo>
                  <a:cubicBezTo>
                    <a:pt x="4886" y="14615"/>
                    <a:pt x="4270" y="15618"/>
                    <a:pt x="4270" y="15618"/>
                  </a:cubicBezTo>
                  <a:lnTo>
                    <a:pt x="6927" y="21600"/>
                  </a:lnTo>
                  <a:lnTo>
                    <a:pt x="11852" y="19189"/>
                  </a:lnTo>
                  <a:cubicBezTo>
                    <a:pt x="11852" y="19189"/>
                    <a:pt x="11984" y="18276"/>
                    <a:pt x="11207" y="17738"/>
                  </a:cubicBezTo>
                  <a:cubicBezTo>
                    <a:pt x="10263" y="17087"/>
                    <a:pt x="9280" y="15038"/>
                    <a:pt x="11605" y="13899"/>
                  </a:cubicBezTo>
                  <a:cubicBezTo>
                    <a:pt x="13931" y="12761"/>
                    <a:pt x="14808" y="14792"/>
                    <a:pt x="14617" y="16180"/>
                  </a:cubicBezTo>
                  <a:cubicBezTo>
                    <a:pt x="14474" y="17220"/>
                    <a:pt x="15221" y="17540"/>
                    <a:pt x="15221" y="17540"/>
                  </a:cubicBezTo>
                  <a:lnTo>
                    <a:pt x="19368" y="15510"/>
                  </a:lnTo>
                  <a:cubicBezTo>
                    <a:pt x="19368" y="15510"/>
                    <a:pt x="17338" y="11290"/>
                    <a:pt x="17019" y="10076"/>
                  </a:cubicBezTo>
                  <a:cubicBezTo>
                    <a:pt x="16676" y="8775"/>
                    <a:pt x="18369" y="8955"/>
                    <a:pt x="18673" y="8964"/>
                  </a:cubicBezTo>
                  <a:cubicBezTo>
                    <a:pt x="20424" y="9020"/>
                    <a:pt x="21600" y="7510"/>
                    <a:pt x="20656" y="5385"/>
                  </a:cubicBezTo>
                  <a:cubicBezTo>
                    <a:pt x="19712" y="3260"/>
                    <a:pt x="17321" y="3778"/>
                    <a:pt x="16643" y="5120"/>
                  </a:cubicBezTo>
                  <a:cubicBezTo>
                    <a:pt x="16139" y="6117"/>
                    <a:pt x="15546" y="6529"/>
                    <a:pt x="15164" y="5995"/>
                  </a:cubicBezTo>
                  <a:cubicBezTo>
                    <a:pt x="14272" y="4748"/>
                    <a:pt x="12268" y="0"/>
                    <a:pt x="12268" y="0"/>
                  </a:cubicBezTo>
                  <a:lnTo>
                    <a:pt x="8380" y="1903"/>
                  </a:lnTo>
                  <a:cubicBezTo>
                    <a:pt x="8380" y="1903"/>
                    <a:pt x="8041" y="3203"/>
                    <a:pt x="8973" y="3711"/>
                  </a:cubicBezTo>
                  <a:cubicBezTo>
                    <a:pt x="10375" y="4474"/>
                    <a:pt x="10679" y="6519"/>
                    <a:pt x="8834" y="7423"/>
                  </a:cubicBezTo>
                  <a:cubicBezTo>
                    <a:pt x="6988" y="8326"/>
                    <a:pt x="5715" y="6969"/>
                    <a:pt x="5997" y="5295"/>
                  </a:cubicBezTo>
                  <a:cubicBezTo>
                    <a:pt x="6154" y="4357"/>
                    <a:pt x="5083" y="3527"/>
                    <a:pt x="5083" y="3527"/>
                  </a:cubicBezTo>
                  <a:cubicBezTo>
                    <a:pt x="5083" y="3527"/>
                    <a:pt x="0" y="6005"/>
                    <a:pt x="0" y="600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8" name="Figure"/>
            <p:cNvSpPr/>
            <p:nvPr/>
          </p:nvSpPr>
          <p:spPr>
            <a:xfrm>
              <a:off x="4703663" y="567795"/>
              <a:ext cx="447518" cy="47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39" name="Figure"/>
            <p:cNvSpPr/>
            <p:nvPr/>
          </p:nvSpPr>
          <p:spPr>
            <a:xfrm>
              <a:off x="3507475" y="1696387"/>
              <a:ext cx="454596" cy="42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0" name="Figure"/>
            <p:cNvSpPr/>
            <p:nvPr/>
          </p:nvSpPr>
          <p:spPr>
            <a:xfrm>
              <a:off x="6957836" y="2403288"/>
              <a:ext cx="416899" cy="44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1" name="Figure"/>
            <p:cNvSpPr/>
            <p:nvPr/>
          </p:nvSpPr>
          <p:spPr>
            <a:xfrm>
              <a:off x="3636050" y="6470793"/>
              <a:ext cx="978356" cy="64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2" name="Figure"/>
            <p:cNvSpPr/>
            <p:nvPr/>
          </p:nvSpPr>
          <p:spPr>
            <a:xfrm>
              <a:off x="1240973" y="2725837"/>
              <a:ext cx="742676" cy="77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7" y="16723"/>
                  </a:moveTo>
                  <a:lnTo>
                    <a:pt x="0" y="16809"/>
                  </a:lnTo>
                  <a:lnTo>
                    <a:pt x="2774" y="12622"/>
                  </a:lnTo>
                  <a:cubicBezTo>
                    <a:pt x="2774" y="12622"/>
                    <a:pt x="5147" y="16723"/>
                    <a:pt x="5147" y="16723"/>
                  </a:cubicBezTo>
                  <a:close/>
                  <a:moveTo>
                    <a:pt x="14076" y="11989"/>
                  </a:moveTo>
                  <a:cubicBezTo>
                    <a:pt x="14302" y="12788"/>
                    <a:pt x="14417" y="13471"/>
                    <a:pt x="14416" y="13825"/>
                  </a:cubicBezTo>
                  <a:cubicBezTo>
                    <a:pt x="15694" y="13667"/>
                    <a:pt x="17017" y="14276"/>
                    <a:pt x="17811" y="15648"/>
                  </a:cubicBezTo>
                  <a:cubicBezTo>
                    <a:pt x="18851" y="17445"/>
                    <a:pt x="17597" y="21598"/>
                    <a:pt x="17597" y="21598"/>
                  </a:cubicBezTo>
                  <a:cubicBezTo>
                    <a:pt x="17597" y="21598"/>
                    <a:pt x="17595" y="21596"/>
                    <a:pt x="17592" y="21593"/>
                  </a:cubicBezTo>
                  <a:cubicBezTo>
                    <a:pt x="17594" y="21598"/>
                    <a:pt x="17594" y="21600"/>
                    <a:pt x="17594" y="21600"/>
                  </a:cubicBezTo>
                  <a:cubicBezTo>
                    <a:pt x="17594" y="21600"/>
                    <a:pt x="13250" y="20419"/>
                    <a:pt x="12210" y="18622"/>
                  </a:cubicBezTo>
                  <a:cubicBezTo>
                    <a:pt x="11424" y="17264"/>
                    <a:pt x="11576" y="15881"/>
                    <a:pt x="12373" y="14927"/>
                  </a:cubicBezTo>
                  <a:cubicBezTo>
                    <a:pt x="12061" y="14746"/>
                    <a:pt x="11508" y="14286"/>
                    <a:pt x="10910" y="13667"/>
                  </a:cubicBezTo>
                  <a:lnTo>
                    <a:pt x="5848" y="16352"/>
                  </a:lnTo>
                  <a:lnTo>
                    <a:pt x="3475" y="12249"/>
                  </a:lnTo>
                  <a:lnTo>
                    <a:pt x="8299" y="9692"/>
                  </a:lnTo>
                  <a:cubicBezTo>
                    <a:pt x="7229" y="7299"/>
                    <a:pt x="5819" y="3586"/>
                    <a:pt x="5332" y="2032"/>
                  </a:cubicBezTo>
                  <a:cubicBezTo>
                    <a:pt x="4875" y="574"/>
                    <a:pt x="5000" y="148"/>
                    <a:pt x="5066" y="36"/>
                  </a:cubicBezTo>
                  <a:cubicBezTo>
                    <a:pt x="5058" y="23"/>
                    <a:pt x="5065" y="20"/>
                    <a:pt x="5078" y="19"/>
                  </a:cubicBezTo>
                  <a:cubicBezTo>
                    <a:pt x="5088" y="6"/>
                    <a:pt x="5095" y="0"/>
                    <a:pt x="5095" y="0"/>
                  </a:cubicBezTo>
                  <a:cubicBezTo>
                    <a:pt x="5240" y="24"/>
                    <a:pt x="5683" y="148"/>
                    <a:pt x="6732" y="1292"/>
                  </a:cubicBezTo>
                  <a:cubicBezTo>
                    <a:pt x="7850" y="2510"/>
                    <a:pt x="10390" y="5624"/>
                    <a:pt x="11941" y="7761"/>
                  </a:cubicBezTo>
                  <a:lnTo>
                    <a:pt x="15980" y="5619"/>
                  </a:lnTo>
                  <a:lnTo>
                    <a:pt x="18355" y="9720"/>
                  </a:lnTo>
                  <a:cubicBezTo>
                    <a:pt x="18355" y="9720"/>
                    <a:pt x="14076" y="11989"/>
                    <a:pt x="14076" y="11989"/>
                  </a:cubicBezTo>
                  <a:close/>
                  <a:moveTo>
                    <a:pt x="16695" y="5238"/>
                  </a:moveTo>
                  <a:lnTo>
                    <a:pt x="19224" y="3898"/>
                  </a:lnTo>
                  <a:lnTo>
                    <a:pt x="21600" y="7999"/>
                  </a:lnTo>
                  <a:lnTo>
                    <a:pt x="19071" y="9339"/>
                  </a:lnTo>
                  <a:cubicBezTo>
                    <a:pt x="19071" y="9339"/>
                    <a:pt x="16695" y="5238"/>
                    <a:pt x="16695" y="523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3" name="Figure"/>
            <p:cNvSpPr/>
            <p:nvPr/>
          </p:nvSpPr>
          <p:spPr>
            <a:xfrm>
              <a:off x="5316108" y="6167851"/>
              <a:ext cx="536498" cy="8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4" name="Figure"/>
            <p:cNvSpPr/>
            <p:nvPr/>
          </p:nvSpPr>
          <p:spPr>
            <a:xfrm>
              <a:off x="1164767" y="6033329"/>
              <a:ext cx="479515" cy="33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5" name="Figure"/>
            <p:cNvSpPr/>
            <p:nvPr/>
          </p:nvSpPr>
          <p:spPr>
            <a:xfrm>
              <a:off x="3386785" y="5072109"/>
              <a:ext cx="602592" cy="64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6" name="Figure"/>
            <p:cNvSpPr/>
            <p:nvPr/>
          </p:nvSpPr>
          <p:spPr>
            <a:xfrm>
              <a:off x="2640664" y="5608601"/>
              <a:ext cx="707899" cy="70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7" name="Figure"/>
            <p:cNvSpPr/>
            <p:nvPr/>
          </p:nvSpPr>
          <p:spPr>
            <a:xfrm>
              <a:off x="4569526" y="5806864"/>
              <a:ext cx="660483" cy="68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8" name="Figure"/>
            <p:cNvSpPr/>
            <p:nvPr/>
          </p:nvSpPr>
          <p:spPr>
            <a:xfrm>
              <a:off x="2865791" y="6778633"/>
              <a:ext cx="673824" cy="40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49" name="Figure"/>
            <p:cNvSpPr/>
            <p:nvPr/>
          </p:nvSpPr>
          <p:spPr>
            <a:xfrm>
              <a:off x="5574679" y="5669917"/>
              <a:ext cx="656776" cy="60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5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0" name="Figure"/>
            <p:cNvSpPr/>
            <p:nvPr/>
          </p:nvSpPr>
          <p:spPr>
            <a:xfrm>
              <a:off x="3688054" y="5811322"/>
              <a:ext cx="474749" cy="52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1" name="Figure"/>
            <p:cNvSpPr/>
            <p:nvPr/>
          </p:nvSpPr>
          <p:spPr>
            <a:xfrm>
              <a:off x="5145563" y="4968656"/>
              <a:ext cx="359033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2" name="Figure"/>
            <p:cNvSpPr/>
            <p:nvPr/>
          </p:nvSpPr>
          <p:spPr>
            <a:xfrm>
              <a:off x="5499858" y="389005"/>
              <a:ext cx="422976" cy="47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3" name="Figure"/>
            <p:cNvSpPr/>
            <p:nvPr/>
          </p:nvSpPr>
          <p:spPr>
            <a:xfrm>
              <a:off x="2198414" y="2942096"/>
              <a:ext cx="326227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4" name="Figure"/>
            <p:cNvSpPr/>
            <p:nvPr/>
          </p:nvSpPr>
          <p:spPr>
            <a:xfrm>
              <a:off x="2701512" y="905008"/>
              <a:ext cx="413679" cy="59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5" name="Figure"/>
            <p:cNvSpPr/>
            <p:nvPr/>
          </p:nvSpPr>
          <p:spPr>
            <a:xfrm>
              <a:off x="1674934" y="681278"/>
              <a:ext cx="583513" cy="41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6" name="Figure"/>
            <p:cNvSpPr/>
            <p:nvPr/>
          </p:nvSpPr>
          <p:spPr>
            <a:xfrm>
              <a:off x="6592820" y="1508038"/>
              <a:ext cx="437120" cy="30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7" name="Figure"/>
            <p:cNvSpPr/>
            <p:nvPr/>
          </p:nvSpPr>
          <p:spPr>
            <a:xfrm>
              <a:off x="140556" y="4818701"/>
              <a:ext cx="446855" cy="49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8" name="Figure"/>
            <p:cNvSpPr/>
            <p:nvPr/>
          </p:nvSpPr>
          <p:spPr>
            <a:xfrm>
              <a:off x="4851339" y="7849931"/>
              <a:ext cx="567700" cy="6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59" name="Figure"/>
            <p:cNvSpPr/>
            <p:nvPr/>
          </p:nvSpPr>
          <p:spPr>
            <a:xfrm>
              <a:off x="6105430" y="7846605"/>
              <a:ext cx="678711" cy="59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0" name="Figure"/>
            <p:cNvSpPr/>
            <p:nvPr/>
          </p:nvSpPr>
          <p:spPr>
            <a:xfrm>
              <a:off x="4900921" y="9064256"/>
              <a:ext cx="779627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1" name="Figure"/>
            <p:cNvSpPr/>
            <p:nvPr/>
          </p:nvSpPr>
          <p:spPr>
            <a:xfrm>
              <a:off x="4870548" y="8648924"/>
              <a:ext cx="364917" cy="36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2" name="Figure"/>
            <p:cNvSpPr/>
            <p:nvPr/>
          </p:nvSpPr>
          <p:spPr>
            <a:xfrm>
              <a:off x="3842336" y="9163949"/>
              <a:ext cx="957659" cy="43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93"/>
                  </a:moveTo>
                  <a:cubicBezTo>
                    <a:pt x="2762" y="20896"/>
                    <a:pt x="4229" y="16959"/>
                    <a:pt x="5457" y="12973"/>
                  </a:cubicBezTo>
                  <a:cubicBezTo>
                    <a:pt x="6611" y="16963"/>
                    <a:pt x="8026" y="20867"/>
                    <a:pt x="10731" y="20967"/>
                  </a:cubicBezTo>
                  <a:cubicBezTo>
                    <a:pt x="13410" y="21066"/>
                    <a:pt x="14890" y="17337"/>
                    <a:pt x="16097" y="13477"/>
                  </a:cubicBezTo>
                  <a:cubicBezTo>
                    <a:pt x="17258" y="17515"/>
                    <a:pt x="18668" y="21499"/>
                    <a:pt x="21405" y="21600"/>
                  </a:cubicBezTo>
                  <a:lnTo>
                    <a:pt x="21434" y="18923"/>
                  </a:lnTo>
                  <a:cubicBezTo>
                    <a:pt x="19117" y="18837"/>
                    <a:pt x="18015" y="15307"/>
                    <a:pt x="16841" y="11103"/>
                  </a:cubicBezTo>
                  <a:cubicBezTo>
                    <a:pt x="18096" y="6922"/>
                    <a:pt x="19242" y="3387"/>
                    <a:pt x="21588" y="3475"/>
                  </a:cubicBezTo>
                  <a:lnTo>
                    <a:pt x="21600" y="798"/>
                  </a:lnTo>
                  <a:cubicBezTo>
                    <a:pt x="18838" y="695"/>
                    <a:pt x="17358" y="4641"/>
                    <a:pt x="16130" y="8627"/>
                  </a:cubicBezTo>
                  <a:cubicBezTo>
                    <a:pt x="14977" y="4640"/>
                    <a:pt x="13556" y="770"/>
                    <a:pt x="10852" y="669"/>
                  </a:cubicBezTo>
                  <a:cubicBezTo>
                    <a:pt x="8168" y="570"/>
                    <a:pt x="6711" y="4292"/>
                    <a:pt x="5503" y="8160"/>
                  </a:cubicBezTo>
                  <a:cubicBezTo>
                    <a:pt x="4341" y="4115"/>
                    <a:pt x="2924" y="102"/>
                    <a:pt x="183" y="0"/>
                  </a:cubicBezTo>
                  <a:cubicBezTo>
                    <a:pt x="183" y="0"/>
                    <a:pt x="166" y="2677"/>
                    <a:pt x="166" y="2677"/>
                  </a:cubicBezTo>
                  <a:cubicBezTo>
                    <a:pt x="2490" y="2763"/>
                    <a:pt x="3581" y="6313"/>
                    <a:pt x="4759" y="10534"/>
                  </a:cubicBezTo>
                  <a:cubicBezTo>
                    <a:pt x="3507" y="14705"/>
                    <a:pt x="2353" y="18212"/>
                    <a:pt x="12" y="18125"/>
                  </a:cubicBezTo>
                  <a:lnTo>
                    <a:pt x="0" y="20793"/>
                  </a:lnTo>
                  <a:close/>
                  <a:moveTo>
                    <a:pt x="241" y="16420"/>
                  </a:moveTo>
                  <a:cubicBezTo>
                    <a:pt x="649" y="16425"/>
                    <a:pt x="1008" y="16293"/>
                    <a:pt x="1338" y="16053"/>
                  </a:cubicBezTo>
                  <a:cubicBezTo>
                    <a:pt x="1338" y="16053"/>
                    <a:pt x="1438" y="4786"/>
                    <a:pt x="1438" y="4786"/>
                  </a:cubicBezTo>
                  <a:cubicBezTo>
                    <a:pt x="1113" y="4525"/>
                    <a:pt x="753" y="4374"/>
                    <a:pt x="345" y="4355"/>
                  </a:cubicBezTo>
                  <a:lnTo>
                    <a:pt x="241" y="16420"/>
                  </a:lnTo>
                  <a:close/>
                  <a:moveTo>
                    <a:pt x="2402" y="14724"/>
                  </a:moveTo>
                  <a:cubicBezTo>
                    <a:pt x="2787" y="14105"/>
                    <a:pt x="3126" y="13297"/>
                    <a:pt x="3454" y="12359"/>
                  </a:cubicBezTo>
                  <a:lnTo>
                    <a:pt x="3491" y="8563"/>
                  </a:lnTo>
                  <a:cubicBezTo>
                    <a:pt x="3181" y="7606"/>
                    <a:pt x="2858" y="6774"/>
                    <a:pt x="2485" y="6133"/>
                  </a:cubicBezTo>
                  <a:lnTo>
                    <a:pt x="2402" y="14724"/>
                  </a:lnTo>
                  <a:close/>
                  <a:moveTo>
                    <a:pt x="6201" y="10598"/>
                  </a:moveTo>
                  <a:cubicBezTo>
                    <a:pt x="7413" y="6583"/>
                    <a:pt x="8564" y="3262"/>
                    <a:pt x="10839" y="3346"/>
                  </a:cubicBezTo>
                  <a:cubicBezTo>
                    <a:pt x="13133" y="3431"/>
                    <a:pt x="14226" y="6882"/>
                    <a:pt x="15386" y="11029"/>
                  </a:cubicBezTo>
                  <a:cubicBezTo>
                    <a:pt x="14178" y="15032"/>
                    <a:pt x="13031" y="18375"/>
                    <a:pt x="10761" y="18290"/>
                  </a:cubicBezTo>
                  <a:cubicBezTo>
                    <a:pt x="8467" y="18206"/>
                    <a:pt x="7361" y="14745"/>
                    <a:pt x="6201" y="10598"/>
                  </a:cubicBezTo>
                  <a:close/>
                  <a:moveTo>
                    <a:pt x="7901" y="13065"/>
                  </a:moveTo>
                  <a:cubicBezTo>
                    <a:pt x="8268" y="14180"/>
                    <a:pt x="8656" y="15139"/>
                    <a:pt x="9098" y="15879"/>
                  </a:cubicBezTo>
                  <a:lnTo>
                    <a:pt x="9173" y="5547"/>
                  </a:lnTo>
                  <a:cubicBezTo>
                    <a:pt x="8720" y="6254"/>
                    <a:pt x="8323" y="7192"/>
                    <a:pt x="7938" y="8279"/>
                  </a:cubicBezTo>
                  <a:lnTo>
                    <a:pt x="7901" y="13065"/>
                  </a:lnTo>
                  <a:close/>
                  <a:moveTo>
                    <a:pt x="10199" y="16402"/>
                  </a:moveTo>
                  <a:cubicBezTo>
                    <a:pt x="10421" y="16504"/>
                    <a:pt x="10654" y="16562"/>
                    <a:pt x="10910" y="16567"/>
                  </a:cubicBezTo>
                  <a:cubicBezTo>
                    <a:pt x="11039" y="16569"/>
                    <a:pt x="11163" y="16554"/>
                    <a:pt x="11284" y="16530"/>
                  </a:cubicBezTo>
                  <a:lnTo>
                    <a:pt x="11421" y="4676"/>
                  </a:lnTo>
                  <a:cubicBezTo>
                    <a:pt x="11301" y="4648"/>
                    <a:pt x="11177" y="4632"/>
                    <a:pt x="11047" y="4630"/>
                  </a:cubicBezTo>
                  <a:cubicBezTo>
                    <a:pt x="10792" y="4625"/>
                    <a:pt x="10556" y="4674"/>
                    <a:pt x="10332" y="4767"/>
                  </a:cubicBezTo>
                  <a:lnTo>
                    <a:pt x="10199" y="16402"/>
                  </a:lnTo>
                  <a:close/>
                  <a:moveTo>
                    <a:pt x="12440" y="16292"/>
                  </a:moveTo>
                  <a:cubicBezTo>
                    <a:pt x="12866" y="15783"/>
                    <a:pt x="13237" y="15074"/>
                    <a:pt x="13587" y="14220"/>
                  </a:cubicBezTo>
                  <a:lnTo>
                    <a:pt x="13653" y="7866"/>
                  </a:lnTo>
                  <a:cubicBezTo>
                    <a:pt x="13321" y="6994"/>
                    <a:pt x="12964" y="6269"/>
                    <a:pt x="12548" y="5739"/>
                  </a:cubicBezTo>
                  <a:lnTo>
                    <a:pt x="12440" y="16292"/>
                  </a:lnTo>
                  <a:close/>
                  <a:moveTo>
                    <a:pt x="18109" y="13000"/>
                  </a:moveTo>
                  <a:cubicBezTo>
                    <a:pt x="18420" y="13890"/>
                    <a:pt x="18742" y="14650"/>
                    <a:pt x="19110" y="15228"/>
                  </a:cubicBezTo>
                  <a:lnTo>
                    <a:pt x="19115" y="6949"/>
                  </a:lnTo>
                  <a:cubicBezTo>
                    <a:pt x="18746" y="7587"/>
                    <a:pt x="18420" y="8402"/>
                    <a:pt x="18109" y="9342"/>
                  </a:cubicBezTo>
                  <a:lnTo>
                    <a:pt x="18109" y="13000"/>
                  </a:lnTo>
                  <a:close/>
                  <a:moveTo>
                    <a:pt x="20436" y="16503"/>
                  </a:moveTo>
                  <a:cubicBezTo>
                    <a:pt x="20751" y="16735"/>
                    <a:pt x="21099" y="16863"/>
                    <a:pt x="21492" y="16860"/>
                  </a:cubicBezTo>
                  <a:lnTo>
                    <a:pt x="21546" y="5272"/>
                  </a:lnTo>
                  <a:cubicBezTo>
                    <a:pt x="21153" y="5289"/>
                    <a:pt x="20803" y="5437"/>
                    <a:pt x="20486" y="5684"/>
                  </a:cubicBezTo>
                  <a:cubicBezTo>
                    <a:pt x="20486" y="5684"/>
                    <a:pt x="20436" y="16503"/>
                    <a:pt x="20436" y="1650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3" name="Figure"/>
            <p:cNvSpPr/>
            <p:nvPr/>
          </p:nvSpPr>
          <p:spPr>
            <a:xfrm>
              <a:off x="6555362" y="9316499"/>
              <a:ext cx="410125" cy="29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4" name="Figure"/>
            <p:cNvSpPr/>
            <p:nvPr/>
          </p:nvSpPr>
          <p:spPr>
            <a:xfrm>
              <a:off x="2892015" y="7241227"/>
              <a:ext cx="844732" cy="112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4487" y="2661"/>
                  </a:moveTo>
                  <a:cubicBezTo>
                    <a:pt x="6041" y="1951"/>
                    <a:pt x="7888" y="1570"/>
                    <a:pt x="9828" y="1650"/>
                  </a:cubicBezTo>
                  <a:cubicBezTo>
                    <a:pt x="12550" y="1762"/>
                    <a:pt x="15032" y="2810"/>
                    <a:pt x="16637" y="4507"/>
                  </a:cubicBezTo>
                  <a:cubicBezTo>
                    <a:pt x="17954" y="5855"/>
                    <a:pt x="18616" y="7507"/>
                    <a:pt x="18498" y="9204"/>
                  </a:cubicBezTo>
                  <a:cubicBezTo>
                    <a:pt x="18319" y="11771"/>
                    <a:pt x="16441" y="14049"/>
                    <a:pt x="13531" y="15243"/>
                  </a:cubicBezTo>
                  <a:cubicBezTo>
                    <a:pt x="7170" y="17652"/>
                    <a:pt x="-219" y="13941"/>
                    <a:pt x="5" y="8450"/>
                  </a:cubicBezTo>
                  <a:cubicBezTo>
                    <a:pt x="107" y="5959"/>
                    <a:pt x="1897" y="3846"/>
                    <a:pt x="4487" y="2661"/>
                  </a:cubicBezTo>
                  <a:close/>
                  <a:moveTo>
                    <a:pt x="11927" y="0"/>
                  </a:moveTo>
                  <a:cubicBezTo>
                    <a:pt x="14972" y="550"/>
                    <a:pt x="17565" y="1989"/>
                    <a:pt x="19217" y="4049"/>
                  </a:cubicBezTo>
                  <a:cubicBezTo>
                    <a:pt x="20869" y="6108"/>
                    <a:pt x="21381" y="8545"/>
                    <a:pt x="20673" y="10908"/>
                  </a:cubicBezTo>
                  <a:cubicBezTo>
                    <a:pt x="19872" y="13581"/>
                    <a:pt x="17567" y="15755"/>
                    <a:pt x="14558" y="16945"/>
                  </a:cubicBezTo>
                  <a:cubicBezTo>
                    <a:pt x="13956" y="17183"/>
                    <a:pt x="13322" y="17384"/>
                    <a:pt x="12670" y="17539"/>
                  </a:cubicBezTo>
                  <a:lnTo>
                    <a:pt x="13689" y="19091"/>
                  </a:lnTo>
                  <a:lnTo>
                    <a:pt x="16552" y="17959"/>
                  </a:lnTo>
                  <a:lnTo>
                    <a:pt x="17260" y="19038"/>
                  </a:lnTo>
                  <a:lnTo>
                    <a:pt x="10780" y="21600"/>
                  </a:lnTo>
                  <a:lnTo>
                    <a:pt x="10072" y="20522"/>
                  </a:lnTo>
                  <a:lnTo>
                    <a:pt x="12300" y="19641"/>
                  </a:lnTo>
                  <a:lnTo>
                    <a:pt x="11104" y="17819"/>
                  </a:lnTo>
                  <a:cubicBezTo>
                    <a:pt x="10775" y="17860"/>
                    <a:pt x="10443" y="17889"/>
                    <a:pt x="10107" y="17909"/>
                  </a:cubicBezTo>
                  <a:cubicBezTo>
                    <a:pt x="9771" y="17928"/>
                    <a:pt x="9432" y="17928"/>
                    <a:pt x="9091" y="17924"/>
                  </a:cubicBezTo>
                  <a:lnTo>
                    <a:pt x="9115" y="16720"/>
                  </a:lnTo>
                  <a:cubicBezTo>
                    <a:pt x="13857" y="16783"/>
                    <a:pt x="18085" y="14219"/>
                    <a:pt x="19161" y="10628"/>
                  </a:cubicBezTo>
                  <a:cubicBezTo>
                    <a:pt x="19775" y="8580"/>
                    <a:pt x="19321" y="6477"/>
                    <a:pt x="17889" y="4691"/>
                  </a:cubicBezTo>
                  <a:cubicBezTo>
                    <a:pt x="16457" y="2906"/>
                    <a:pt x="14223" y="1654"/>
                    <a:pt x="11584" y="1178"/>
                  </a:cubicBezTo>
                  <a:lnTo>
                    <a:pt x="11927" y="0"/>
                  </a:lnTo>
                  <a:close/>
                  <a:moveTo>
                    <a:pt x="5394" y="3239"/>
                  </a:moveTo>
                  <a:cubicBezTo>
                    <a:pt x="4971" y="3418"/>
                    <a:pt x="4569" y="3631"/>
                    <a:pt x="4192" y="3867"/>
                  </a:cubicBezTo>
                  <a:cubicBezTo>
                    <a:pt x="4430" y="4003"/>
                    <a:pt x="4673" y="4128"/>
                    <a:pt x="4923" y="4245"/>
                  </a:cubicBezTo>
                  <a:cubicBezTo>
                    <a:pt x="5174" y="4362"/>
                    <a:pt x="5435" y="4472"/>
                    <a:pt x="5696" y="4572"/>
                  </a:cubicBezTo>
                  <a:cubicBezTo>
                    <a:pt x="5840" y="4267"/>
                    <a:pt x="6003" y="3965"/>
                    <a:pt x="6174" y="3669"/>
                  </a:cubicBezTo>
                  <a:cubicBezTo>
                    <a:pt x="6345" y="3372"/>
                    <a:pt x="6521" y="3084"/>
                    <a:pt x="6719" y="2797"/>
                  </a:cubicBezTo>
                  <a:cubicBezTo>
                    <a:pt x="6262" y="2917"/>
                    <a:pt x="5818" y="3060"/>
                    <a:pt x="5394" y="3239"/>
                  </a:cubicBezTo>
                  <a:close/>
                  <a:moveTo>
                    <a:pt x="8111" y="2528"/>
                  </a:moveTo>
                  <a:cubicBezTo>
                    <a:pt x="7815" y="2902"/>
                    <a:pt x="7543" y="3287"/>
                    <a:pt x="7298" y="3681"/>
                  </a:cubicBezTo>
                  <a:cubicBezTo>
                    <a:pt x="7054" y="4074"/>
                    <a:pt x="6836" y="4477"/>
                    <a:pt x="6643" y="4888"/>
                  </a:cubicBezTo>
                  <a:cubicBezTo>
                    <a:pt x="7029" y="4999"/>
                    <a:pt x="7434" y="5094"/>
                    <a:pt x="7836" y="5166"/>
                  </a:cubicBezTo>
                  <a:cubicBezTo>
                    <a:pt x="8238" y="5238"/>
                    <a:pt x="8643" y="5293"/>
                    <a:pt x="9058" y="5327"/>
                  </a:cubicBezTo>
                  <a:lnTo>
                    <a:pt x="9258" y="2461"/>
                  </a:lnTo>
                  <a:cubicBezTo>
                    <a:pt x="9068" y="2462"/>
                    <a:pt x="8871" y="2466"/>
                    <a:pt x="8681" y="2478"/>
                  </a:cubicBezTo>
                  <a:cubicBezTo>
                    <a:pt x="8492" y="2490"/>
                    <a:pt x="8298" y="2506"/>
                    <a:pt x="8111" y="2528"/>
                  </a:cubicBezTo>
                  <a:close/>
                  <a:moveTo>
                    <a:pt x="3332" y="4418"/>
                  </a:moveTo>
                  <a:cubicBezTo>
                    <a:pt x="2706" y="4923"/>
                    <a:pt x="2197" y="5495"/>
                    <a:pt x="1822" y="6116"/>
                  </a:cubicBezTo>
                  <a:cubicBezTo>
                    <a:pt x="1446" y="6736"/>
                    <a:pt x="1199" y="7397"/>
                    <a:pt x="1096" y="8089"/>
                  </a:cubicBezTo>
                  <a:lnTo>
                    <a:pt x="4650" y="8241"/>
                  </a:lnTo>
                  <a:cubicBezTo>
                    <a:pt x="4701" y="7753"/>
                    <a:pt x="4783" y="7263"/>
                    <a:pt x="4900" y="6783"/>
                  </a:cubicBezTo>
                  <a:cubicBezTo>
                    <a:pt x="5017" y="6305"/>
                    <a:pt x="5162" y="5834"/>
                    <a:pt x="5343" y="5367"/>
                  </a:cubicBezTo>
                  <a:cubicBezTo>
                    <a:pt x="4988" y="5238"/>
                    <a:pt x="4643" y="5093"/>
                    <a:pt x="4305" y="4935"/>
                  </a:cubicBezTo>
                  <a:cubicBezTo>
                    <a:pt x="3967" y="4776"/>
                    <a:pt x="3650" y="4606"/>
                    <a:pt x="3332" y="4418"/>
                  </a:cubicBezTo>
                  <a:close/>
                  <a:moveTo>
                    <a:pt x="10293" y="2496"/>
                  </a:moveTo>
                  <a:lnTo>
                    <a:pt x="10092" y="5362"/>
                  </a:lnTo>
                  <a:cubicBezTo>
                    <a:pt x="10477" y="5359"/>
                    <a:pt x="10864" y="5342"/>
                    <a:pt x="11246" y="5304"/>
                  </a:cubicBezTo>
                  <a:cubicBezTo>
                    <a:pt x="11627" y="5267"/>
                    <a:pt x="12001" y="5211"/>
                    <a:pt x="12374" y="5139"/>
                  </a:cubicBezTo>
                  <a:cubicBezTo>
                    <a:pt x="12236" y="4706"/>
                    <a:pt x="12076" y="4278"/>
                    <a:pt x="11881" y="3859"/>
                  </a:cubicBezTo>
                  <a:cubicBezTo>
                    <a:pt x="11686" y="3439"/>
                    <a:pt x="11470" y="3025"/>
                    <a:pt x="11220" y="2622"/>
                  </a:cubicBezTo>
                  <a:cubicBezTo>
                    <a:pt x="11069" y="2594"/>
                    <a:pt x="10904" y="2570"/>
                    <a:pt x="10750" y="2550"/>
                  </a:cubicBezTo>
                  <a:cubicBezTo>
                    <a:pt x="10596" y="2530"/>
                    <a:pt x="10449" y="2511"/>
                    <a:pt x="10293" y="2496"/>
                  </a:cubicBezTo>
                  <a:close/>
                  <a:moveTo>
                    <a:pt x="12546" y="2964"/>
                  </a:moveTo>
                  <a:cubicBezTo>
                    <a:pt x="12714" y="3280"/>
                    <a:pt x="12868" y="3593"/>
                    <a:pt x="13006" y="3918"/>
                  </a:cubicBezTo>
                  <a:cubicBezTo>
                    <a:pt x="13143" y="4242"/>
                    <a:pt x="13264" y="4578"/>
                    <a:pt x="13370" y="4909"/>
                  </a:cubicBezTo>
                  <a:cubicBezTo>
                    <a:pt x="13667" y="4827"/>
                    <a:pt x="13966" y="4724"/>
                    <a:pt x="14251" y="4619"/>
                  </a:cubicBezTo>
                  <a:cubicBezTo>
                    <a:pt x="14537" y="4515"/>
                    <a:pt x="14810" y="4404"/>
                    <a:pt x="15083" y="4279"/>
                  </a:cubicBezTo>
                  <a:cubicBezTo>
                    <a:pt x="14713" y="3995"/>
                    <a:pt x="14316" y="3740"/>
                    <a:pt x="13892" y="3520"/>
                  </a:cubicBezTo>
                  <a:cubicBezTo>
                    <a:pt x="13467" y="3300"/>
                    <a:pt x="13014" y="3118"/>
                    <a:pt x="12546" y="2964"/>
                  </a:cubicBezTo>
                  <a:close/>
                  <a:moveTo>
                    <a:pt x="6314" y="5674"/>
                  </a:moveTo>
                  <a:cubicBezTo>
                    <a:pt x="6153" y="6098"/>
                    <a:pt x="6029" y="6530"/>
                    <a:pt x="5924" y="6964"/>
                  </a:cubicBezTo>
                  <a:cubicBezTo>
                    <a:pt x="5819" y="7399"/>
                    <a:pt x="5732" y="7834"/>
                    <a:pt x="5684" y="8277"/>
                  </a:cubicBezTo>
                  <a:lnTo>
                    <a:pt x="8848" y="8407"/>
                  </a:lnTo>
                  <a:lnTo>
                    <a:pt x="9000" y="6134"/>
                  </a:lnTo>
                  <a:cubicBezTo>
                    <a:pt x="8537" y="6101"/>
                    <a:pt x="8088" y="6045"/>
                    <a:pt x="7639" y="5969"/>
                  </a:cubicBezTo>
                  <a:cubicBezTo>
                    <a:pt x="7191" y="5894"/>
                    <a:pt x="6744" y="5793"/>
                    <a:pt x="6314" y="5674"/>
                  </a:cubicBezTo>
                  <a:close/>
                  <a:moveTo>
                    <a:pt x="1037" y="8896"/>
                  </a:moveTo>
                  <a:cubicBezTo>
                    <a:pt x="1047" y="9594"/>
                    <a:pt x="1206" y="10280"/>
                    <a:pt x="1496" y="10928"/>
                  </a:cubicBezTo>
                  <a:cubicBezTo>
                    <a:pt x="1786" y="11576"/>
                    <a:pt x="2210" y="12192"/>
                    <a:pt x="2764" y="12745"/>
                  </a:cubicBezTo>
                  <a:cubicBezTo>
                    <a:pt x="3007" y="12630"/>
                    <a:pt x="3260" y="12514"/>
                    <a:pt x="3512" y="12414"/>
                  </a:cubicBezTo>
                  <a:cubicBezTo>
                    <a:pt x="3964" y="12235"/>
                    <a:pt x="4426" y="12086"/>
                    <a:pt x="4903" y="11958"/>
                  </a:cubicBezTo>
                  <a:cubicBezTo>
                    <a:pt x="4786" y="11479"/>
                    <a:pt x="4700" y="10999"/>
                    <a:pt x="4648" y="10513"/>
                  </a:cubicBezTo>
                  <a:cubicBezTo>
                    <a:pt x="4597" y="10027"/>
                    <a:pt x="4589" y="9533"/>
                    <a:pt x="4604" y="9043"/>
                  </a:cubicBezTo>
                  <a:lnTo>
                    <a:pt x="1037" y="8896"/>
                  </a:lnTo>
                  <a:close/>
                  <a:moveTo>
                    <a:pt x="10034" y="6170"/>
                  </a:moveTo>
                  <a:lnTo>
                    <a:pt x="9888" y="8452"/>
                  </a:lnTo>
                  <a:lnTo>
                    <a:pt x="12877" y="8570"/>
                  </a:lnTo>
                  <a:cubicBezTo>
                    <a:pt x="12889" y="8129"/>
                    <a:pt x="12873" y="7693"/>
                    <a:pt x="12828" y="7255"/>
                  </a:cubicBezTo>
                  <a:cubicBezTo>
                    <a:pt x="12783" y="6817"/>
                    <a:pt x="12706" y="6382"/>
                    <a:pt x="12605" y="5950"/>
                  </a:cubicBezTo>
                  <a:cubicBezTo>
                    <a:pt x="12185" y="6026"/>
                    <a:pt x="11754" y="6078"/>
                    <a:pt x="11326" y="6116"/>
                  </a:cubicBezTo>
                  <a:cubicBezTo>
                    <a:pt x="10897" y="6154"/>
                    <a:pt x="10465" y="6172"/>
                    <a:pt x="10034" y="6170"/>
                  </a:cubicBezTo>
                  <a:close/>
                  <a:moveTo>
                    <a:pt x="13607" y="5729"/>
                  </a:moveTo>
                  <a:cubicBezTo>
                    <a:pt x="13722" y="6204"/>
                    <a:pt x="13804" y="6683"/>
                    <a:pt x="13855" y="7165"/>
                  </a:cubicBezTo>
                  <a:cubicBezTo>
                    <a:pt x="13906" y="7647"/>
                    <a:pt x="13932" y="8129"/>
                    <a:pt x="13917" y="8615"/>
                  </a:cubicBezTo>
                  <a:lnTo>
                    <a:pt x="17466" y="8758"/>
                  </a:lnTo>
                  <a:cubicBezTo>
                    <a:pt x="17456" y="8067"/>
                    <a:pt x="17305" y="7387"/>
                    <a:pt x="17019" y="6745"/>
                  </a:cubicBezTo>
                  <a:cubicBezTo>
                    <a:pt x="16733" y="6102"/>
                    <a:pt x="16308" y="5496"/>
                    <a:pt x="15763" y="4946"/>
                  </a:cubicBezTo>
                  <a:cubicBezTo>
                    <a:pt x="15538" y="5052"/>
                    <a:pt x="15319" y="5157"/>
                    <a:pt x="15087" y="5249"/>
                  </a:cubicBezTo>
                  <a:cubicBezTo>
                    <a:pt x="14848" y="5343"/>
                    <a:pt x="14597" y="5425"/>
                    <a:pt x="14350" y="5505"/>
                  </a:cubicBezTo>
                  <a:cubicBezTo>
                    <a:pt x="14104" y="5585"/>
                    <a:pt x="13859" y="5663"/>
                    <a:pt x="13607" y="5729"/>
                  </a:cubicBezTo>
                  <a:close/>
                  <a:moveTo>
                    <a:pt x="5626" y="9084"/>
                  </a:moveTo>
                  <a:cubicBezTo>
                    <a:pt x="5614" y="9529"/>
                    <a:pt x="5641" y="9977"/>
                    <a:pt x="5687" y="10418"/>
                  </a:cubicBezTo>
                  <a:cubicBezTo>
                    <a:pt x="5733" y="10859"/>
                    <a:pt x="5801" y="11302"/>
                    <a:pt x="5904" y="11737"/>
                  </a:cubicBezTo>
                  <a:cubicBezTo>
                    <a:pt x="6351" y="11653"/>
                    <a:pt x="6799" y="11583"/>
                    <a:pt x="7255" y="11543"/>
                  </a:cubicBezTo>
                  <a:cubicBezTo>
                    <a:pt x="7711" y="11502"/>
                    <a:pt x="8176" y="11483"/>
                    <a:pt x="8637" y="11488"/>
                  </a:cubicBezTo>
                  <a:lnTo>
                    <a:pt x="8789" y="9215"/>
                  </a:lnTo>
                  <a:lnTo>
                    <a:pt x="5626" y="9084"/>
                  </a:lnTo>
                  <a:close/>
                  <a:moveTo>
                    <a:pt x="9830" y="9260"/>
                  </a:moveTo>
                  <a:lnTo>
                    <a:pt x="9678" y="11533"/>
                  </a:lnTo>
                  <a:cubicBezTo>
                    <a:pt x="10111" y="11566"/>
                    <a:pt x="10539" y="11622"/>
                    <a:pt x="10960" y="11693"/>
                  </a:cubicBezTo>
                  <a:cubicBezTo>
                    <a:pt x="11380" y="11765"/>
                    <a:pt x="11789" y="11857"/>
                    <a:pt x="12195" y="11966"/>
                  </a:cubicBezTo>
                  <a:cubicBezTo>
                    <a:pt x="12354" y="11544"/>
                    <a:pt x="12487" y="11117"/>
                    <a:pt x="12591" y="10685"/>
                  </a:cubicBezTo>
                  <a:cubicBezTo>
                    <a:pt x="12695" y="10253"/>
                    <a:pt x="12771" y="9818"/>
                    <a:pt x="12819" y="9378"/>
                  </a:cubicBezTo>
                  <a:lnTo>
                    <a:pt x="9830" y="9260"/>
                  </a:lnTo>
                  <a:close/>
                  <a:moveTo>
                    <a:pt x="4330" y="13039"/>
                  </a:moveTo>
                  <a:cubicBezTo>
                    <a:pt x="4065" y="13135"/>
                    <a:pt x="3812" y="13241"/>
                    <a:pt x="3558" y="13356"/>
                  </a:cubicBezTo>
                  <a:cubicBezTo>
                    <a:pt x="3906" y="13626"/>
                    <a:pt x="4274" y="13873"/>
                    <a:pt x="4671" y="14087"/>
                  </a:cubicBezTo>
                  <a:cubicBezTo>
                    <a:pt x="5068" y="14300"/>
                    <a:pt x="5484" y="14479"/>
                    <a:pt x="5921" y="14635"/>
                  </a:cubicBezTo>
                  <a:cubicBezTo>
                    <a:pt x="5762" y="14333"/>
                    <a:pt x="5616" y="14028"/>
                    <a:pt x="5485" y="13718"/>
                  </a:cubicBezTo>
                  <a:cubicBezTo>
                    <a:pt x="5354" y="13409"/>
                    <a:pt x="5242" y="13093"/>
                    <a:pt x="5139" y="12778"/>
                  </a:cubicBezTo>
                  <a:cubicBezTo>
                    <a:pt x="4865" y="12856"/>
                    <a:pt x="4595" y="12943"/>
                    <a:pt x="4330" y="13039"/>
                  </a:cubicBezTo>
                  <a:close/>
                  <a:moveTo>
                    <a:pt x="13859" y="9423"/>
                  </a:moveTo>
                  <a:cubicBezTo>
                    <a:pt x="13808" y="9907"/>
                    <a:pt x="13724" y="10381"/>
                    <a:pt x="13609" y="10857"/>
                  </a:cubicBezTo>
                  <a:cubicBezTo>
                    <a:pt x="13493" y="11332"/>
                    <a:pt x="13344" y="11810"/>
                    <a:pt x="13166" y="12273"/>
                  </a:cubicBezTo>
                  <a:cubicBezTo>
                    <a:pt x="13524" y="12401"/>
                    <a:pt x="13875" y="12542"/>
                    <a:pt x="14216" y="12701"/>
                  </a:cubicBezTo>
                  <a:cubicBezTo>
                    <a:pt x="14556" y="12859"/>
                    <a:pt x="14886" y="13034"/>
                    <a:pt x="15207" y="13222"/>
                  </a:cubicBezTo>
                  <a:cubicBezTo>
                    <a:pt x="15824" y="12719"/>
                    <a:pt x="16322" y="12150"/>
                    <a:pt x="16693" y="11534"/>
                  </a:cubicBezTo>
                  <a:cubicBezTo>
                    <a:pt x="17065" y="10917"/>
                    <a:pt x="17305" y="10252"/>
                    <a:pt x="17407" y="9565"/>
                  </a:cubicBezTo>
                  <a:lnTo>
                    <a:pt x="13859" y="9423"/>
                  </a:lnTo>
                  <a:close/>
                  <a:moveTo>
                    <a:pt x="6129" y="12538"/>
                  </a:moveTo>
                  <a:cubicBezTo>
                    <a:pt x="6265" y="12963"/>
                    <a:pt x="6431" y="13384"/>
                    <a:pt x="6622" y="13795"/>
                  </a:cubicBezTo>
                  <a:cubicBezTo>
                    <a:pt x="6812" y="14207"/>
                    <a:pt x="7039" y="14613"/>
                    <a:pt x="7283" y="15009"/>
                  </a:cubicBezTo>
                  <a:cubicBezTo>
                    <a:pt x="7466" y="15045"/>
                    <a:pt x="7639" y="15073"/>
                    <a:pt x="7825" y="15099"/>
                  </a:cubicBezTo>
                  <a:cubicBezTo>
                    <a:pt x="8012" y="15126"/>
                    <a:pt x="8207" y="15149"/>
                    <a:pt x="8397" y="15166"/>
                  </a:cubicBezTo>
                  <a:lnTo>
                    <a:pt x="8585" y="12305"/>
                  </a:lnTo>
                  <a:cubicBezTo>
                    <a:pt x="8171" y="12305"/>
                    <a:pt x="7764" y="12319"/>
                    <a:pt x="7353" y="12359"/>
                  </a:cubicBezTo>
                  <a:cubicBezTo>
                    <a:pt x="6944" y="12398"/>
                    <a:pt x="6529" y="12460"/>
                    <a:pt x="6129" y="12538"/>
                  </a:cubicBezTo>
                  <a:close/>
                  <a:moveTo>
                    <a:pt x="9626" y="12350"/>
                  </a:moveTo>
                  <a:lnTo>
                    <a:pt x="9425" y="15216"/>
                  </a:lnTo>
                  <a:cubicBezTo>
                    <a:pt x="9582" y="15214"/>
                    <a:pt x="9737" y="15203"/>
                    <a:pt x="9894" y="15194"/>
                  </a:cubicBezTo>
                  <a:cubicBezTo>
                    <a:pt x="10050" y="15186"/>
                    <a:pt x="10213" y="15175"/>
                    <a:pt x="10368" y="15159"/>
                  </a:cubicBezTo>
                  <a:cubicBezTo>
                    <a:pt x="10671" y="14778"/>
                    <a:pt x="10949" y="14389"/>
                    <a:pt x="11199" y="13988"/>
                  </a:cubicBezTo>
                  <a:cubicBezTo>
                    <a:pt x="11449" y="13586"/>
                    <a:pt x="11670" y="13171"/>
                    <a:pt x="11866" y="12752"/>
                  </a:cubicBezTo>
                  <a:cubicBezTo>
                    <a:pt x="11505" y="12651"/>
                    <a:pt x="11137" y="12565"/>
                    <a:pt x="10763" y="12497"/>
                  </a:cubicBezTo>
                  <a:cubicBezTo>
                    <a:pt x="10389" y="12429"/>
                    <a:pt x="10011" y="12384"/>
                    <a:pt x="9626" y="12350"/>
                  </a:cubicBezTo>
                  <a:close/>
                  <a:moveTo>
                    <a:pt x="12825" y="13064"/>
                  </a:moveTo>
                  <a:cubicBezTo>
                    <a:pt x="12674" y="13385"/>
                    <a:pt x="12510" y="13697"/>
                    <a:pt x="12329" y="14009"/>
                  </a:cubicBezTo>
                  <a:cubicBezTo>
                    <a:pt x="12148" y="14321"/>
                    <a:pt x="11954" y="14631"/>
                    <a:pt x="11743" y="14932"/>
                  </a:cubicBezTo>
                  <a:cubicBezTo>
                    <a:pt x="12192" y="14825"/>
                    <a:pt x="12634" y="14684"/>
                    <a:pt x="13055" y="14518"/>
                  </a:cubicBezTo>
                  <a:cubicBezTo>
                    <a:pt x="13547" y="14324"/>
                    <a:pt x="14011" y="14095"/>
                    <a:pt x="14443" y="13829"/>
                  </a:cubicBezTo>
                  <a:cubicBezTo>
                    <a:pt x="14187" y="13681"/>
                    <a:pt x="13927" y="13541"/>
                    <a:pt x="13658" y="13413"/>
                  </a:cubicBezTo>
                  <a:cubicBezTo>
                    <a:pt x="13389" y="13285"/>
                    <a:pt x="13107" y="13170"/>
                    <a:pt x="12825" y="1306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5" name="Figure"/>
            <p:cNvSpPr/>
            <p:nvPr/>
          </p:nvSpPr>
          <p:spPr>
            <a:xfrm>
              <a:off x="5598014" y="7739867"/>
              <a:ext cx="466519" cy="5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6" name="Figure"/>
            <p:cNvSpPr/>
            <p:nvPr/>
          </p:nvSpPr>
          <p:spPr>
            <a:xfrm>
              <a:off x="5870874" y="6843099"/>
              <a:ext cx="600715" cy="83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7" name="Figure"/>
            <p:cNvSpPr/>
            <p:nvPr/>
          </p:nvSpPr>
          <p:spPr>
            <a:xfrm>
              <a:off x="4514844" y="7219322"/>
              <a:ext cx="534331" cy="5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8" name="Figure"/>
            <p:cNvSpPr/>
            <p:nvPr/>
          </p:nvSpPr>
          <p:spPr>
            <a:xfrm>
              <a:off x="4004952" y="8445017"/>
              <a:ext cx="745367" cy="62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69" name="Figure"/>
            <p:cNvSpPr/>
            <p:nvPr/>
          </p:nvSpPr>
          <p:spPr>
            <a:xfrm>
              <a:off x="3328446" y="8329055"/>
              <a:ext cx="513466" cy="6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0" name="Figure"/>
            <p:cNvSpPr/>
            <p:nvPr/>
          </p:nvSpPr>
          <p:spPr>
            <a:xfrm>
              <a:off x="3819790" y="7593241"/>
              <a:ext cx="536498" cy="8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1" name="Figure"/>
            <p:cNvSpPr/>
            <p:nvPr/>
          </p:nvSpPr>
          <p:spPr>
            <a:xfrm>
              <a:off x="5814857" y="8945179"/>
              <a:ext cx="570419" cy="64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2" name="Figure"/>
            <p:cNvSpPr/>
            <p:nvPr/>
          </p:nvSpPr>
          <p:spPr>
            <a:xfrm>
              <a:off x="6510324" y="8436927"/>
              <a:ext cx="387031" cy="55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3" name="Figure"/>
            <p:cNvSpPr/>
            <p:nvPr/>
          </p:nvSpPr>
          <p:spPr>
            <a:xfrm>
              <a:off x="1095844" y="1175045"/>
              <a:ext cx="387480" cy="4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4" y="0"/>
                  </a:moveTo>
                  <a:lnTo>
                    <a:pt x="0" y="14712"/>
                  </a:lnTo>
                  <a:lnTo>
                    <a:pt x="12786" y="21600"/>
                  </a:lnTo>
                  <a:lnTo>
                    <a:pt x="21600" y="9440"/>
                  </a:lnTo>
                  <a:lnTo>
                    <a:pt x="20503" y="5300"/>
                  </a:lnTo>
                  <a:lnTo>
                    <a:pt x="10664" y="0"/>
                  </a:lnTo>
                  <a:close/>
                  <a:moveTo>
                    <a:pt x="12273" y="5578"/>
                  </a:moveTo>
                  <a:lnTo>
                    <a:pt x="16930" y="8086"/>
                  </a:lnTo>
                  <a:lnTo>
                    <a:pt x="16635" y="8492"/>
                  </a:lnTo>
                  <a:lnTo>
                    <a:pt x="11979" y="5984"/>
                  </a:lnTo>
                  <a:lnTo>
                    <a:pt x="12273" y="5578"/>
                  </a:lnTo>
                  <a:close/>
                  <a:moveTo>
                    <a:pt x="7043" y="8326"/>
                  </a:moveTo>
                  <a:lnTo>
                    <a:pt x="16357" y="13343"/>
                  </a:lnTo>
                  <a:lnTo>
                    <a:pt x="16071" y="13738"/>
                  </a:lnTo>
                  <a:lnTo>
                    <a:pt x="6757" y="8721"/>
                  </a:lnTo>
                  <a:lnTo>
                    <a:pt x="7043" y="8326"/>
                  </a:lnTo>
                  <a:close/>
                  <a:moveTo>
                    <a:pt x="5596" y="10322"/>
                  </a:moveTo>
                  <a:lnTo>
                    <a:pt x="14910" y="15339"/>
                  </a:lnTo>
                  <a:lnTo>
                    <a:pt x="14616" y="15745"/>
                  </a:lnTo>
                  <a:lnTo>
                    <a:pt x="5302" y="10728"/>
                  </a:lnTo>
                  <a:lnTo>
                    <a:pt x="5596" y="10322"/>
                  </a:lnTo>
                  <a:close/>
                  <a:moveTo>
                    <a:pt x="4150" y="12318"/>
                  </a:moveTo>
                  <a:lnTo>
                    <a:pt x="8807" y="14826"/>
                  </a:lnTo>
                  <a:lnTo>
                    <a:pt x="8512" y="15232"/>
                  </a:lnTo>
                  <a:lnTo>
                    <a:pt x="3856" y="12724"/>
                  </a:lnTo>
                  <a:lnTo>
                    <a:pt x="4150" y="12318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4" name="Figure"/>
            <p:cNvSpPr/>
            <p:nvPr/>
          </p:nvSpPr>
          <p:spPr>
            <a:xfrm>
              <a:off x="1402353" y="4853477"/>
              <a:ext cx="461010" cy="97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5" name="Figure"/>
            <p:cNvSpPr/>
            <p:nvPr/>
          </p:nvSpPr>
          <p:spPr>
            <a:xfrm>
              <a:off x="6784103" y="8802030"/>
              <a:ext cx="410125" cy="45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6" name="Figure"/>
            <p:cNvSpPr/>
            <p:nvPr/>
          </p:nvSpPr>
          <p:spPr>
            <a:xfrm>
              <a:off x="5196885" y="7164430"/>
              <a:ext cx="550228" cy="52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7" name="Figure"/>
            <p:cNvSpPr/>
            <p:nvPr/>
          </p:nvSpPr>
          <p:spPr>
            <a:xfrm>
              <a:off x="3328457" y="9142273"/>
              <a:ext cx="392655" cy="42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2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8" name="Figure"/>
            <p:cNvSpPr/>
            <p:nvPr/>
          </p:nvSpPr>
          <p:spPr>
            <a:xfrm>
              <a:off x="3314375" y="8713623"/>
              <a:ext cx="359034" cy="41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93" y="15970"/>
                  </a:lnTo>
                  <a:lnTo>
                    <a:pt x="15488" y="19464"/>
                  </a:lnTo>
                  <a:cubicBezTo>
                    <a:pt x="15488" y="19464"/>
                    <a:pt x="21600" y="21600"/>
                    <a:pt x="21600" y="21600"/>
                  </a:cubicBezTo>
                  <a:close/>
                  <a:moveTo>
                    <a:pt x="14827" y="18782"/>
                  </a:moveTo>
                  <a:lnTo>
                    <a:pt x="19632" y="15288"/>
                  </a:lnTo>
                  <a:lnTo>
                    <a:pt x="7863" y="3150"/>
                  </a:lnTo>
                  <a:lnTo>
                    <a:pt x="3055" y="6642"/>
                  </a:lnTo>
                  <a:cubicBezTo>
                    <a:pt x="3055" y="6642"/>
                    <a:pt x="14827" y="18782"/>
                    <a:pt x="14827" y="18782"/>
                  </a:cubicBezTo>
                  <a:close/>
                  <a:moveTo>
                    <a:pt x="2382" y="5946"/>
                  </a:moveTo>
                  <a:lnTo>
                    <a:pt x="7189" y="2455"/>
                  </a:lnTo>
                  <a:lnTo>
                    <a:pt x="4808" y="0"/>
                  </a:lnTo>
                  <a:lnTo>
                    <a:pt x="0" y="3492"/>
                  </a:lnTo>
                  <a:cubicBezTo>
                    <a:pt x="0" y="3492"/>
                    <a:pt x="2382" y="5946"/>
                    <a:pt x="2382" y="594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79" name="Figure"/>
            <p:cNvSpPr/>
            <p:nvPr/>
          </p:nvSpPr>
          <p:spPr>
            <a:xfrm>
              <a:off x="4469538" y="8036569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0" name="Figure"/>
            <p:cNvSpPr/>
            <p:nvPr/>
          </p:nvSpPr>
          <p:spPr>
            <a:xfrm>
              <a:off x="7081524" y="9270623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1" name="Figure"/>
            <p:cNvSpPr/>
            <p:nvPr/>
          </p:nvSpPr>
          <p:spPr>
            <a:xfrm>
              <a:off x="816293" y="6547554"/>
              <a:ext cx="1231125" cy="102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060" extrusionOk="0">
                  <a:moveTo>
                    <a:pt x="5067" y="1750"/>
                  </a:moveTo>
                  <a:cubicBezTo>
                    <a:pt x="3889" y="2786"/>
                    <a:pt x="2937" y="4242"/>
                    <a:pt x="2399" y="6004"/>
                  </a:cubicBezTo>
                  <a:cubicBezTo>
                    <a:pt x="1643" y="8478"/>
                    <a:pt x="1865" y="11194"/>
                    <a:pt x="2990" y="13444"/>
                  </a:cubicBezTo>
                  <a:cubicBezTo>
                    <a:pt x="3870" y="15270"/>
                    <a:pt x="5250" y="16661"/>
                    <a:pt x="6922" y="17381"/>
                  </a:cubicBezTo>
                  <a:cubicBezTo>
                    <a:pt x="9451" y="18470"/>
                    <a:pt x="12240" y="17908"/>
                    <a:pt x="14313" y="15903"/>
                  </a:cubicBezTo>
                  <a:cubicBezTo>
                    <a:pt x="18651" y="11420"/>
                    <a:pt x="17421" y="3050"/>
                    <a:pt x="12063" y="580"/>
                  </a:cubicBezTo>
                  <a:cubicBezTo>
                    <a:pt x="9632" y="-540"/>
                    <a:pt x="7029" y="24"/>
                    <a:pt x="5067" y="1750"/>
                  </a:cubicBezTo>
                  <a:close/>
                  <a:moveTo>
                    <a:pt x="144" y="7069"/>
                  </a:moveTo>
                  <a:cubicBezTo>
                    <a:pt x="-293" y="10042"/>
                    <a:pt x="271" y="13045"/>
                    <a:pt x="1730" y="15515"/>
                  </a:cubicBezTo>
                  <a:cubicBezTo>
                    <a:pt x="3189" y="17984"/>
                    <a:pt x="5373" y="19623"/>
                    <a:pt x="7873" y="20142"/>
                  </a:cubicBezTo>
                  <a:cubicBezTo>
                    <a:pt x="10701" y="20729"/>
                    <a:pt x="13525" y="19737"/>
                    <a:pt x="15626" y="17642"/>
                  </a:cubicBezTo>
                  <a:cubicBezTo>
                    <a:pt x="16046" y="17223"/>
                    <a:pt x="16441" y="16757"/>
                    <a:pt x="16797" y="16253"/>
                  </a:cubicBezTo>
                  <a:lnTo>
                    <a:pt x="17968" y="17913"/>
                  </a:lnTo>
                  <a:lnTo>
                    <a:pt x="15970" y="19907"/>
                  </a:lnTo>
                  <a:lnTo>
                    <a:pt x="16784" y="21060"/>
                  </a:lnTo>
                  <a:lnTo>
                    <a:pt x="21307" y="16547"/>
                  </a:lnTo>
                  <a:lnTo>
                    <a:pt x="20493" y="15394"/>
                  </a:lnTo>
                  <a:lnTo>
                    <a:pt x="18938" y="16946"/>
                  </a:lnTo>
                  <a:lnTo>
                    <a:pt x="17563" y="14997"/>
                  </a:lnTo>
                  <a:cubicBezTo>
                    <a:pt x="17707" y="14725"/>
                    <a:pt x="17841" y="14444"/>
                    <a:pt x="17966" y="14155"/>
                  </a:cubicBezTo>
                  <a:cubicBezTo>
                    <a:pt x="18091" y="13866"/>
                    <a:pt x="18199" y="13565"/>
                    <a:pt x="18303" y="13259"/>
                  </a:cubicBezTo>
                  <a:lnTo>
                    <a:pt x="17136" y="12696"/>
                  </a:lnTo>
                  <a:cubicBezTo>
                    <a:pt x="15692" y="16941"/>
                    <a:pt x="11882" y="19452"/>
                    <a:pt x="8083" y="18663"/>
                  </a:cubicBezTo>
                  <a:cubicBezTo>
                    <a:pt x="5916" y="18213"/>
                    <a:pt x="4035" y="16787"/>
                    <a:pt x="2770" y="14646"/>
                  </a:cubicBezTo>
                  <a:cubicBezTo>
                    <a:pt x="1505" y="12506"/>
                    <a:pt x="1009" y="9913"/>
                    <a:pt x="1387" y="7336"/>
                  </a:cubicBezTo>
                  <a:lnTo>
                    <a:pt x="144" y="7069"/>
                  </a:lnTo>
                  <a:close/>
                  <a:moveTo>
                    <a:pt x="5335" y="2837"/>
                  </a:moveTo>
                  <a:cubicBezTo>
                    <a:pt x="5642" y="2548"/>
                    <a:pt x="5974" y="2294"/>
                    <a:pt x="6321" y="2074"/>
                  </a:cubicBezTo>
                  <a:cubicBezTo>
                    <a:pt x="6377" y="2352"/>
                    <a:pt x="6420" y="2628"/>
                    <a:pt x="6454" y="2908"/>
                  </a:cubicBezTo>
                  <a:cubicBezTo>
                    <a:pt x="6487" y="3187"/>
                    <a:pt x="6509" y="3473"/>
                    <a:pt x="6523" y="3753"/>
                  </a:cubicBezTo>
                  <a:cubicBezTo>
                    <a:pt x="6184" y="3733"/>
                    <a:pt x="5841" y="3731"/>
                    <a:pt x="5502" y="3739"/>
                  </a:cubicBezTo>
                  <a:cubicBezTo>
                    <a:pt x="5162" y="3747"/>
                    <a:pt x="4828" y="3763"/>
                    <a:pt x="4490" y="3799"/>
                  </a:cubicBezTo>
                  <a:cubicBezTo>
                    <a:pt x="4750" y="3452"/>
                    <a:pt x="5029" y="3126"/>
                    <a:pt x="5335" y="2837"/>
                  </a:cubicBezTo>
                  <a:close/>
                  <a:moveTo>
                    <a:pt x="3789" y="4906"/>
                  </a:moveTo>
                  <a:cubicBezTo>
                    <a:pt x="4243" y="4825"/>
                    <a:pt x="4700" y="4770"/>
                    <a:pt x="5156" y="4744"/>
                  </a:cubicBezTo>
                  <a:cubicBezTo>
                    <a:pt x="5613" y="4718"/>
                    <a:pt x="6071" y="4720"/>
                    <a:pt x="6527" y="4748"/>
                  </a:cubicBezTo>
                  <a:cubicBezTo>
                    <a:pt x="6511" y="5145"/>
                    <a:pt x="6474" y="5551"/>
                    <a:pt x="6416" y="5943"/>
                  </a:cubicBezTo>
                  <a:cubicBezTo>
                    <a:pt x="6358" y="6336"/>
                    <a:pt x="6283" y="6722"/>
                    <a:pt x="6183" y="7107"/>
                  </a:cubicBezTo>
                  <a:lnTo>
                    <a:pt x="3360" y="5893"/>
                  </a:lnTo>
                  <a:cubicBezTo>
                    <a:pt x="3422" y="5725"/>
                    <a:pt x="3488" y="5551"/>
                    <a:pt x="3560" y="5388"/>
                  </a:cubicBezTo>
                  <a:cubicBezTo>
                    <a:pt x="3631" y="5226"/>
                    <a:pt x="3708" y="5062"/>
                    <a:pt x="3789" y="4906"/>
                  </a:cubicBezTo>
                  <a:close/>
                  <a:moveTo>
                    <a:pt x="7125" y="1577"/>
                  </a:moveTo>
                  <a:cubicBezTo>
                    <a:pt x="7809" y="1267"/>
                    <a:pt x="8522" y="1093"/>
                    <a:pt x="9239" y="1060"/>
                  </a:cubicBezTo>
                  <a:cubicBezTo>
                    <a:pt x="9955" y="1028"/>
                    <a:pt x="10670" y="1129"/>
                    <a:pt x="11369" y="1374"/>
                  </a:cubicBezTo>
                  <a:lnTo>
                    <a:pt x="10388" y="4606"/>
                  </a:lnTo>
                  <a:cubicBezTo>
                    <a:pt x="9901" y="4415"/>
                    <a:pt x="9404" y="4250"/>
                    <a:pt x="8905" y="4121"/>
                  </a:cubicBezTo>
                  <a:cubicBezTo>
                    <a:pt x="8407" y="3991"/>
                    <a:pt x="7907" y="3892"/>
                    <a:pt x="7401" y="3826"/>
                  </a:cubicBezTo>
                  <a:cubicBezTo>
                    <a:pt x="7389" y="3448"/>
                    <a:pt x="7359" y="3070"/>
                    <a:pt x="7314" y="2693"/>
                  </a:cubicBezTo>
                  <a:cubicBezTo>
                    <a:pt x="7268" y="2316"/>
                    <a:pt x="7205" y="1951"/>
                    <a:pt x="7125" y="1577"/>
                  </a:cubicBezTo>
                  <a:close/>
                  <a:moveTo>
                    <a:pt x="3066" y="6829"/>
                  </a:moveTo>
                  <a:lnTo>
                    <a:pt x="5890" y="8044"/>
                  </a:lnTo>
                  <a:cubicBezTo>
                    <a:pt x="5764" y="8385"/>
                    <a:pt x="5625" y="8720"/>
                    <a:pt x="5468" y="9041"/>
                  </a:cubicBezTo>
                  <a:cubicBezTo>
                    <a:pt x="5310" y="9362"/>
                    <a:pt x="5138" y="9667"/>
                    <a:pt x="4951" y="9964"/>
                  </a:cubicBezTo>
                  <a:cubicBezTo>
                    <a:pt x="4578" y="9630"/>
                    <a:pt x="4217" y="9280"/>
                    <a:pt x="3874" y="8903"/>
                  </a:cubicBezTo>
                  <a:cubicBezTo>
                    <a:pt x="3532" y="8526"/>
                    <a:pt x="3202" y="8132"/>
                    <a:pt x="2893" y="7714"/>
                  </a:cubicBezTo>
                  <a:cubicBezTo>
                    <a:pt x="2915" y="7566"/>
                    <a:pt x="2943" y="7408"/>
                    <a:pt x="2973" y="7262"/>
                  </a:cubicBezTo>
                  <a:cubicBezTo>
                    <a:pt x="3002" y="7115"/>
                    <a:pt x="3030" y="6975"/>
                    <a:pt x="3066" y="6829"/>
                  </a:cubicBezTo>
                  <a:close/>
                  <a:moveTo>
                    <a:pt x="2802" y="9058"/>
                  </a:moveTo>
                  <a:cubicBezTo>
                    <a:pt x="3052" y="9362"/>
                    <a:pt x="3305" y="9651"/>
                    <a:pt x="3574" y="9931"/>
                  </a:cubicBezTo>
                  <a:cubicBezTo>
                    <a:pt x="3843" y="10211"/>
                    <a:pt x="4128" y="10481"/>
                    <a:pt x="4413" y="10737"/>
                  </a:cubicBezTo>
                  <a:cubicBezTo>
                    <a:pt x="4240" y="10960"/>
                    <a:pt x="4046" y="11176"/>
                    <a:pt x="3855" y="11379"/>
                  </a:cubicBezTo>
                  <a:cubicBezTo>
                    <a:pt x="3663" y="11582"/>
                    <a:pt x="3470" y="11771"/>
                    <a:pt x="3263" y="11953"/>
                  </a:cubicBezTo>
                  <a:cubicBezTo>
                    <a:pt x="3107" y="11486"/>
                    <a:pt x="2988" y="11009"/>
                    <a:pt x="2911" y="10525"/>
                  </a:cubicBezTo>
                  <a:cubicBezTo>
                    <a:pt x="2833" y="10041"/>
                    <a:pt x="2802" y="9550"/>
                    <a:pt x="2802" y="9058"/>
                  </a:cubicBezTo>
                  <a:close/>
                  <a:moveTo>
                    <a:pt x="7388" y="4838"/>
                  </a:moveTo>
                  <a:cubicBezTo>
                    <a:pt x="7847" y="4901"/>
                    <a:pt x="8303" y="5000"/>
                    <a:pt x="8754" y="5118"/>
                  </a:cubicBezTo>
                  <a:cubicBezTo>
                    <a:pt x="9206" y="5236"/>
                    <a:pt x="9653" y="5370"/>
                    <a:pt x="10094" y="5543"/>
                  </a:cubicBezTo>
                  <a:lnTo>
                    <a:pt x="9216" y="8418"/>
                  </a:lnTo>
                  <a:lnTo>
                    <a:pt x="6979" y="7448"/>
                  </a:lnTo>
                  <a:cubicBezTo>
                    <a:pt x="7094" y="7021"/>
                    <a:pt x="7183" y="6595"/>
                    <a:pt x="7252" y="6159"/>
                  </a:cubicBezTo>
                  <a:cubicBezTo>
                    <a:pt x="7322" y="5724"/>
                    <a:pt x="7367" y="5278"/>
                    <a:pt x="7388" y="4838"/>
                  </a:cubicBezTo>
                  <a:close/>
                  <a:moveTo>
                    <a:pt x="12165" y="1715"/>
                  </a:moveTo>
                  <a:cubicBezTo>
                    <a:pt x="12833" y="2062"/>
                    <a:pt x="13444" y="2537"/>
                    <a:pt x="13976" y="3110"/>
                  </a:cubicBezTo>
                  <a:cubicBezTo>
                    <a:pt x="14508" y="3682"/>
                    <a:pt x="14966" y="4359"/>
                    <a:pt x="15323" y="5120"/>
                  </a:cubicBezTo>
                  <a:cubicBezTo>
                    <a:pt x="15135" y="5280"/>
                    <a:pt x="14943" y="5448"/>
                    <a:pt x="14767" y="5624"/>
                  </a:cubicBezTo>
                  <a:cubicBezTo>
                    <a:pt x="14452" y="5938"/>
                    <a:pt x="14161" y="6276"/>
                    <a:pt x="13887" y="6638"/>
                  </a:cubicBezTo>
                  <a:cubicBezTo>
                    <a:pt x="13463" y="6301"/>
                    <a:pt x="13028" y="5991"/>
                    <a:pt x="12576" y="5709"/>
                  </a:cubicBezTo>
                  <a:cubicBezTo>
                    <a:pt x="12124" y="5427"/>
                    <a:pt x="11652" y="5181"/>
                    <a:pt x="11175" y="4956"/>
                  </a:cubicBezTo>
                  <a:lnTo>
                    <a:pt x="12165" y="1715"/>
                  </a:lnTo>
                  <a:close/>
                  <a:moveTo>
                    <a:pt x="6686" y="8385"/>
                  </a:moveTo>
                  <a:lnTo>
                    <a:pt x="8930" y="9364"/>
                  </a:lnTo>
                  <a:lnTo>
                    <a:pt x="8095" y="12078"/>
                  </a:lnTo>
                  <a:cubicBezTo>
                    <a:pt x="7666" y="11874"/>
                    <a:pt x="7252" y="11648"/>
                    <a:pt x="6844" y="11395"/>
                  </a:cubicBezTo>
                  <a:cubicBezTo>
                    <a:pt x="6436" y="11142"/>
                    <a:pt x="6042" y="10863"/>
                    <a:pt x="5658" y="10562"/>
                  </a:cubicBezTo>
                  <a:cubicBezTo>
                    <a:pt x="5865" y="10227"/>
                    <a:pt x="6051" y="9869"/>
                    <a:pt x="6224" y="9507"/>
                  </a:cubicBezTo>
                  <a:cubicBezTo>
                    <a:pt x="6396" y="9144"/>
                    <a:pt x="6550" y="8769"/>
                    <a:pt x="6686" y="8385"/>
                  </a:cubicBezTo>
                  <a:close/>
                  <a:moveTo>
                    <a:pt x="5128" y="11345"/>
                  </a:moveTo>
                  <a:cubicBezTo>
                    <a:pt x="5549" y="11679"/>
                    <a:pt x="5983" y="11985"/>
                    <a:pt x="6431" y="12264"/>
                  </a:cubicBezTo>
                  <a:cubicBezTo>
                    <a:pt x="6880" y="12543"/>
                    <a:pt x="7336" y="12801"/>
                    <a:pt x="7808" y="13024"/>
                  </a:cubicBezTo>
                  <a:lnTo>
                    <a:pt x="6820" y="16247"/>
                  </a:lnTo>
                  <a:cubicBezTo>
                    <a:pt x="6157" y="15902"/>
                    <a:pt x="5551" y="15438"/>
                    <a:pt x="5023" y="14872"/>
                  </a:cubicBezTo>
                  <a:cubicBezTo>
                    <a:pt x="4495" y="14305"/>
                    <a:pt x="4047" y="13633"/>
                    <a:pt x="3690" y="12881"/>
                  </a:cubicBezTo>
                  <a:cubicBezTo>
                    <a:pt x="3863" y="12733"/>
                    <a:pt x="4034" y="12589"/>
                    <a:pt x="4196" y="12427"/>
                  </a:cubicBezTo>
                  <a:cubicBezTo>
                    <a:pt x="4362" y="12261"/>
                    <a:pt x="4521" y="12078"/>
                    <a:pt x="4677" y="11897"/>
                  </a:cubicBezTo>
                  <a:cubicBezTo>
                    <a:pt x="4831" y="11717"/>
                    <a:pt x="4984" y="11537"/>
                    <a:pt x="5128" y="11345"/>
                  </a:cubicBezTo>
                  <a:close/>
                  <a:moveTo>
                    <a:pt x="10890" y="5884"/>
                  </a:moveTo>
                  <a:cubicBezTo>
                    <a:pt x="11322" y="6089"/>
                    <a:pt x="11745" y="6331"/>
                    <a:pt x="12155" y="6587"/>
                  </a:cubicBezTo>
                  <a:cubicBezTo>
                    <a:pt x="12566" y="6842"/>
                    <a:pt x="12970" y="7118"/>
                    <a:pt x="13357" y="7421"/>
                  </a:cubicBezTo>
                  <a:cubicBezTo>
                    <a:pt x="13134" y="7776"/>
                    <a:pt x="12924" y="8141"/>
                    <a:pt x="12741" y="8527"/>
                  </a:cubicBezTo>
                  <a:cubicBezTo>
                    <a:pt x="12557" y="8912"/>
                    <a:pt x="12392" y="9316"/>
                    <a:pt x="12250" y="9728"/>
                  </a:cubicBezTo>
                  <a:lnTo>
                    <a:pt x="10012" y="8759"/>
                  </a:lnTo>
                  <a:lnTo>
                    <a:pt x="10890" y="5884"/>
                  </a:lnTo>
                  <a:close/>
                  <a:moveTo>
                    <a:pt x="9726" y="9705"/>
                  </a:moveTo>
                  <a:lnTo>
                    <a:pt x="11963" y="10675"/>
                  </a:lnTo>
                  <a:cubicBezTo>
                    <a:pt x="11858" y="11076"/>
                    <a:pt x="11775" y="11484"/>
                    <a:pt x="11711" y="11892"/>
                  </a:cubicBezTo>
                  <a:cubicBezTo>
                    <a:pt x="11647" y="12300"/>
                    <a:pt x="11605" y="12708"/>
                    <a:pt x="11582" y="13122"/>
                  </a:cubicBezTo>
                  <a:cubicBezTo>
                    <a:pt x="11125" y="13058"/>
                    <a:pt x="10671" y="12970"/>
                    <a:pt x="10223" y="12852"/>
                  </a:cubicBezTo>
                  <a:cubicBezTo>
                    <a:pt x="9773" y="12734"/>
                    <a:pt x="9330" y="12590"/>
                    <a:pt x="8891" y="12418"/>
                  </a:cubicBezTo>
                  <a:lnTo>
                    <a:pt x="9726" y="9705"/>
                  </a:lnTo>
                  <a:close/>
                  <a:moveTo>
                    <a:pt x="15110" y="6654"/>
                  </a:moveTo>
                  <a:cubicBezTo>
                    <a:pt x="15286" y="6466"/>
                    <a:pt x="15468" y="6292"/>
                    <a:pt x="15660" y="6122"/>
                  </a:cubicBezTo>
                  <a:cubicBezTo>
                    <a:pt x="15809" y="6563"/>
                    <a:pt x="15931" y="7010"/>
                    <a:pt x="16010" y="7467"/>
                  </a:cubicBezTo>
                  <a:cubicBezTo>
                    <a:pt x="16090" y="7923"/>
                    <a:pt x="16131" y="8380"/>
                    <a:pt x="16141" y="8843"/>
                  </a:cubicBezTo>
                  <a:cubicBezTo>
                    <a:pt x="15901" y="8555"/>
                    <a:pt x="15654" y="8278"/>
                    <a:pt x="15397" y="8011"/>
                  </a:cubicBezTo>
                  <a:cubicBezTo>
                    <a:pt x="15141" y="7744"/>
                    <a:pt x="14873" y="7491"/>
                    <a:pt x="14601" y="7246"/>
                  </a:cubicBezTo>
                  <a:cubicBezTo>
                    <a:pt x="14764" y="7041"/>
                    <a:pt x="14933" y="6843"/>
                    <a:pt x="15110" y="6654"/>
                  </a:cubicBezTo>
                  <a:close/>
                  <a:moveTo>
                    <a:pt x="8605" y="13365"/>
                  </a:moveTo>
                  <a:cubicBezTo>
                    <a:pt x="9087" y="13555"/>
                    <a:pt x="9570" y="13711"/>
                    <a:pt x="10065" y="13839"/>
                  </a:cubicBezTo>
                  <a:cubicBezTo>
                    <a:pt x="10559" y="13968"/>
                    <a:pt x="11066" y="14067"/>
                    <a:pt x="11569" y="14134"/>
                  </a:cubicBezTo>
                  <a:cubicBezTo>
                    <a:pt x="11579" y="14515"/>
                    <a:pt x="11603" y="14896"/>
                    <a:pt x="11648" y="15275"/>
                  </a:cubicBezTo>
                  <a:cubicBezTo>
                    <a:pt x="11692" y="15655"/>
                    <a:pt x="11756" y="16033"/>
                    <a:pt x="11835" y="16409"/>
                  </a:cubicBezTo>
                  <a:cubicBezTo>
                    <a:pt x="11155" y="16714"/>
                    <a:pt x="10449" y="16879"/>
                    <a:pt x="9738" y="16910"/>
                  </a:cubicBezTo>
                  <a:cubicBezTo>
                    <a:pt x="9027" y="16940"/>
                    <a:pt x="8310" y="16830"/>
                    <a:pt x="7616" y="16588"/>
                  </a:cubicBezTo>
                  <a:lnTo>
                    <a:pt x="8605" y="13365"/>
                  </a:lnTo>
                  <a:close/>
                  <a:moveTo>
                    <a:pt x="14057" y="8009"/>
                  </a:moveTo>
                  <a:cubicBezTo>
                    <a:pt x="14422" y="8337"/>
                    <a:pt x="14775" y="8689"/>
                    <a:pt x="15111" y="9059"/>
                  </a:cubicBezTo>
                  <a:cubicBezTo>
                    <a:pt x="15447" y="9428"/>
                    <a:pt x="15766" y="9827"/>
                    <a:pt x="16070" y="10236"/>
                  </a:cubicBezTo>
                  <a:cubicBezTo>
                    <a:pt x="16047" y="10416"/>
                    <a:pt x="16018" y="10584"/>
                    <a:pt x="15985" y="10762"/>
                  </a:cubicBezTo>
                  <a:cubicBezTo>
                    <a:pt x="15951" y="10941"/>
                    <a:pt x="15911" y="11125"/>
                    <a:pt x="15868" y="11302"/>
                  </a:cubicBezTo>
                  <a:lnTo>
                    <a:pt x="13053" y="10079"/>
                  </a:lnTo>
                  <a:cubicBezTo>
                    <a:pt x="13184" y="9711"/>
                    <a:pt x="13327" y="9356"/>
                    <a:pt x="13495" y="9010"/>
                  </a:cubicBezTo>
                  <a:cubicBezTo>
                    <a:pt x="13664" y="8666"/>
                    <a:pt x="13854" y="8327"/>
                    <a:pt x="14057" y="8009"/>
                  </a:cubicBezTo>
                  <a:close/>
                  <a:moveTo>
                    <a:pt x="12766" y="11025"/>
                  </a:moveTo>
                  <a:lnTo>
                    <a:pt x="15589" y="12240"/>
                  </a:lnTo>
                  <a:cubicBezTo>
                    <a:pt x="15538" y="12379"/>
                    <a:pt x="15478" y="12512"/>
                    <a:pt x="15420" y="12646"/>
                  </a:cubicBezTo>
                  <a:cubicBezTo>
                    <a:pt x="15362" y="12781"/>
                    <a:pt x="15300" y="12920"/>
                    <a:pt x="15235" y="13051"/>
                  </a:cubicBezTo>
                  <a:cubicBezTo>
                    <a:pt x="14772" y="13135"/>
                    <a:pt x="14310" y="13192"/>
                    <a:pt x="13844" y="13219"/>
                  </a:cubicBezTo>
                  <a:cubicBezTo>
                    <a:pt x="13378" y="13246"/>
                    <a:pt x="12908" y="13242"/>
                    <a:pt x="12443" y="13212"/>
                  </a:cubicBezTo>
                  <a:cubicBezTo>
                    <a:pt x="12460" y="12842"/>
                    <a:pt x="12494" y="12473"/>
                    <a:pt x="12547" y="12108"/>
                  </a:cubicBezTo>
                  <a:cubicBezTo>
                    <a:pt x="12600" y="11743"/>
                    <a:pt x="12676" y="11385"/>
                    <a:pt x="12766" y="11025"/>
                  </a:cubicBezTo>
                  <a:close/>
                  <a:moveTo>
                    <a:pt x="12438" y="14215"/>
                  </a:moveTo>
                  <a:cubicBezTo>
                    <a:pt x="12795" y="14238"/>
                    <a:pt x="13149" y="14243"/>
                    <a:pt x="13506" y="14234"/>
                  </a:cubicBezTo>
                  <a:cubicBezTo>
                    <a:pt x="13864" y="14225"/>
                    <a:pt x="14224" y="14203"/>
                    <a:pt x="14580" y="14162"/>
                  </a:cubicBezTo>
                  <a:cubicBezTo>
                    <a:pt x="14335" y="14509"/>
                    <a:pt x="14059" y="14834"/>
                    <a:pt x="13766" y="15127"/>
                  </a:cubicBezTo>
                  <a:cubicBezTo>
                    <a:pt x="13423" y="15469"/>
                    <a:pt x="13055" y="15771"/>
                    <a:pt x="12662" y="16025"/>
                  </a:cubicBezTo>
                  <a:cubicBezTo>
                    <a:pt x="12600" y="15726"/>
                    <a:pt x="12549" y="15427"/>
                    <a:pt x="12511" y="15126"/>
                  </a:cubicBezTo>
                  <a:cubicBezTo>
                    <a:pt x="12473" y="14824"/>
                    <a:pt x="12451" y="14518"/>
                    <a:pt x="12438" y="1421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2" name="Figure"/>
            <p:cNvSpPr/>
            <p:nvPr/>
          </p:nvSpPr>
          <p:spPr>
            <a:xfrm>
              <a:off x="621037" y="6087878"/>
              <a:ext cx="417304" cy="44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1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3" name="Figure"/>
            <p:cNvSpPr/>
            <p:nvPr/>
          </p:nvSpPr>
          <p:spPr>
            <a:xfrm>
              <a:off x="1810280" y="5835271"/>
              <a:ext cx="446856" cy="49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4" name="Figure"/>
            <p:cNvSpPr/>
            <p:nvPr/>
          </p:nvSpPr>
          <p:spPr>
            <a:xfrm>
              <a:off x="374988" y="4297104"/>
              <a:ext cx="501630" cy="7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362" extrusionOk="0">
                  <a:moveTo>
                    <a:pt x="10609" y="42"/>
                  </a:moveTo>
                  <a:cubicBezTo>
                    <a:pt x="8165" y="-163"/>
                    <a:pt x="5621" y="371"/>
                    <a:pt x="3560" y="1701"/>
                  </a:cubicBezTo>
                  <a:cubicBezTo>
                    <a:pt x="-561" y="4361"/>
                    <a:pt x="-1197" y="9180"/>
                    <a:pt x="2140" y="12464"/>
                  </a:cubicBezTo>
                  <a:cubicBezTo>
                    <a:pt x="4853" y="15134"/>
                    <a:pt x="9359" y="15970"/>
                    <a:pt x="13163" y="14761"/>
                  </a:cubicBezTo>
                  <a:cubicBezTo>
                    <a:pt x="13165" y="14831"/>
                    <a:pt x="13187" y="14903"/>
                    <a:pt x="13225" y="14971"/>
                  </a:cubicBezTo>
                  <a:lnTo>
                    <a:pt x="16612" y="21038"/>
                  </a:lnTo>
                  <a:cubicBezTo>
                    <a:pt x="16765" y="21312"/>
                    <a:pt x="17169" y="21437"/>
                    <a:pt x="17513" y="21315"/>
                  </a:cubicBezTo>
                  <a:lnTo>
                    <a:pt x="17878" y="21185"/>
                  </a:lnTo>
                  <a:cubicBezTo>
                    <a:pt x="18222" y="21063"/>
                    <a:pt x="18373" y="20740"/>
                    <a:pt x="18220" y="20466"/>
                  </a:cubicBezTo>
                  <a:lnTo>
                    <a:pt x="14832" y="14404"/>
                  </a:lnTo>
                  <a:cubicBezTo>
                    <a:pt x="14778" y="14306"/>
                    <a:pt x="14685" y="14237"/>
                    <a:pt x="14581" y="14182"/>
                  </a:cubicBezTo>
                  <a:cubicBezTo>
                    <a:pt x="14946" y="14005"/>
                    <a:pt x="15305" y="13815"/>
                    <a:pt x="15646" y="13595"/>
                  </a:cubicBezTo>
                  <a:cubicBezTo>
                    <a:pt x="19767" y="10936"/>
                    <a:pt x="20403" y="6117"/>
                    <a:pt x="17066" y="2832"/>
                  </a:cubicBezTo>
                  <a:cubicBezTo>
                    <a:pt x="15397" y="1190"/>
                    <a:pt x="13053" y="246"/>
                    <a:pt x="10609" y="42"/>
                  </a:cubicBezTo>
                  <a:close/>
                  <a:moveTo>
                    <a:pt x="10451" y="1236"/>
                  </a:moveTo>
                  <a:cubicBezTo>
                    <a:pt x="12511" y="1409"/>
                    <a:pt x="14487" y="2209"/>
                    <a:pt x="15893" y="3593"/>
                  </a:cubicBezTo>
                  <a:cubicBezTo>
                    <a:pt x="18705" y="6360"/>
                    <a:pt x="18170" y="10421"/>
                    <a:pt x="14697" y="12662"/>
                  </a:cubicBezTo>
                  <a:cubicBezTo>
                    <a:pt x="11225" y="14902"/>
                    <a:pt x="6130" y="14476"/>
                    <a:pt x="3318" y="11708"/>
                  </a:cubicBezTo>
                  <a:cubicBezTo>
                    <a:pt x="506" y="8941"/>
                    <a:pt x="1041" y="4881"/>
                    <a:pt x="4514" y="2640"/>
                  </a:cubicBezTo>
                  <a:cubicBezTo>
                    <a:pt x="6250" y="1519"/>
                    <a:pt x="8392" y="1064"/>
                    <a:pt x="10451" y="123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5" name="Figure"/>
            <p:cNvSpPr/>
            <p:nvPr/>
          </p:nvSpPr>
          <p:spPr>
            <a:xfrm>
              <a:off x="1756087" y="5367103"/>
              <a:ext cx="425664" cy="39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6" name="Figure"/>
            <p:cNvSpPr/>
            <p:nvPr/>
          </p:nvSpPr>
          <p:spPr>
            <a:xfrm>
              <a:off x="516004" y="5292309"/>
              <a:ext cx="530073" cy="65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9725" y="4962"/>
                  </a:moveTo>
                  <a:cubicBezTo>
                    <a:pt x="19481" y="4621"/>
                    <a:pt x="18944" y="4504"/>
                    <a:pt x="18524" y="4700"/>
                  </a:cubicBezTo>
                  <a:lnTo>
                    <a:pt x="16276" y="5753"/>
                  </a:lnTo>
                  <a:cubicBezTo>
                    <a:pt x="16665" y="6156"/>
                    <a:pt x="16967" y="6565"/>
                    <a:pt x="17201" y="6965"/>
                  </a:cubicBezTo>
                  <a:lnTo>
                    <a:pt x="19403" y="5935"/>
                  </a:lnTo>
                  <a:cubicBezTo>
                    <a:pt x="19823" y="5739"/>
                    <a:pt x="19967" y="5303"/>
                    <a:pt x="19725" y="4962"/>
                  </a:cubicBezTo>
                  <a:close/>
                  <a:moveTo>
                    <a:pt x="21339" y="9898"/>
                  </a:moveTo>
                  <a:cubicBezTo>
                    <a:pt x="21338" y="9504"/>
                    <a:pt x="20944" y="9185"/>
                    <a:pt x="20459" y="9185"/>
                  </a:cubicBezTo>
                  <a:lnTo>
                    <a:pt x="17939" y="9183"/>
                  </a:lnTo>
                  <a:cubicBezTo>
                    <a:pt x="17998" y="9688"/>
                    <a:pt x="17984" y="10167"/>
                    <a:pt x="17927" y="10609"/>
                  </a:cubicBezTo>
                  <a:lnTo>
                    <a:pt x="20460" y="10610"/>
                  </a:lnTo>
                  <a:cubicBezTo>
                    <a:pt x="20946" y="10610"/>
                    <a:pt x="21338" y="10292"/>
                    <a:pt x="21339" y="9898"/>
                  </a:cubicBezTo>
                  <a:close/>
                  <a:moveTo>
                    <a:pt x="4324" y="1565"/>
                  </a:moveTo>
                  <a:cubicBezTo>
                    <a:pt x="4080" y="1224"/>
                    <a:pt x="3543" y="1107"/>
                    <a:pt x="3123" y="1304"/>
                  </a:cubicBezTo>
                  <a:cubicBezTo>
                    <a:pt x="2703" y="1501"/>
                    <a:pt x="2559" y="1936"/>
                    <a:pt x="2802" y="2278"/>
                  </a:cubicBezTo>
                  <a:lnTo>
                    <a:pt x="4065" y="4052"/>
                  </a:lnTo>
                  <a:cubicBezTo>
                    <a:pt x="4512" y="3793"/>
                    <a:pt x="5019" y="3548"/>
                    <a:pt x="5588" y="3340"/>
                  </a:cubicBezTo>
                  <a:cubicBezTo>
                    <a:pt x="5588" y="3340"/>
                    <a:pt x="4324" y="1565"/>
                    <a:pt x="4324" y="1565"/>
                  </a:cubicBezTo>
                  <a:close/>
                  <a:moveTo>
                    <a:pt x="10086" y="713"/>
                  </a:moveTo>
                  <a:cubicBezTo>
                    <a:pt x="10086" y="319"/>
                    <a:pt x="9693" y="0"/>
                    <a:pt x="9207" y="0"/>
                  </a:cubicBezTo>
                  <a:cubicBezTo>
                    <a:pt x="8723" y="0"/>
                    <a:pt x="8330" y="319"/>
                    <a:pt x="8330" y="713"/>
                  </a:cubicBezTo>
                  <a:lnTo>
                    <a:pt x="8331" y="2772"/>
                  </a:lnTo>
                  <a:cubicBezTo>
                    <a:pt x="8876" y="2739"/>
                    <a:pt x="9464" y="2751"/>
                    <a:pt x="10088" y="2828"/>
                  </a:cubicBezTo>
                  <a:cubicBezTo>
                    <a:pt x="10088" y="2828"/>
                    <a:pt x="10086" y="713"/>
                    <a:pt x="10086" y="713"/>
                  </a:cubicBezTo>
                  <a:close/>
                  <a:moveTo>
                    <a:pt x="15284" y="1339"/>
                  </a:moveTo>
                  <a:cubicBezTo>
                    <a:pt x="14864" y="1142"/>
                    <a:pt x="14326" y="1258"/>
                    <a:pt x="14084" y="1599"/>
                  </a:cubicBezTo>
                  <a:lnTo>
                    <a:pt x="12730" y="3502"/>
                  </a:lnTo>
                  <a:cubicBezTo>
                    <a:pt x="12923" y="3577"/>
                    <a:pt x="14063" y="4115"/>
                    <a:pt x="14249" y="4220"/>
                  </a:cubicBezTo>
                  <a:lnTo>
                    <a:pt x="15606" y="2312"/>
                  </a:lnTo>
                  <a:cubicBezTo>
                    <a:pt x="15849" y="1971"/>
                    <a:pt x="15704" y="1536"/>
                    <a:pt x="15284" y="1339"/>
                  </a:cubicBezTo>
                  <a:close/>
                  <a:moveTo>
                    <a:pt x="16063" y="12771"/>
                  </a:moveTo>
                  <a:cubicBezTo>
                    <a:pt x="17178" y="10880"/>
                    <a:pt x="17910" y="6928"/>
                    <a:pt x="12930" y="4595"/>
                  </a:cubicBezTo>
                  <a:cubicBezTo>
                    <a:pt x="12930" y="4595"/>
                    <a:pt x="12929" y="4595"/>
                    <a:pt x="12928" y="4595"/>
                  </a:cubicBezTo>
                  <a:cubicBezTo>
                    <a:pt x="12928" y="4594"/>
                    <a:pt x="12927" y="4594"/>
                    <a:pt x="12926" y="4594"/>
                  </a:cubicBezTo>
                  <a:cubicBezTo>
                    <a:pt x="12926" y="4593"/>
                    <a:pt x="12925" y="4593"/>
                    <a:pt x="12924" y="4593"/>
                  </a:cubicBezTo>
                  <a:cubicBezTo>
                    <a:pt x="12924" y="4592"/>
                    <a:pt x="12923" y="4592"/>
                    <a:pt x="12922" y="4592"/>
                  </a:cubicBezTo>
                  <a:cubicBezTo>
                    <a:pt x="7943" y="2259"/>
                    <a:pt x="4092" y="4749"/>
                    <a:pt x="2631" y="6478"/>
                  </a:cubicBezTo>
                  <a:cubicBezTo>
                    <a:pt x="1322" y="8041"/>
                    <a:pt x="1632" y="10216"/>
                    <a:pt x="1621" y="10529"/>
                  </a:cubicBezTo>
                  <a:cubicBezTo>
                    <a:pt x="1602" y="11040"/>
                    <a:pt x="2174" y="13289"/>
                    <a:pt x="1592" y="14216"/>
                  </a:cubicBezTo>
                  <a:cubicBezTo>
                    <a:pt x="792" y="15491"/>
                    <a:pt x="955" y="15611"/>
                    <a:pt x="1594" y="16106"/>
                  </a:cubicBezTo>
                  <a:cubicBezTo>
                    <a:pt x="2244" y="16611"/>
                    <a:pt x="5442" y="18109"/>
                    <a:pt x="6306" y="18314"/>
                  </a:cubicBezTo>
                  <a:cubicBezTo>
                    <a:pt x="7154" y="18515"/>
                    <a:pt x="7364" y="18570"/>
                    <a:pt x="8324" y="17370"/>
                  </a:cubicBezTo>
                  <a:cubicBezTo>
                    <a:pt x="9022" y="16498"/>
                    <a:pt x="11709" y="15775"/>
                    <a:pt x="12245" y="15507"/>
                  </a:cubicBezTo>
                  <a:cubicBezTo>
                    <a:pt x="12574" y="15342"/>
                    <a:pt x="15049" y="14473"/>
                    <a:pt x="16063" y="12771"/>
                  </a:cubicBezTo>
                  <a:close/>
                  <a:moveTo>
                    <a:pt x="5425" y="20157"/>
                  </a:moveTo>
                  <a:cubicBezTo>
                    <a:pt x="5564" y="19962"/>
                    <a:pt x="5481" y="19712"/>
                    <a:pt x="5240" y="19599"/>
                  </a:cubicBezTo>
                  <a:lnTo>
                    <a:pt x="756" y="17498"/>
                  </a:lnTo>
                  <a:cubicBezTo>
                    <a:pt x="515" y="17385"/>
                    <a:pt x="206" y="17452"/>
                    <a:pt x="67" y="17647"/>
                  </a:cubicBezTo>
                  <a:cubicBezTo>
                    <a:pt x="-72" y="17843"/>
                    <a:pt x="11" y="18093"/>
                    <a:pt x="252" y="18206"/>
                  </a:cubicBezTo>
                  <a:lnTo>
                    <a:pt x="4736" y="20307"/>
                  </a:lnTo>
                  <a:cubicBezTo>
                    <a:pt x="4977" y="20420"/>
                    <a:pt x="5286" y="20353"/>
                    <a:pt x="5425" y="20157"/>
                  </a:cubicBezTo>
                  <a:cubicBezTo>
                    <a:pt x="5425" y="20157"/>
                    <a:pt x="5425" y="20157"/>
                    <a:pt x="5425" y="20157"/>
                  </a:cubicBezTo>
                  <a:close/>
                  <a:moveTo>
                    <a:pt x="6113" y="19190"/>
                  </a:moveTo>
                  <a:cubicBezTo>
                    <a:pt x="6252" y="18995"/>
                    <a:pt x="6169" y="18745"/>
                    <a:pt x="5928" y="18632"/>
                  </a:cubicBezTo>
                  <a:lnTo>
                    <a:pt x="1444" y="16531"/>
                  </a:lnTo>
                  <a:cubicBezTo>
                    <a:pt x="1203" y="16418"/>
                    <a:pt x="894" y="16485"/>
                    <a:pt x="755" y="16680"/>
                  </a:cubicBezTo>
                  <a:cubicBezTo>
                    <a:pt x="616" y="16876"/>
                    <a:pt x="699" y="17126"/>
                    <a:pt x="940" y="17239"/>
                  </a:cubicBezTo>
                  <a:lnTo>
                    <a:pt x="5424" y="19340"/>
                  </a:lnTo>
                  <a:cubicBezTo>
                    <a:pt x="5665" y="19453"/>
                    <a:pt x="5974" y="19386"/>
                    <a:pt x="6113" y="19190"/>
                  </a:cubicBezTo>
                  <a:cubicBezTo>
                    <a:pt x="6113" y="19190"/>
                    <a:pt x="6113" y="19190"/>
                    <a:pt x="6113" y="19190"/>
                  </a:cubicBezTo>
                  <a:close/>
                  <a:moveTo>
                    <a:pt x="360" y="18601"/>
                  </a:moveTo>
                  <a:lnTo>
                    <a:pt x="4260" y="20429"/>
                  </a:lnTo>
                  <a:cubicBezTo>
                    <a:pt x="3639" y="21302"/>
                    <a:pt x="2263" y="21600"/>
                    <a:pt x="1186" y="21095"/>
                  </a:cubicBezTo>
                  <a:cubicBezTo>
                    <a:pt x="109" y="20591"/>
                    <a:pt x="-261" y="19474"/>
                    <a:pt x="360" y="1860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7" name="Figure"/>
            <p:cNvSpPr/>
            <p:nvPr/>
          </p:nvSpPr>
          <p:spPr>
            <a:xfrm>
              <a:off x="1261034" y="4543749"/>
              <a:ext cx="371825" cy="37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8" name="Figure"/>
            <p:cNvSpPr/>
            <p:nvPr/>
          </p:nvSpPr>
          <p:spPr>
            <a:xfrm>
              <a:off x="4751754" y="6550185"/>
              <a:ext cx="622776" cy="56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7" extrusionOk="0">
                  <a:moveTo>
                    <a:pt x="1339" y="18146"/>
                  </a:moveTo>
                  <a:cubicBezTo>
                    <a:pt x="227" y="16314"/>
                    <a:pt x="661" y="13820"/>
                    <a:pt x="2308" y="12586"/>
                  </a:cubicBezTo>
                  <a:cubicBezTo>
                    <a:pt x="2748" y="12256"/>
                    <a:pt x="3232" y="12053"/>
                    <a:pt x="3725" y="11962"/>
                  </a:cubicBezTo>
                  <a:lnTo>
                    <a:pt x="3738" y="15889"/>
                  </a:lnTo>
                  <a:cubicBezTo>
                    <a:pt x="3739" y="16166"/>
                    <a:pt x="3941" y="16390"/>
                    <a:pt x="4190" y="16389"/>
                  </a:cubicBezTo>
                  <a:cubicBezTo>
                    <a:pt x="4439" y="16388"/>
                    <a:pt x="4640" y="16164"/>
                    <a:pt x="4639" y="15887"/>
                  </a:cubicBezTo>
                  <a:lnTo>
                    <a:pt x="4626" y="11921"/>
                  </a:lnTo>
                  <a:cubicBezTo>
                    <a:pt x="5675" y="12022"/>
                    <a:pt x="6678" y="12627"/>
                    <a:pt x="7312" y="13672"/>
                  </a:cubicBezTo>
                  <a:cubicBezTo>
                    <a:pt x="8425" y="15504"/>
                    <a:pt x="7990" y="17998"/>
                    <a:pt x="6343" y="19232"/>
                  </a:cubicBezTo>
                  <a:cubicBezTo>
                    <a:pt x="4697" y="20465"/>
                    <a:pt x="2452" y="19979"/>
                    <a:pt x="1339" y="18146"/>
                  </a:cubicBezTo>
                  <a:close/>
                  <a:moveTo>
                    <a:pt x="3670" y="7857"/>
                  </a:moveTo>
                  <a:lnTo>
                    <a:pt x="5119" y="6772"/>
                  </a:lnTo>
                  <a:cubicBezTo>
                    <a:pt x="5283" y="6649"/>
                    <a:pt x="5395" y="6369"/>
                    <a:pt x="5367" y="6151"/>
                  </a:cubicBezTo>
                  <a:lnTo>
                    <a:pt x="5135" y="4322"/>
                  </a:lnTo>
                  <a:lnTo>
                    <a:pt x="8435" y="5321"/>
                  </a:lnTo>
                  <a:cubicBezTo>
                    <a:pt x="8435" y="5321"/>
                    <a:pt x="8207" y="5706"/>
                    <a:pt x="7927" y="6179"/>
                  </a:cubicBezTo>
                  <a:lnTo>
                    <a:pt x="4301" y="8895"/>
                  </a:lnTo>
                  <a:cubicBezTo>
                    <a:pt x="4301" y="8895"/>
                    <a:pt x="3670" y="7857"/>
                    <a:pt x="3670" y="7857"/>
                  </a:cubicBezTo>
                  <a:close/>
                  <a:moveTo>
                    <a:pt x="5317" y="9342"/>
                  </a:moveTo>
                  <a:lnTo>
                    <a:pt x="6806" y="8227"/>
                  </a:lnTo>
                  <a:cubicBezTo>
                    <a:pt x="6763" y="8494"/>
                    <a:pt x="6811" y="8776"/>
                    <a:pt x="6952" y="9008"/>
                  </a:cubicBezTo>
                  <a:lnTo>
                    <a:pt x="6951" y="9008"/>
                  </a:lnTo>
                  <a:cubicBezTo>
                    <a:pt x="6951" y="9008"/>
                    <a:pt x="7368" y="9692"/>
                    <a:pt x="7887" y="10542"/>
                  </a:cubicBezTo>
                  <a:cubicBezTo>
                    <a:pt x="7887" y="10542"/>
                    <a:pt x="5317" y="9342"/>
                    <a:pt x="5317" y="9342"/>
                  </a:cubicBezTo>
                  <a:close/>
                  <a:moveTo>
                    <a:pt x="8791" y="8259"/>
                  </a:moveTo>
                  <a:cubicBezTo>
                    <a:pt x="8791" y="8259"/>
                    <a:pt x="10089" y="6315"/>
                    <a:pt x="10706" y="5383"/>
                  </a:cubicBezTo>
                  <a:lnTo>
                    <a:pt x="11903" y="5869"/>
                  </a:lnTo>
                  <a:cubicBezTo>
                    <a:pt x="11641" y="6978"/>
                    <a:pt x="11735" y="8186"/>
                    <a:pt x="12226" y="9262"/>
                  </a:cubicBezTo>
                  <a:lnTo>
                    <a:pt x="10284" y="10718"/>
                  </a:lnTo>
                  <a:cubicBezTo>
                    <a:pt x="10284" y="10718"/>
                    <a:pt x="8791" y="8259"/>
                    <a:pt x="8791" y="8259"/>
                  </a:cubicBezTo>
                  <a:close/>
                  <a:moveTo>
                    <a:pt x="13314" y="9656"/>
                  </a:moveTo>
                  <a:lnTo>
                    <a:pt x="16285" y="7430"/>
                  </a:lnTo>
                  <a:cubicBezTo>
                    <a:pt x="16491" y="7275"/>
                    <a:pt x="16545" y="6964"/>
                    <a:pt x="16406" y="6735"/>
                  </a:cubicBezTo>
                  <a:cubicBezTo>
                    <a:pt x="16343" y="6631"/>
                    <a:pt x="16251" y="6564"/>
                    <a:pt x="16150" y="6533"/>
                  </a:cubicBezTo>
                  <a:lnTo>
                    <a:pt x="16151" y="6531"/>
                  </a:lnTo>
                  <a:lnTo>
                    <a:pt x="12905" y="5212"/>
                  </a:lnTo>
                  <a:cubicBezTo>
                    <a:pt x="13172" y="4652"/>
                    <a:pt x="13562" y="4155"/>
                    <a:pt x="14067" y="3777"/>
                  </a:cubicBezTo>
                  <a:cubicBezTo>
                    <a:pt x="15713" y="2543"/>
                    <a:pt x="17958" y="3030"/>
                    <a:pt x="19071" y="4862"/>
                  </a:cubicBezTo>
                  <a:cubicBezTo>
                    <a:pt x="20183" y="6694"/>
                    <a:pt x="19749" y="9188"/>
                    <a:pt x="18102" y="10422"/>
                  </a:cubicBezTo>
                  <a:cubicBezTo>
                    <a:pt x="16556" y="11580"/>
                    <a:pt x="14482" y="11221"/>
                    <a:pt x="13314" y="9656"/>
                  </a:cubicBezTo>
                  <a:close/>
                  <a:moveTo>
                    <a:pt x="15048" y="7148"/>
                  </a:moveTo>
                  <a:lnTo>
                    <a:pt x="12832" y="8808"/>
                  </a:lnTo>
                  <a:cubicBezTo>
                    <a:pt x="12470" y="7960"/>
                    <a:pt x="12397" y="7021"/>
                    <a:pt x="12588" y="6148"/>
                  </a:cubicBezTo>
                  <a:cubicBezTo>
                    <a:pt x="12588" y="6148"/>
                    <a:pt x="15048" y="7148"/>
                    <a:pt x="15048" y="7148"/>
                  </a:cubicBezTo>
                  <a:close/>
                  <a:moveTo>
                    <a:pt x="742" y="18594"/>
                  </a:moveTo>
                  <a:cubicBezTo>
                    <a:pt x="2079" y="20796"/>
                    <a:pt x="4768" y="21379"/>
                    <a:pt x="6747" y="19896"/>
                  </a:cubicBezTo>
                  <a:cubicBezTo>
                    <a:pt x="8726" y="18413"/>
                    <a:pt x="9246" y="15426"/>
                    <a:pt x="7909" y="13224"/>
                  </a:cubicBezTo>
                  <a:cubicBezTo>
                    <a:pt x="7134" y="11948"/>
                    <a:pt x="5905" y="11216"/>
                    <a:pt x="4623" y="11115"/>
                  </a:cubicBezTo>
                  <a:lnTo>
                    <a:pt x="4619" y="10101"/>
                  </a:lnTo>
                  <a:lnTo>
                    <a:pt x="8815" y="12059"/>
                  </a:lnTo>
                  <a:cubicBezTo>
                    <a:pt x="9382" y="12983"/>
                    <a:pt x="9863" y="13764"/>
                    <a:pt x="9886" y="13787"/>
                  </a:cubicBezTo>
                  <a:cubicBezTo>
                    <a:pt x="10275" y="14180"/>
                    <a:pt x="10877" y="14149"/>
                    <a:pt x="11230" y="13717"/>
                  </a:cubicBezTo>
                  <a:cubicBezTo>
                    <a:pt x="11531" y="13349"/>
                    <a:pt x="11553" y="12810"/>
                    <a:pt x="11313" y="12415"/>
                  </a:cubicBezTo>
                  <a:lnTo>
                    <a:pt x="11314" y="12414"/>
                  </a:lnTo>
                  <a:lnTo>
                    <a:pt x="10788" y="11548"/>
                  </a:lnTo>
                  <a:lnTo>
                    <a:pt x="12715" y="10105"/>
                  </a:lnTo>
                  <a:cubicBezTo>
                    <a:pt x="14109" y="12039"/>
                    <a:pt x="16627" y="12494"/>
                    <a:pt x="18506" y="11086"/>
                  </a:cubicBezTo>
                  <a:cubicBezTo>
                    <a:pt x="20485" y="9603"/>
                    <a:pt x="21005" y="6616"/>
                    <a:pt x="19668" y="4414"/>
                  </a:cubicBezTo>
                  <a:cubicBezTo>
                    <a:pt x="18331" y="2212"/>
                    <a:pt x="15642" y="1629"/>
                    <a:pt x="13663" y="3112"/>
                  </a:cubicBezTo>
                  <a:cubicBezTo>
                    <a:pt x="13027" y="3589"/>
                    <a:pt x="12542" y="4222"/>
                    <a:pt x="12221" y="4933"/>
                  </a:cubicBezTo>
                  <a:lnTo>
                    <a:pt x="11168" y="4506"/>
                  </a:lnTo>
                  <a:cubicBezTo>
                    <a:pt x="11303" y="3945"/>
                    <a:pt x="11158" y="3323"/>
                    <a:pt x="10745" y="2905"/>
                  </a:cubicBezTo>
                  <a:cubicBezTo>
                    <a:pt x="10551" y="2709"/>
                    <a:pt x="10321" y="2584"/>
                    <a:pt x="10082" y="2526"/>
                  </a:cubicBezTo>
                  <a:lnTo>
                    <a:pt x="10082" y="2525"/>
                  </a:lnTo>
                  <a:lnTo>
                    <a:pt x="5355" y="1211"/>
                  </a:lnTo>
                  <a:cubicBezTo>
                    <a:pt x="4823" y="1000"/>
                    <a:pt x="4206" y="1148"/>
                    <a:pt x="3803" y="1641"/>
                  </a:cubicBezTo>
                  <a:cubicBezTo>
                    <a:pt x="3485" y="2031"/>
                    <a:pt x="3373" y="2548"/>
                    <a:pt x="3458" y="3028"/>
                  </a:cubicBezTo>
                  <a:lnTo>
                    <a:pt x="3457" y="3029"/>
                  </a:lnTo>
                  <a:lnTo>
                    <a:pt x="3914" y="5740"/>
                  </a:lnTo>
                  <a:lnTo>
                    <a:pt x="2179" y="7041"/>
                  </a:lnTo>
                  <a:cubicBezTo>
                    <a:pt x="1849" y="7288"/>
                    <a:pt x="1762" y="7786"/>
                    <a:pt x="1985" y="8153"/>
                  </a:cubicBezTo>
                  <a:cubicBezTo>
                    <a:pt x="2193" y="8496"/>
                    <a:pt x="2598" y="8599"/>
                    <a:pt x="2919" y="8409"/>
                  </a:cubicBezTo>
                  <a:lnTo>
                    <a:pt x="3717" y="9723"/>
                  </a:lnTo>
                  <a:lnTo>
                    <a:pt x="3722" y="11148"/>
                  </a:lnTo>
                  <a:cubicBezTo>
                    <a:pt x="3090" y="11245"/>
                    <a:pt x="2469" y="11499"/>
                    <a:pt x="1905" y="11922"/>
                  </a:cubicBezTo>
                  <a:cubicBezTo>
                    <a:pt x="-75" y="13405"/>
                    <a:pt x="-595" y="16392"/>
                    <a:pt x="742" y="18594"/>
                  </a:cubicBezTo>
                  <a:close/>
                  <a:moveTo>
                    <a:pt x="2678" y="707"/>
                  </a:moveTo>
                  <a:cubicBezTo>
                    <a:pt x="2232" y="-27"/>
                    <a:pt x="1336" y="-221"/>
                    <a:pt x="676" y="273"/>
                  </a:cubicBezTo>
                  <a:cubicBezTo>
                    <a:pt x="16" y="767"/>
                    <a:pt x="-157" y="1763"/>
                    <a:pt x="289" y="2497"/>
                  </a:cubicBezTo>
                  <a:cubicBezTo>
                    <a:pt x="734" y="3231"/>
                    <a:pt x="1630" y="3426"/>
                    <a:pt x="2290" y="2931"/>
                  </a:cubicBezTo>
                  <a:cubicBezTo>
                    <a:pt x="2950" y="2437"/>
                    <a:pt x="3123" y="1441"/>
                    <a:pt x="2678" y="7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89" name="Figure"/>
            <p:cNvSpPr/>
            <p:nvPr/>
          </p:nvSpPr>
          <p:spPr>
            <a:xfrm>
              <a:off x="860807" y="3896497"/>
              <a:ext cx="498843" cy="55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4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0" name="Figure"/>
            <p:cNvSpPr/>
            <p:nvPr/>
          </p:nvSpPr>
          <p:spPr>
            <a:xfrm>
              <a:off x="774674" y="3313594"/>
              <a:ext cx="482781" cy="50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1" name="Figure"/>
            <p:cNvSpPr/>
            <p:nvPr/>
          </p:nvSpPr>
          <p:spPr>
            <a:xfrm>
              <a:off x="720913" y="2711263"/>
              <a:ext cx="371718" cy="59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3" y="16426"/>
                  </a:lnTo>
                  <a:lnTo>
                    <a:pt x="6939" y="18801"/>
                  </a:lnTo>
                  <a:cubicBezTo>
                    <a:pt x="6939" y="18801"/>
                    <a:pt x="0" y="21600"/>
                    <a:pt x="0" y="21600"/>
                  </a:cubicBezTo>
                  <a:close/>
                  <a:moveTo>
                    <a:pt x="7564" y="18101"/>
                  </a:moveTo>
                  <a:lnTo>
                    <a:pt x="678" y="15726"/>
                  </a:lnTo>
                  <a:lnTo>
                    <a:pt x="11819" y="3241"/>
                  </a:lnTo>
                  <a:lnTo>
                    <a:pt x="18708" y="5613"/>
                  </a:lnTo>
                  <a:cubicBezTo>
                    <a:pt x="18708" y="5613"/>
                    <a:pt x="7564" y="18101"/>
                    <a:pt x="7564" y="18101"/>
                  </a:cubicBezTo>
                  <a:close/>
                  <a:moveTo>
                    <a:pt x="19345" y="4898"/>
                  </a:moveTo>
                  <a:lnTo>
                    <a:pt x="12456" y="2525"/>
                  </a:lnTo>
                  <a:lnTo>
                    <a:pt x="14711" y="0"/>
                  </a:lnTo>
                  <a:lnTo>
                    <a:pt x="21600" y="2372"/>
                  </a:lnTo>
                  <a:cubicBezTo>
                    <a:pt x="21600" y="2372"/>
                    <a:pt x="19345" y="4898"/>
                    <a:pt x="19345" y="4898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2" name="Figure"/>
            <p:cNvSpPr/>
            <p:nvPr/>
          </p:nvSpPr>
          <p:spPr>
            <a:xfrm>
              <a:off x="5452741" y="8514385"/>
              <a:ext cx="635125" cy="38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3" name="Figure"/>
            <p:cNvSpPr/>
            <p:nvPr/>
          </p:nvSpPr>
          <p:spPr>
            <a:xfrm>
              <a:off x="3189871" y="6116094"/>
              <a:ext cx="387031" cy="55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4" name="Figure"/>
            <p:cNvSpPr/>
            <p:nvPr/>
          </p:nvSpPr>
          <p:spPr>
            <a:xfrm>
              <a:off x="2279421" y="6233344"/>
              <a:ext cx="536498" cy="8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5" name="Figure"/>
            <p:cNvSpPr/>
            <p:nvPr/>
          </p:nvSpPr>
          <p:spPr>
            <a:xfrm>
              <a:off x="1884303" y="6464410"/>
              <a:ext cx="326226" cy="3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6" name="Figure"/>
            <p:cNvSpPr/>
            <p:nvPr/>
          </p:nvSpPr>
          <p:spPr>
            <a:xfrm>
              <a:off x="2543401" y="7080995"/>
              <a:ext cx="310651" cy="33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3" y="0"/>
                  </a:moveTo>
                  <a:cubicBezTo>
                    <a:pt x="10472" y="291"/>
                    <a:pt x="9828" y="670"/>
                    <a:pt x="9217" y="1133"/>
                  </a:cubicBezTo>
                  <a:cubicBezTo>
                    <a:pt x="8204" y="1900"/>
                    <a:pt x="7240" y="3000"/>
                    <a:pt x="7231" y="4263"/>
                  </a:cubicBezTo>
                  <a:cubicBezTo>
                    <a:pt x="7231" y="4376"/>
                    <a:pt x="7250" y="4474"/>
                    <a:pt x="7264" y="4578"/>
                  </a:cubicBezTo>
                  <a:lnTo>
                    <a:pt x="5150" y="2019"/>
                  </a:lnTo>
                  <a:cubicBezTo>
                    <a:pt x="5135" y="2030"/>
                    <a:pt x="5117" y="2041"/>
                    <a:pt x="5101" y="2053"/>
                  </a:cubicBezTo>
                  <a:cubicBezTo>
                    <a:pt x="5026" y="2106"/>
                    <a:pt x="4954" y="2159"/>
                    <a:pt x="4879" y="2213"/>
                  </a:cubicBezTo>
                  <a:lnTo>
                    <a:pt x="7422" y="5900"/>
                  </a:lnTo>
                  <a:cubicBezTo>
                    <a:pt x="4976" y="5414"/>
                    <a:pt x="2485" y="6475"/>
                    <a:pt x="1081" y="8857"/>
                  </a:cubicBezTo>
                  <a:cubicBezTo>
                    <a:pt x="-1075" y="12513"/>
                    <a:pt x="94" y="17729"/>
                    <a:pt x="3687" y="19976"/>
                  </a:cubicBezTo>
                  <a:cubicBezTo>
                    <a:pt x="6285" y="21600"/>
                    <a:pt x="9521" y="21245"/>
                    <a:pt x="12056" y="19586"/>
                  </a:cubicBezTo>
                  <a:cubicBezTo>
                    <a:pt x="14334" y="19918"/>
                    <a:pt x="16642" y="19169"/>
                    <a:pt x="18071" y="17172"/>
                  </a:cubicBezTo>
                  <a:cubicBezTo>
                    <a:pt x="20525" y="13741"/>
                    <a:pt x="19341" y="8581"/>
                    <a:pt x="15910" y="5901"/>
                  </a:cubicBezTo>
                  <a:cubicBezTo>
                    <a:pt x="14979" y="5173"/>
                    <a:pt x="13947" y="4703"/>
                    <a:pt x="12863" y="4562"/>
                  </a:cubicBezTo>
                  <a:cubicBezTo>
                    <a:pt x="12075" y="4459"/>
                    <a:pt x="11290" y="4541"/>
                    <a:pt x="10538" y="4763"/>
                  </a:cubicBezTo>
                  <a:cubicBezTo>
                    <a:pt x="10954" y="4092"/>
                    <a:pt x="11178" y="3259"/>
                    <a:pt x="11249" y="2443"/>
                  </a:cubicBezTo>
                  <a:cubicBezTo>
                    <a:pt x="11323" y="1599"/>
                    <a:pt x="11284" y="776"/>
                    <a:pt x="111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7" name="Figure"/>
            <p:cNvSpPr/>
            <p:nvPr/>
          </p:nvSpPr>
          <p:spPr>
            <a:xfrm>
              <a:off x="3919911" y="7224369"/>
              <a:ext cx="410125" cy="2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8" name="Figure"/>
            <p:cNvSpPr/>
            <p:nvPr/>
          </p:nvSpPr>
          <p:spPr>
            <a:xfrm>
              <a:off x="793306" y="5602771"/>
              <a:ext cx="534276" cy="41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9" extrusionOk="0">
                  <a:moveTo>
                    <a:pt x="20046" y="0"/>
                  </a:moveTo>
                  <a:lnTo>
                    <a:pt x="18382" y="1612"/>
                  </a:lnTo>
                  <a:cubicBezTo>
                    <a:pt x="18349" y="1555"/>
                    <a:pt x="18183" y="1271"/>
                    <a:pt x="18183" y="1271"/>
                  </a:cubicBezTo>
                  <a:lnTo>
                    <a:pt x="16876" y="2541"/>
                  </a:lnTo>
                  <a:lnTo>
                    <a:pt x="17075" y="2882"/>
                  </a:lnTo>
                  <a:lnTo>
                    <a:pt x="16682" y="3264"/>
                  </a:lnTo>
                  <a:lnTo>
                    <a:pt x="3502" y="16032"/>
                  </a:lnTo>
                  <a:cubicBezTo>
                    <a:pt x="3033" y="16486"/>
                    <a:pt x="956" y="19168"/>
                    <a:pt x="714" y="20293"/>
                  </a:cubicBezTo>
                  <a:cubicBezTo>
                    <a:pt x="679" y="20454"/>
                    <a:pt x="682" y="20584"/>
                    <a:pt x="733" y="20670"/>
                  </a:cubicBezTo>
                  <a:cubicBezTo>
                    <a:pt x="1136" y="21359"/>
                    <a:pt x="4430" y="19041"/>
                    <a:pt x="4965" y="18523"/>
                  </a:cubicBezTo>
                  <a:lnTo>
                    <a:pt x="18142" y="5753"/>
                  </a:lnTo>
                  <a:lnTo>
                    <a:pt x="18535" y="5371"/>
                  </a:lnTo>
                  <a:lnTo>
                    <a:pt x="18743" y="5727"/>
                  </a:lnTo>
                  <a:lnTo>
                    <a:pt x="13621" y="10688"/>
                  </a:lnTo>
                  <a:lnTo>
                    <a:pt x="13920" y="11200"/>
                  </a:lnTo>
                  <a:lnTo>
                    <a:pt x="20349" y="4970"/>
                  </a:lnTo>
                  <a:cubicBezTo>
                    <a:pt x="20349" y="4970"/>
                    <a:pt x="20022" y="4416"/>
                    <a:pt x="19840" y="4106"/>
                  </a:cubicBezTo>
                  <a:lnTo>
                    <a:pt x="21504" y="2494"/>
                  </a:lnTo>
                  <a:cubicBezTo>
                    <a:pt x="21504" y="2494"/>
                    <a:pt x="20046" y="0"/>
                    <a:pt x="20046" y="0"/>
                  </a:cubicBezTo>
                  <a:close/>
                  <a:moveTo>
                    <a:pt x="714" y="20293"/>
                  </a:moveTo>
                  <a:cubicBezTo>
                    <a:pt x="727" y="20240"/>
                    <a:pt x="731" y="20197"/>
                    <a:pt x="751" y="20139"/>
                  </a:cubicBezTo>
                  <a:lnTo>
                    <a:pt x="480" y="20398"/>
                  </a:lnTo>
                  <a:cubicBezTo>
                    <a:pt x="370" y="20505"/>
                    <a:pt x="-96" y="21209"/>
                    <a:pt x="18" y="21404"/>
                  </a:cubicBezTo>
                  <a:cubicBezTo>
                    <a:pt x="133" y="21600"/>
                    <a:pt x="787" y="21217"/>
                    <a:pt x="897" y="21111"/>
                  </a:cubicBezTo>
                  <a:lnTo>
                    <a:pt x="1169" y="20846"/>
                  </a:lnTo>
                  <a:cubicBezTo>
                    <a:pt x="944" y="20888"/>
                    <a:pt x="778" y="20864"/>
                    <a:pt x="705" y="20740"/>
                  </a:cubicBezTo>
                  <a:cubicBezTo>
                    <a:pt x="649" y="20644"/>
                    <a:pt x="665" y="20481"/>
                    <a:pt x="714" y="2029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3699" name="Figure"/>
            <p:cNvSpPr/>
            <p:nvPr/>
          </p:nvSpPr>
          <p:spPr>
            <a:xfrm>
              <a:off x="1023554" y="5046214"/>
              <a:ext cx="444363" cy="2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50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sp>
        <p:nvSpPr>
          <p:cNvPr id="3701" name="Figure"/>
          <p:cNvSpPr/>
          <p:nvPr/>
        </p:nvSpPr>
        <p:spPr>
          <a:xfrm>
            <a:off x="15591528" y="4430763"/>
            <a:ext cx="7568719" cy="958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116" extrusionOk="0">
                <a:moveTo>
                  <a:pt x="1988" y="8601"/>
                </a:moveTo>
                <a:cubicBezTo>
                  <a:pt x="1988" y="8601"/>
                  <a:pt x="2362" y="8118"/>
                  <a:pt x="1988" y="7586"/>
                </a:cubicBezTo>
                <a:cubicBezTo>
                  <a:pt x="1615" y="7054"/>
                  <a:pt x="1864" y="5073"/>
                  <a:pt x="2736" y="3720"/>
                </a:cubicBezTo>
                <a:cubicBezTo>
                  <a:pt x="3608" y="2367"/>
                  <a:pt x="4355" y="1352"/>
                  <a:pt x="9026" y="434"/>
                </a:cubicBezTo>
                <a:cubicBezTo>
                  <a:pt x="13697" y="-484"/>
                  <a:pt x="16126" y="96"/>
                  <a:pt x="18368" y="1787"/>
                </a:cubicBezTo>
                <a:cubicBezTo>
                  <a:pt x="20610" y="3478"/>
                  <a:pt x="21357" y="5895"/>
                  <a:pt x="20672" y="8311"/>
                </a:cubicBezTo>
                <a:cubicBezTo>
                  <a:pt x="19987" y="10727"/>
                  <a:pt x="17558" y="11065"/>
                  <a:pt x="17745" y="13530"/>
                </a:cubicBezTo>
                <a:cubicBezTo>
                  <a:pt x="17932" y="15994"/>
                  <a:pt x="21432" y="21116"/>
                  <a:pt x="21432" y="21116"/>
                </a:cubicBezTo>
                <a:lnTo>
                  <a:pt x="9088" y="21116"/>
                </a:lnTo>
                <a:cubicBezTo>
                  <a:pt x="9088" y="21116"/>
                  <a:pt x="9618" y="19642"/>
                  <a:pt x="8964" y="18265"/>
                </a:cubicBezTo>
                <a:cubicBezTo>
                  <a:pt x="8964" y="18265"/>
                  <a:pt x="7959" y="16507"/>
                  <a:pt x="7189" y="16544"/>
                </a:cubicBezTo>
                <a:cubicBezTo>
                  <a:pt x="6418" y="16580"/>
                  <a:pt x="4083" y="16779"/>
                  <a:pt x="3452" y="16707"/>
                </a:cubicBezTo>
                <a:cubicBezTo>
                  <a:pt x="2821" y="16634"/>
                  <a:pt x="2214" y="16471"/>
                  <a:pt x="2261" y="15619"/>
                </a:cubicBezTo>
                <a:cubicBezTo>
                  <a:pt x="2308" y="14768"/>
                  <a:pt x="2238" y="14623"/>
                  <a:pt x="1887" y="14442"/>
                </a:cubicBezTo>
                <a:cubicBezTo>
                  <a:pt x="1537" y="14260"/>
                  <a:pt x="1397" y="13916"/>
                  <a:pt x="1677" y="13735"/>
                </a:cubicBezTo>
                <a:cubicBezTo>
                  <a:pt x="1957" y="13554"/>
                  <a:pt x="1957" y="13554"/>
                  <a:pt x="1957" y="13554"/>
                </a:cubicBezTo>
                <a:cubicBezTo>
                  <a:pt x="1957" y="13554"/>
                  <a:pt x="1747" y="13445"/>
                  <a:pt x="1420" y="13282"/>
                </a:cubicBezTo>
                <a:cubicBezTo>
                  <a:pt x="1093" y="13119"/>
                  <a:pt x="1163" y="12883"/>
                  <a:pt x="1257" y="12702"/>
                </a:cubicBezTo>
                <a:cubicBezTo>
                  <a:pt x="1350" y="12521"/>
                  <a:pt x="1537" y="12104"/>
                  <a:pt x="1327" y="12031"/>
                </a:cubicBezTo>
                <a:cubicBezTo>
                  <a:pt x="1117" y="11959"/>
                  <a:pt x="743" y="11778"/>
                  <a:pt x="416" y="11633"/>
                </a:cubicBezTo>
                <a:cubicBezTo>
                  <a:pt x="89" y="11488"/>
                  <a:pt x="-168" y="11234"/>
                  <a:pt x="136" y="10817"/>
                </a:cubicBezTo>
                <a:cubicBezTo>
                  <a:pt x="439" y="10401"/>
                  <a:pt x="1988" y="8601"/>
                  <a:pt x="1988" y="860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702" name="Rectangle"/>
          <p:cNvSpPr/>
          <p:nvPr/>
        </p:nvSpPr>
        <p:spPr>
          <a:xfrm>
            <a:off x="-12700" y="-12700"/>
            <a:ext cx="1270000" cy="6883400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3" name="Conditions d’étude:…"/>
          <p:cNvSpPr txBox="1"/>
          <p:nvPr/>
        </p:nvSpPr>
        <p:spPr>
          <a:xfrm rot="16200000">
            <a:off x="-3134551" y="3053080"/>
            <a:ext cx="7747462" cy="75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solidFill>
                  <a:srgbClr val="FFFFFF"/>
                </a:solidFill>
              </a:defRPr>
            </a:pPr>
            <a:r>
              <a:t>Conditions d’étude:</a:t>
            </a:r>
          </a:p>
          <a:p>
            <a:pPr algn="ctr">
              <a:defRPr sz="2200" b="1">
                <a:solidFill>
                  <a:srgbClr val="FFFFFF"/>
                </a:solidFill>
              </a:defRPr>
            </a:pPr>
            <a:r>
              <a:t> facteurs différentiels</a:t>
            </a:r>
          </a:p>
        </p:txBody>
      </p:sp>
      <p:pic>
        <p:nvPicPr>
          <p:cNvPr id="370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512" y="1427358"/>
            <a:ext cx="4632555" cy="4320351"/>
          </a:xfrm>
          <a:prstGeom prst="rect">
            <a:avLst/>
          </a:prstGeom>
          <a:ln w="12700">
            <a:miter lim="400000"/>
          </a:ln>
        </p:spPr>
      </p:pic>
      <p:sp>
        <p:nvSpPr>
          <p:cNvPr id="3705" name="Accès aux…"/>
          <p:cNvSpPr txBox="1"/>
          <p:nvPr/>
        </p:nvSpPr>
        <p:spPr>
          <a:xfrm>
            <a:off x="2196977" y="1551149"/>
            <a:ext cx="2719170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/>
            </a:pPr>
            <a:r>
              <a:t>Accès aux </a:t>
            </a:r>
          </a:p>
          <a:p>
            <a:pPr>
              <a:defRPr sz="2200" b="1"/>
            </a:pPr>
            <a:r>
              <a:t>services</a:t>
            </a:r>
          </a:p>
        </p:txBody>
      </p:sp>
      <p:sp>
        <p:nvSpPr>
          <p:cNvPr id="3706" name="Ovale"/>
          <p:cNvSpPr/>
          <p:nvPr/>
        </p:nvSpPr>
        <p:spPr>
          <a:xfrm>
            <a:off x="6056413" y="3139628"/>
            <a:ext cx="942752" cy="875762"/>
          </a:xfrm>
          <a:prstGeom prst="ellipse">
            <a:avLst/>
          </a:prstGeom>
          <a:solidFill>
            <a:srgbClr val="EA4B50"/>
          </a:solidFill>
          <a:ln w="76200">
            <a:solidFill>
              <a:srgbClr val="273339"/>
            </a:solidFill>
            <a:miter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707" name="Ligne"/>
          <p:cNvSpPr/>
          <p:nvPr/>
        </p:nvSpPr>
        <p:spPr>
          <a:xfrm>
            <a:off x="6212319" y="3233964"/>
            <a:ext cx="630940" cy="630940"/>
          </a:xfrm>
          <a:prstGeom prst="line">
            <a:avLst/>
          </a:prstGeom>
          <a:ln w="76200">
            <a:solidFill>
              <a:srgbClr val="27333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08" name="Ligne"/>
          <p:cNvSpPr/>
          <p:nvPr/>
        </p:nvSpPr>
        <p:spPr>
          <a:xfrm flipV="1">
            <a:off x="6197676" y="3219320"/>
            <a:ext cx="660226" cy="660226"/>
          </a:xfrm>
          <a:prstGeom prst="line">
            <a:avLst/>
          </a:prstGeom>
          <a:ln w="76200">
            <a:solidFill>
              <a:srgbClr val="27333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09" name="Figure"/>
          <p:cNvSpPr/>
          <p:nvPr/>
        </p:nvSpPr>
        <p:spPr>
          <a:xfrm>
            <a:off x="6124043" y="3333038"/>
            <a:ext cx="797661" cy="48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5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710" name="Rectangle"/>
          <p:cNvSpPr/>
          <p:nvPr/>
        </p:nvSpPr>
        <p:spPr>
          <a:xfrm>
            <a:off x="1966145" y="5727876"/>
            <a:ext cx="4632555" cy="10060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711" name="Rectangle"/>
          <p:cNvSpPr/>
          <p:nvPr/>
        </p:nvSpPr>
        <p:spPr>
          <a:xfrm>
            <a:off x="6659382" y="5727876"/>
            <a:ext cx="4741252" cy="10060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3712" name="Autonomie de fonctionnement"/>
          <p:cNvSpPr txBox="1"/>
          <p:nvPr/>
        </p:nvSpPr>
        <p:spPr>
          <a:xfrm>
            <a:off x="2668774" y="5864766"/>
            <a:ext cx="440182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Autonomie de fonctionnement</a:t>
            </a:r>
          </a:p>
        </p:txBody>
      </p:sp>
      <p:sp>
        <p:nvSpPr>
          <p:cNvPr id="3713" name="Comme VanBergeijk &amp; Cavanaugh (2012)…"/>
          <p:cNvSpPr txBox="1"/>
          <p:nvPr/>
        </p:nvSpPr>
        <p:spPr>
          <a:xfrm>
            <a:off x="7439990" y="5963102"/>
            <a:ext cx="412956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Comme VanBergeijk &amp; Cavanaugh (2012)</a:t>
            </a:r>
          </a:p>
          <a:p>
            <a:pPr>
              <a:defRPr sz="1600"/>
            </a:pPr>
            <a:r>
              <a:t>Cai &amp; Richdale (2016) </a:t>
            </a:r>
          </a:p>
        </p:txBody>
      </p:sp>
      <p:sp>
        <p:nvSpPr>
          <p:cNvPr id="3714" name="Figure"/>
          <p:cNvSpPr/>
          <p:nvPr/>
        </p:nvSpPr>
        <p:spPr>
          <a:xfrm>
            <a:off x="6988837" y="6083425"/>
            <a:ext cx="380515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0"/>
                </a:moveTo>
                <a:lnTo>
                  <a:pt x="7062" y="0"/>
                </a:lnTo>
                <a:cubicBezTo>
                  <a:pt x="7858" y="0"/>
                  <a:pt x="8541" y="338"/>
                  <a:pt x="9113" y="1013"/>
                </a:cubicBezTo>
                <a:cubicBezTo>
                  <a:pt x="9684" y="1687"/>
                  <a:pt x="9969" y="2495"/>
                  <a:pt x="9969" y="3436"/>
                </a:cubicBezTo>
                <a:lnTo>
                  <a:pt x="9969" y="3927"/>
                </a:lnTo>
                <a:lnTo>
                  <a:pt x="18692" y="3927"/>
                </a:lnTo>
                <a:cubicBezTo>
                  <a:pt x="19489" y="3927"/>
                  <a:pt x="20172" y="4265"/>
                  <a:pt x="20743" y="4940"/>
                </a:cubicBezTo>
                <a:cubicBezTo>
                  <a:pt x="21314" y="5615"/>
                  <a:pt x="21600" y="6423"/>
                  <a:pt x="21600" y="7364"/>
                </a:cubicBezTo>
                <a:lnTo>
                  <a:pt x="21600" y="18164"/>
                </a:lnTo>
                <a:cubicBezTo>
                  <a:pt x="21600" y="19105"/>
                  <a:pt x="21314" y="19913"/>
                  <a:pt x="20743" y="20588"/>
                </a:cubicBezTo>
                <a:cubicBezTo>
                  <a:pt x="20172" y="21263"/>
                  <a:pt x="19489" y="21600"/>
                  <a:pt x="18692" y="21600"/>
                </a:cubicBezTo>
                <a:lnTo>
                  <a:pt x="2908" y="21600"/>
                </a:lnTo>
                <a:cubicBezTo>
                  <a:pt x="2112" y="21600"/>
                  <a:pt x="1428" y="21263"/>
                  <a:pt x="857" y="20588"/>
                </a:cubicBezTo>
                <a:cubicBezTo>
                  <a:pt x="286" y="19913"/>
                  <a:pt x="0" y="19105"/>
                  <a:pt x="0" y="18164"/>
                </a:cubicBezTo>
                <a:lnTo>
                  <a:pt x="0" y="3436"/>
                </a:lnTo>
                <a:cubicBezTo>
                  <a:pt x="0" y="2495"/>
                  <a:pt x="286" y="1687"/>
                  <a:pt x="857" y="1013"/>
                </a:cubicBezTo>
                <a:cubicBezTo>
                  <a:pt x="1428" y="338"/>
                  <a:pt x="2112" y="0"/>
                  <a:pt x="2908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15" name="Figure"/>
          <p:cNvSpPr/>
          <p:nvPr/>
        </p:nvSpPr>
        <p:spPr>
          <a:xfrm>
            <a:off x="2115876" y="5864766"/>
            <a:ext cx="505013" cy="345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95" y="11853"/>
                </a:moveTo>
                <a:cubicBezTo>
                  <a:pt x="10772" y="12258"/>
                  <a:pt x="10921" y="12584"/>
                  <a:pt x="11041" y="12832"/>
                </a:cubicBezTo>
                <a:cubicBezTo>
                  <a:pt x="11162" y="13079"/>
                  <a:pt x="11324" y="13365"/>
                  <a:pt x="11529" y="13689"/>
                </a:cubicBezTo>
                <a:cubicBezTo>
                  <a:pt x="11734" y="14013"/>
                  <a:pt x="11939" y="14267"/>
                  <a:pt x="12144" y="14452"/>
                </a:cubicBezTo>
                <a:cubicBezTo>
                  <a:pt x="12349" y="14636"/>
                  <a:pt x="12602" y="14794"/>
                  <a:pt x="12903" y="14924"/>
                </a:cubicBezTo>
                <a:cubicBezTo>
                  <a:pt x="13205" y="15055"/>
                  <a:pt x="13532" y="15120"/>
                  <a:pt x="13886" y="15120"/>
                </a:cubicBezTo>
                <a:lnTo>
                  <a:pt x="16971" y="15120"/>
                </a:lnTo>
                <a:lnTo>
                  <a:pt x="16971" y="12528"/>
                </a:lnTo>
                <a:cubicBezTo>
                  <a:pt x="16971" y="12402"/>
                  <a:pt x="17008" y="12299"/>
                  <a:pt x="17080" y="12218"/>
                </a:cubicBezTo>
                <a:cubicBezTo>
                  <a:pt x="17152" y="12136"/>
                  <a:pt x="17245" y="12096"/>
                  <a:pt x="17357" y="12096"/>
                </a:cubicBezTo>
                <a:cubicBezTo>
                  <a:pt x="17454" y="12096"/>
                  <a:pt x="17550" y="12141"/>
                  <a:pt x="17646" y="12231"/>
                </a:cubicBezTo>
                <a:lnTo>
                  <a:pt x="21491" y="16538"/>
                </a:lnTo>
                <a:cubicBezTo>
                  <a:pt x="21564" y="16618"/>
                  <a:pt x="21600" y="16722"/>
                  <a:pt x="21600" y="16848"/>
                </a:cubicBezTo>
                <a:cubicBezTo>
                  <a:pt x="21600" y="16974"/>
                  <a:pt x="21564" y="17077"/>
                  <a:pt x="21491" y="17159"/>
                </a:cubicBezTo>
                <a:lnTo>
                  <a:pt x="17634" y="21479"/>
                </a:lnTo>
                <a:cubicBezTo>
                  <a:pt x="17562" y="21560"/>
                  <a:pt x="17470" y="21600"/>
                  <a:pt x="17357" y="21600"/>
                </a:cubicBezTo>
                <a:cubicBezTo>
                  <a:pt x="17253" y="21600"/>
                  <a:pt x="17162" y="21557"/>
                  <a:pt x="17086" y="21472"/>
                </a:cubicBezTo>
                <a:cubicBezTo>
                  <a:pt x="17010" y="21386"/>
                  <a:pt x="16971" y="21285"/>
                  <a:pt x="16971" y="21168"/>
                </a:cubicBezTo>
                <a:lnTo>
                  <a:pt x="16971" y="18576"/>
                </a:lnTo>
                <a:cubicBezTo>
                  <a:pt x="16714" y="18576"/>
                  <a:pt x="16373" y="18578"/>
                  <a:pt x="15947" y="18583"/>
                </a:cubicBezTo>
                <a:cubicBezTo>
                  <a:pt x="15521" y="18587"/>
                  <a:pt x="15195" y="18592"/>
                  <a:pt x="14970" y="18596"/>
                </a:cubicBezTo>
                <a:cubicBezTo>
                  <a:pt x="14746" y="18601"/>
                  <a:pt x="14452" y="18596"/>
                  <a:pt x="14091" y="18583"/>
                </a:cubicBezTo>
                <a:cubicBezTo>
                  <a:pt x="13729" y="18569"/>
                  <a:pt x="13444" y="18547"/>
                  <a:pt x="13235" y="18515"/>
                </a:cubicBezTo>
                <a:cubicBezTo>
                  <a:pt x="13026" y="18484"/>
                  <a:pt x="12769" y="18437"/>
                  <a:pt x="12463" y="18374"/>
                </a:cubicBezTo>
                <a:cubicBezTo>
                  <a:pt x="12158" y="18311"/>
                  <a:pt x="11905" y="18227"/>
                  <a:pt x="11704" y="18124"/>
                </a:cubicBezTo>
                <a:cubicBezTo>
                  <a:pt x="11503" y="18020"/>
                  <a:pt x="11270" y="17892"/>
                  <a:pt x="11005" y="17739"/>
                </a:cubicBezTo>
                <a:cubicBezTo>
                  <a:pt x="10740" y="17586"/>
                  <a:pt x="10503" y="17406"/>
                  <a:pt x="10294" y="17199"/>
                </a:cubicBezTo>
                <a:cubicBezTo>
                  <a:pt x="10085" y="16992"/>
                  <a:pt x="9864" y="16751"/>
                  <a:pt x="9631" y="16477"/>
                </a:cubicBezTo>
                <a:cubicBezTo>
                  <a:pt x="9398" y="16202"/>
                  <a:pt x="9173" y="15890"/>
                  <a:pt x="8956" y="15538"/>
                </a:cubicBezTo>
                <a:cubicBezTo>
                  <a:pt x="9430" y="14701"/>
                  <a:pt x="9976" y="13473"/>
                  <a:pt x="10595" y="11853"/>
                </a:cubicBezTo>
                <a:close/>
                <a:moveTo>
                  <a:pt x="386" y="3024"/>
                </a:moveTo>
                <a:lnTo>
                  <a:pt x="3086" y="3024"/>
                </a:lnTo>
                <a:cubicBezTo>
                  <a:pt x="5095" y="3024"/>
                  <a:pt x="6742" y="4036"/>
                  <a:pt x="8028" y="6062"/>
                </a:cubicBezTo>
                <a:cubicBezTo>
                  <a:pt x="7546" y="6889"/>
                  <a:pt x="6995" y="8118"/>
                  <a:pt x="6376" y="9747"/>
                </a:cubicBezTo>
                <a:cubicBezTo>
                  <a:pt x="6200" y="9342"/>
                  <a:pt x="6051" y="9016"/>
                  <a:pt x="5930" y="8768"/>
                </a:cubicBezTo>
                <a:cubicBezTo>
                  <a:pt x="5810" y="8521"/>
                  <a:pt x="5647" y="8235"/>
                  <a:pt x="5442" y="7911"/>
                </a:cubicBezTo>
                <a:cubicBezTo>
                  <a:pt x="5237" y="7587"/>
                  <a:pt x="5032" y="7333"/>
                  <a:pt x="4827" y="7148"/>
                </a:cubicBezTo>
                <a:cubicBezTo>
                  <a:pt x="4623" y="6964"/>
                  <a:pt x="4369" y="6806"/>
                  <a:pt x="4068" y="6676"/>
                </a:cubicBezTo>
                <a:cubicBezTo>
                  <a:pt x="3767" y="6545"/>
                  <a:pt x="3439" y="6480"/>
                  <a:pt x="3086" y="6480"/>
                </a:cubicBezTo>
                <a:lnTo>
                  <a:pt x="386" y="6480"/>
                </a:lnTo>
                <a:cubicBezTo>
                  <a:pt x="273" y="6480"/>
                  <a:pt x="181" y="6440"/>
                  <a:pt x="108" y="6358"/>
                </a:cubicBezTo>
                <a:cubicBezTo>
                  <a:pt x="36" y="6277"/>
                  <a:pt x="0" y="6174"/>
                  <a:pt x="0" y="6048"/>
                </a:cubicBezTo>
                <a:lnTo>
                  <a:pt x="0" y="3456"/>
                </a:lnTo>
                <a:cubicBezTo>
                  <a:pt x="0" y="3330"/>
                  <a:pt x="36" y="3227"/>
                  <a:pt x="108" y="3145"/>
                </a:cubicBezTo>
                <a:cubicBezTo>
                  <a:pt x="181" y="3064"/>
                  <a:pt x="273" y="3024"/>
                  <a:pt x="386" y="3024"/>
                </a:cubicBezTo>
                <a:close/>
                <a:moveTo>
                  <a:pt x="17357" y="0"/>
                </a:moveTo>
                <a:cubicBezTo>
                  <a:pt x="17454" y="0"/>
                  <a:pt x="17550" y="45"/>
                  <a:pt x="17646" y="135"/>
                </a:cubicBezTo>
                <a:lnTo>
                  <a:pt x="21492" y="4442"/>
                </a:lnTo>
                <a:cubicBezTo>
                  <a:pt x="21564" y="4523"/>
                  <a:pt x="21600" y="4626"/>
                  <a:pt x="21600" y="4752"/>
                </a:cubicBezTo>
                <a:cubicBezTo>
                  <a:pt x="21600" y="4878"/>
                  <a:pt x="21564" y="4982"/>
                  <a:pt x="21492" y="5062"/>
                </a:cubicBezTo>
                <a:lnTo>
                  <a:pt x="17634" y="9382"/>
                </a:lnTo>
                <a:cubicBezTo>
                  <a:pt x="17562" y="9464"/>
                  <a:pt x="17470" y="9504"/>
                  <a:pt x="17357" y="9504"/>
                </a:cubicBezTo>
                <a:cubicBezTo>
                  <a:pt x="17253" y="9504"/>
                  <a:pt x="17162" y="9461"/>
                  <a:pt x="17086" y="9376"/>
                </a:cubicBezTo>
                <a:cubicBezTo>
                  <a:pt x="17010" y="9290"/>
                  <a:pt x="16971" y="9189"/>
                  <a:pt x="16971" y="9072"/>
                </a:cubicBezTo>
                <a:lnTo>
                  <a:pt x="16971" y="6480"/>
                </a:lnTo>
                <a:lnTo>
                  <a:pt x="13886" y="6480"/>
                </a:lnTo>
                <a:cubicBezTo>
                  <a:pt x="13500" y="6480"/>
                  <a:pt x="13150" y="6547"/>
                  <a:pt x="12837" y="6682"/>
                </a:cubicBezTo>
                <a:cubicBezTo>
                  <a:pt x="12524" y="6818"/>
                  <a:pt x="12246" y="7020"/>
                  <a:pt x="12005" y="7290"/>
                </a:cubicBezTo>
                <a:cubicBezTo>
                  <a:pt x="11764" y="7560"/>
                  <a:pt x="11559" y="7837"/>
                  <a:pt x="11391" y="8120"/>
                </a:cubicBezTo>
                <a:cubicBezTo>
                  <a:pt x="11222" y="8404"/>
                  <a:pt x="11041" y="8753"/>
                  <a:pt x="10848" y="9166"/>
                </a:cubicBezTo>
                <a:cubicBezTo>
                  <a:pt x="10591" y="9724"/>
                  <a:pt x="10278" y="10494"/>
                  <a:pt x="9908" y="11475"/>
                </a:cubicBezTo>
                <a:cubicBezTo>
                  <a:pt x="9675" y="12069"/>
                  <a:pt x="9476" y="12568"/>
                  <a:pt x="9311" y="12973"/>
                </a:cubicBezTo>
                <a:cubicBezTo>
                  <a:pt x="9147" y="13379"/>
                  <a:pt x="8930" y="13851"/>
                  <a:pt x="8660" y="14391"/>
                </a:cubicBezTo>
                <a:cubicBezTo>
                  <a:pt x="8391" y="14931"/>
                  <a:pt x="8134" y="15381"/>
                  <a:pt x="7889" y="15741"/>
                </a:cubicBezTo>
                <a:cubicBezTo>
                  <a:pt x="7644" y="16101"/>
                  <a:pt x="7347" y="16474"/>
                  <a:pt x="6997" y="16862"/>
                </a:cubicBezTo>
                <a:cubicBezTo>
                  <a:pt x="6648" y="17249"/>
                  <a:pt x="6286" y="17557"/>
                  <a:pt x="5912" y="17786"/>
                </a:cubicBezTo>
                <a:cubicBezTo>
                  <a:pt x="5539" y="18016"/>
                  <a:pt x="5111" y="18205"/>
                  <a:pt x="4629" y="18353"/>
                </a:cubicBezTo>
                <a:cubicBezTo>
                  <a:pt x="4146" y="18502"/>
                  <a:pt x="3632" y="18576"/>
                  <a:pt x="3086" y="18576"/>
                </a:cubicBezTo>
                <a:lnTo>
                  <a:pt x="386" y="18576"/>
                </a:lnTo>
                <a:cubicBezTo>
                  <a:pt x="273" y="18576"/>
                  <a:pt x="181" y="18536"/>
                  <a:pt x="108" y="18455"/>
                </a:cubicBezTo>
                <a:cubicBezTo>
                  <a:pt x="36" y="18374"/>
                  <a:pt x="0" y="18270"/>
                  <a:pt x="0" y="18144"/>
                </a:cubicBezTo>
                <a:lnTo>
                  <a:pt x="0" y="15552"/>
                </a:lnTo>
                <a:cubicBezTo>
                  <a:pt x="0" y="15426"/>
                  <a:pt x="36" y="15323"/>
                  <a:pt x="108" y="15242"/>
                </a:cubicBezTo>
                <a:cubicBezTo>
                  <a:pt x="181" y="15160"/>
                  <a:pt x="273" y="15120"/>
                  <a:pt x="386" y="15120"/>
                </a:cubicBezTo>
                <a:lnTo>
                  <a:pt x="3086" y="15120"/>
                </a:lnTo>
                <a:cubicBezTo>
                  <a:pt x="3471" y="15120"/>
                  <a:pt x="3821" y="15053"/>
                  <a:pt x="4134" y="14918"/>
                </a:cubicBezTo>
                <a:cubicBezTo>
                  <a:pt x="4448" y="14783"/>
                  <a:pt x="4725" y="14580"/>
                  <a:pt x="4966" y="14310"/>
                </a:cubicBezTo>
                <a:cubicBezTo>
                  <a:pt x="5207" y="14040"/>
                  <a:pt x="5412" y="13763"/>
                  <a:pt x="5581" y="13480"/>
                </a:cubicBezTo>
                <a:cubicBezTo>
                  <a:pt x="5750" y="13196"/>
                  <a:pt x="5930" y="12847"/>
                  <a:pt x="6123" y="12434"/>
                </a:cubicBezTo>
                <a:cubicBezTo>
                  <a:pt x="6380" y="11876"/>
                  <a:pt x="6694" y="11106"/>
                  <a:pt x="7063" y="10125"/>
                </a:cubicBezTo>
                <a:cubicBezTo>
                  <a:pt x="7296" y="9531"/>
                  <a:pt x="7495" y="9032"/>
                  <a:pt x="7660" y="8627"/>
                </a:cubicBezTo>
                <a:cubicBezTo>
                  <a:pt x="7825" y="8221"/>
                  <a:pt x="8042" y="7749"/>
                  <a:pt x="8311" y="7209"/>
                </a:cubicBezTo>
                <a:cubicBezTo>
                  <a:pt x="8580" y="6669"/>
                  <a:pt x="8837" y="6219"/>
                  <a:pt x="9082" y="5859"/>
                </a:cubicBezTo>
                <a:cubicBezTo>
                  <a:pt x="9327" y="5499"/>
                  <a:pt x="9625" y="5126"/>
                  <a:pt x="9974" y="4738"/>
                </a:cubicBezTo>
                <a:cubicBezTo>
                  <a:pt x="10324" y="4351"/>
                  <a:pt x="10686" y="4043"/>
                  <a:pt x="11059" y="3814"/>
                </a:cubicBezTo>
                <a:cubicBezTo>
                  <a:pt x="11433" y="3584"/>
                  <a:pt x="11861" y="3395"/>
                  <a:pt x="12343" y="3247"/>
                </a:cubicBezTo>
                <a:cubicBezTo>
                  <a:pt x="12825" y="3098"/>
                  <a:pt x="13339" y="3024"/>
                  <a:pt x="13886" y="3024"/>
                </a:cubicBezTo>
                <a:lnTo>
                  <a:pt x="16971" y="3024"/>
                </a:lnTo>
                <a:lnTo>
                  <a:pt x="16971" y="432"/>
                </a:lnTo>
                <a:cubicBezTo>
                  <a:pt x="16971" y="306"/>
                  <a:pt x="17008" y="202"/>
                  <a:pt x="17080" y="121"/>
                </a:cubicBezTo>
                <a:cubicBezTo>
                  <a:pt x="17152" y="40"/>
                  <a:pt x="17245" y="0"/>
                  <a:pt x="17357" y="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16" name="Figure"/>
          <p:cNvSpPr/>
          <p:nvPr/>
        </p:nvSpPr>
        <p:spPr>
          <a:xfrm>
            <a:off x="2173778" y="6298645"/>
            <a:ext cx="389209" cy="33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50" y="0"/>
                </a:moveTo>
                <a:lnTo>
                  <a:pt x="17550" y="0"/>
                </a:lnTo>
                <a:cubicBezTo>
                  <a:pt x="18666" y="0"/>
                  <a:pt x="19620" y="396"/>
                  <a:pt x="20412" y="1188"/>
                </a:cubicBezTo>
                <a:cubicBezTo>
                  <a:pt x="21204" y="1980"/>
                  <a:pt x="21600" y="2934"/>
                  <a:pt x="21600" y="4050"/>
                </a:cubicBezTo>
                <a:lnTo>
                  <a:pt x="21600" y="17550"/>
                </a:lnTo>
                <a:cubicBezTo>
                  <a:pt x="21600" y="18666"/>
                  <a:pt x="21204" y="19620"/>
                  <a:pt x="20412" y="20412"/>
                </a:cubicBezTo>
                <a:cubicBezTo>
                  <a:pt x="19620" y="21204"/>
                  <a:pt x="18666" y="21600"/>
                  <a:pt x="17550" y="21600"/>
                </a:cubicBezTo>
                <a:lnTo>
                  <a:pt x="4050" y="21600"/>
                </a:lnTo>
                <a:cubicBezTo>
                  <a:pt x="2934" y="21600"/>
                  <a:pt x="1981" y="21204"/>
                  <a:pt x="1188" y="20412"/>
                </a:cubicBezTo>
                <a:cubicBezTo>
                  <a:pt x="396" y="19620"/>
                  <a:pt x="0" y="18666"/>
                  <a:pt x="0" y="17550"/>
                </a:cubicBezTo>
                <a:lnTo>
                  <a:pt x="0" y="4050"/>
                </a:lnTo>
                <a:cubicBezTo>
                  <a:pt x="0" y="2934"/>
                  <a:pt x="396" y="1980"/>
                  <a:pt x="1188" y="1188"/>
                </a:cubicBezTo>
                <a:cubicBezTo>
                  <a:pt x="1981" y="396"/>
                  <a:pt x="2934" y="0"/>
                  <a:pt x="4050" y="0"/>
                </a:cubicBezTo>
                <a:close/>
                <a:moveTo>
                  <a:pt x="13679" y="2250"/>
                </a:moveTo>
                <a:cubicBezTo>
                  <a:pt x="13518" y="2217"/>
                  <a:pt x="13345" y="2241"/>
                  <a:pt x="13162" y="2320"/>
                </a:cubicBezTo>
                <a:cubicBezTo>
                  <a:pt x="12788" y="2480"/>
                  <a:pt x="12600" y="2756"/>
                  <a:pt x="12600" y="3150"/>
                </a:cubicBezTo>
                <a:lnTo>
                  <a:pt x="12600" y="5400"/>
                </a:lnTo>
                <a:cubicBezTo>
                  <a:pt x="11484" y="5400"/>
                  <a:pt x="10472" y="5491"/>
                  <a:pt x="9562" y="5674"/>
                </a:cubicBezTo>
                <a:cubicBezTo>
                  <a:pt x="8653" y="5857"/>
                  <a:pt x="7891" y="6096"/>
                  <a:pt x="7277" y="6391"/>
                </a:cubicBezTo>
                <a:cubicBezTo>
                  <a:pt x="6663" y="6687"/>
                  <a:pt x="6129" y="7057"/>
                  <a:pt x="5674" y="7502"/>
                </a:cubicBezTo>
                <a:cubicBezTo>
                  <a:pt x="5220" y="7948"/>
                  <a:pt x="4861" y="8395"/>
                  <a:pt x="4598" y="8845"/>
                </a:cubicBezTo>
                <a:cubicBezTo>
                  <a:pt x="4336" y="9295"/>
                  <a:pt x="4127" y="9806"/>
                  <a:pt x="3973" y="10378"/>
                </a:cubicBezTo>
                <a:cubicBezTo>
                  <a:pt x="3818" y="10950"/>
                  <a:pt x="3717" y="11473"/>
                  <a:pt x="3670" y="11946"/>
                </a:cubicBezTo>
                <a:cubicBezTo>
                  <a:pt x="3623" y="12420"/>
                  <a:pt x="3600" y="12937"/>
                  <a:pt x="3600" y="13500"/>
                </a:cubicBezTo>
                <a:cubicBezTo>
                  <a:pt x="3600" y="15197"/>
                  <a:pt x="4383" y="17091"/>
                  <a:pt x="5948" y="19181"/>
                </a:cubicBezTo>
                <a:cubicBezTo>
                  <a:pt x="6042" y="19294"/>
                  <a:pt x="6159" y="19350"/>
                  <a:pt x="6300" y="19350"/>
                </a:cubicBezTo>
                <a:cubicBezTo>
                  <a:pt x="6366" y="19350"/>
                  <a:pt x="6427" y="19336"/>
                  <a:pt x="6483" y="19308"/>
                </a:cubicBezTo>
                <a:cubicBezTo>
                  <a:pt x="6689" y="19223"/>
                  <a:pt x="6778" y="19069"/>
                  <a:pt x="6750" y="18844"/>
                </a:cubicBezTo>
                <a:cubicBezTo>
                  <a:pt x="6338" y="15525"/>
                  <a:pt x="6628" y="13308"/>
                  <a:pt x="7622" y="12192"/>
                </a:cubicBezTo>
                <a:cubicBezTo>
                  <a:pt x="8053" y="11705"/>
                  <a:pt x="8663" y="11351"/>
                  <a:pt x="9450" y="11130"/>
                </a:cubicBezTo>
                <a:cubicBezTo>
                  <a:pt x="10237" y="10910"/>
                  <a:pt x="11288" y="10800"/>
                  <a:pt x="12600" y="10800"/>
                </a:cubicBezTo>
                <a:lnTo>
                  <a:pt x="12600" y="13050"/>
                </a:lnTo>
                <a:cubicBezTo>
                  <a:pt x="12600" y="13444"/>
                  <a:pt x="12788" y="13720"/>
                  <a:pt x="13162" y="13880"/>
                </a:cubicBezTo>
                <a:cubicBezTo>
                  <a:pt x="13275" y="13927"/>
                  <a:pt x="13387" y="13950"/>
                  <a:pt x="13500" y="13950"/>
                </a:cubicBezTo>
                <a:cubicBezTo>
                  <a:pt x="13744" y="13950"/>
                  <a:pt x="13955" y="13861"/>
                  <a:pt x="14133" y="13683"/>
                </a:cubicBezTo>
                <a:lnTo>
                  <a:pt x="19083" y="8733"/>
                </a:lnTo>
                <a:cubicBezTo>
                  <a:pt x="19261" y="8555"/>
                  <a:pt x="19350" y="8344"/>
                  <a:pt x="19350" y="8100"/>
                </a:cubicBezTo>
                <a:cubicBezTo>
                  <a:pt x="19350" y="7856"/>
                  <a:pt x="19261" y="7645"/>
                  <a:pt x="19083" y="7467"/>
                </a:cubicBezTo>
                <a:lnTo>
                  <a:pt x="14133" y="2517"/>
                </a:lnTo>
                <a:cubicBezTo>
                  <a:pt x="13992" y="2372"/>
                  <a:pt x="13841" y="2283"/>
                  <a:pt x="13679" y="2250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17" name="Niveau d’autodétermination ?"/>
          <p:cNvSpPr txBox="1"/>
          <p:nvPr/>
        </p:nvSpPr>
        <p:spPr>
          <a:xfrm>
            <a:off x="2672858" y="6298973"/>
            <a:ext cx="440182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Niveau d’autodétermination ?</a:t>
            </a:r>
          </a:p>
        </p:txBody>
      </p:sp>
      <p:grpSp>
        <p:nvGrpSpPr>
          <p:cNvPr id="3720" name="Rectangle"/>
          <p:cNvGrpSpPr/>
          <p:nvPr/>
        </p:nvGrpSpPr>
        <p:grpSpPr>
          <a:xfrm rot="16200000">
            <a:off x="9071672" y="1141721"/>
            <a:ext cx="2773366" cy="2677750"/>
            <a:chOff x="0" y="0"/>
            <a:chExt cx="2773364" cy="2677748"/>
          </a:xfrm>
        </p:grpSpPr>
        <p:sp>
          <p:nvSpPr>
            <p:cNvPr id="3719" name="Rectangle"/>
            <p:cNvSpPr/>
            <p:nvPr/>
          </p:nvSpPr>
          <p:spPr>
            <a:xfrm>
              <a:off x="215899" y="139700"/>
              <a:ext cx="2341566" cy="211894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pic>
          <p:nvPicPr>
            <p:cNvPr id="3718" name="Rectangle Rectangle" descr="Rectangle Rectangl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773365" cy="2677750"/>
            </a:xfrm>
            <a:prstGeom prst="rect">
              <a:avLst/>
            </a:prstGeom>
            <a:effectLst/>
          </p:spPr>
        </p:pic>
      </p:grpSp>
      <p:sp>
        <p:nvSpPr>
          <p:cNvPr id="3721" name="Services pour élèves à besoins spécifiques"/>
          <p:cNvSpPr txBox="1"/>
          <p:nvPr/>
        </p:nvSpPr>
        <p:spPr>
          <a:xfrm>
            <a:off x="9464952" y="2179491"/>
            <a:ext cx="198680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Services pour élèves à besoins spécifiques</a:t>
            </a:r>
          </a:p>
        </p:txBody>
      </p:sp>
      <p:grpSp>
        <p:nvGrpSpPr>
          <p:cNvPr id="3724" name="Rectangle"/>
          <p:cNvGrpSpPr/>
          <p:nvPr/>
        </p:nvGrpSpPr>
        <p:grpSpPr>
          <a:xfrm>
            <a:off x="9017318" y="3609390"/>
            <a:ext cx="2550750" cy="2439875"/>
            <a:chOff x="0" y="0"/>
            <a:chExt cx="2550748" cy="2439873"/>
          </a:xfrm>
        </p:grpSpPr>
        <p:sp>
          <p:nvSpPr>
            <p:cNvPr id="3723" name="Rectangle"/>
            <p:cNvSpPr/>
            <p:nvPr/>
          </p:nvSpPr>
          <p:spPr>
            <a:xfrm>
              <a:off x="215900" y="139700"/>
              <a:ext cx="2118949" cy="18810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pic>
          <p:nvPicPr>
            <p:cNvPr id="3722" name="Rectangle Rectangle" descr="Rectangle Rectangl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2550749" cy="2439875"/>
            </a:xfrm>
            <a:prstGeom prst="rect">
              <a:avLst/>
            </a:prstGeom>
            <a:effectLst/>
          </p:spPr>
        </p:pic>
      </p:grpSp>
      <p:sp>
        <p:nvSpPr>
          <p:cNvPr id="3725" name="Services externes"/>
          <p:cNvSpPr txBox="1"/>
          <p:nvPr/>
        </p:nvSpPr>
        <p:spPr>
          <a:xfrm>
            <a:off x="9358727" y="4456444"/>
            <a:ext cx="196953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Services externes</a:t>
            </a:r>
          </a:p>
        </p:txBody>
      </p:sp>
      <p:sp>
        <p:nvSpPr>
          <p:cNvPr id="3726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39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64" y="-443101"/>
            <a:ext cx="12234927" cy="8172644"/>
          </a:xfrm>
          <a:prstGeom prst="rect">
            <a:avLst/>
          </a:prstGeom>
          <a:ln w="12700">
            <a:miter lim="400000"/>
          </a:ln>
        </p:spPr>
      </p:pic>
      <p:sp>
        <p:nvSpPr>
          <p:cNvPr id="2401" name="Thématique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8"/>
          </a:xfrm>
          <a:prstGeom prst="rect">
            <a:avLst/>
          </a:prstGeom>
          <a:solidFill>
            <a:srgbClr val="EA4B50">
              <a:alpha val="55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Thématique</a:t>
            </a:r>
          </a:p>
        </p:txBody>
      </p:sp>
      <p:sp>
        <p:nvSpPr>
          <p:cNvPr id="2402" name="0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solidFill>
            <a:srgbClr val="40515A">
              <a:alpha val="75000"/>
            </a:srgbClr>
          </a:solidFill>
        </p:spPr>
        <p:txBody>
          <a:bodyPr anchor="ctr"/>
          <a:lstStyle>
            <a:lvl1pPr>
              <a:defRPr sz="4800" b="1">
                <a:solidFill>
                  <a:srgbClr val="FFFFFF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240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8" name="Situation actuelle pour la population générale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7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Situation actuelle pour la population générale </a:t>
            </a:r>
          </a:p>
        </p:txBody>
      </p:sp>
      <p:sp>
        <p:nvSpPr>
          <p:cNvPr id="2409" name="Rectangle"/>
          <p:cNvSpPr/>
          <p:nvPr/>
        </p:nvSpPr>
        <p:spPr>
          <a:xfrm>
            <a:off x="-1" y="6739683"/>
            <a:ext cx="12192001" cy="5830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10" name="image17.png" descr="imag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335" y="1792776"/>
            <a:ext cx="7607302" cy="4856273"/>
          </a:xfrm>
          <a:prstGeom prst="rect">
            <a:avLst/>
          </a:prstGeom>
          <a:ln w="12700">
            <a:miter lim="400000"/>
          </a:ln>
        </p:spPr>
      </p:pic>
      <p:sp>
        <p:nvSpPr>
          <p:cNvPr id="2411" name="Rectangle aux angles arrondis"/>
          <p:cNvSpPr/>
          <p:nvPr/>
        </p:nvSpPr>
        <p:spPr>
          <a:xfrm>
            <a:off x="2949310" y="1868976"/>
            <a:ext cx="1965184" cy="4780073"/>
          </a:xfrm>
          <a:prstGeom prst="roundRect">
            <a:avLst>
              <a:gd name="adj" fmla="val 17823"/>
            </a:avLst>
          </a:prstGeom>
          <a:ln w="76200">
            <a:solidFill>
              <a:srgbClr val="D0E54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2" name="VARIABLES…"/>
          <p:cNvSpPr txBox="1"/>
          <p:nvPr/>
        </p:nvSpPr>
        <p:spPr>
          <a:xfrm>
            <a:off x="1368427" y="2231320"/>
            <a:ext cx="3363724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chemeClr val="accent4"/>
                </a:solidFill>
              </a:defRPr>
            </a:pPr>
            <a:r>
              <a:t>VARIABLES </a:t>
            </a:r>
          </a:p>
          <a:p>
            <a:pPr>
              <a:defRPr sz="2200">
                <a:solidFill>
                  <a:schemeClr val="accent4"/>
                </a:solidFill>
              </a:defRPr>
            </a:pPr>
            <a:r>
              <a:t>D’ENTRÉES</a:t>
            </a:r>
          </a:p>
        </p:txBody>
      </p:sp>
      <p:sp>
        <p:nvSpPr>
          <p:cNvPr id="2413" name="Rectangle aux angles arrondis"/>
          <p:cNvSpPr/>
          <p:nvPr/>
        </p:nvSpPr>
        <p:spPr>
          <a:xfrm>
            <a:off x="5023747" y="2261077"/>
            <a:ext cx="3692525" cy="4285863"/>
          </a:xfrm>
          <a:prstGeom prst="roundRect">
            <a:avLst>
              <a:gd name="adj" fmla="val 16667"/>
            </a:avLst>
          </a:prstGeom>
          <a:ln w="76200">
            <a:solidFill>
              <a:schemeClr val="accent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4" name="VARIABLE DE…"/>
          <p:cNvSpPr txBox="1"/>
          <p:nvPr/>
        </p:nvSpPr>
        <p:spPr>
          <a:xfrm>
            <a:off x="8877186" y="5824858"/>
            <a:ext cx="3387422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chemeClr val="accent3"/>
                </a:solidFill>
              </a:defRPr>
            </a:pPr>
            <a:r>
              <a:t>VARIABLE DE </a:t>
            </a:r>
          </a:p>
          <a:p>
            <a:pPr>
              <a:defRPr sz="2200">
                <a:solidFill>
                  <a:schemeClr val="accent3"/>
                </a:solidFill>
              </a:defRPr>
            </a:pPr>
            <a:r>
              <a:t>PROCESSUS</a:t>
            </a:r>
          </a:p>
        </p:txBody>
      </p:sp>
      <p:sp>
        <p:nvSpPr>
          <p:cNvPr id="2415" name="Les déterminants de la réussite scolaire dans l’approche éducative…"/>
          <p:cNvSpPr txBox="1"/>
          <p:nvPr/>
        </p:nvSpPr>
        <p:spPr>
          <a:xfrm>
            <a:off x="1830035" y="1297443"/>
            <a:ext cx="1101090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Les déterminants de la réussite scolaire dans l’approche éducative</a:t>
            </a:r>
            <a:r>
              <a:rPr b="0"/>
              <a:t> </a:t>
            </a:r>
          </a:p>
          <a:p>
            <a:pPr algn="ctr">
              <a:defRPr sz="2200" b="1"/>
            </a:pPr>
            <a:r>
              <a:t>Romainville et  Michaut, 2012</a:t>
            </a:r>
          </a:p>
        </p:txBody>
      </p:sp>
      <p:sp>
        <p:nvSpPr>
          <p:cNvPr id="2416" name="Figure"/>
          <p:cNvSpPr/>
          <p:nvPr/>
        </p:nvSpPr>
        <p:spPr>
          <a:xfrm>
            <a:off x="336441" y="287787"/>
            <a:ext cx="605028" cy="58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39" y="17978"/>
                </a:moveTo>
                <a:lnTo>
                  <a:pt x="14918" y="19987"/>
                </a:lnTo>
                <a:lnTo>
                  <a:pt x="15450" y="20516"/>
                </a:lnTo>
                <a:cubicBezTo>
                  <a:pt x="16008" y="21071"/>
                  <a:pt x="16912" y="21071"/>
                  <a:pt x="17470" y="20516"/>
                </a:cubicBezTo>
                <a:cubicBezTo>
                  <a:pt x="17736" y="20252"/>
                  <a:pt x="17896" y="19881"/>
                  <a:pt x="17896" y="19511"/>
                </a:cubicBezTo>
                <a:cubicBezTo>
                  <a:pt x="17896" y="19115"/>
                  <a:pt x="17736" y="18771"/>
                  <a:pt x="17470" y="18507"/>
                </a:cubicBezTo>
                <a:lnTo>
                  <a:pt x="16939" y="17978"/>
                </a:lnTo>
                <a:close/>
                <a:moveTo>
                  <a:pt x="12521" y="10369"/>
                </a:moveTo>
                <a:lnTo>
                  <a:pt x="9261" y="11742"/>
                </a:lnTo>
                <a:lnTo>
                  <a:pt x="9261" y="15521"/>
                </a:lnTo>
                <a:lnTo>
                  <a:pt x="12521" y="14120"/>
                </a:lnTo>
                <a:lnTo>
                  <a:pt x="12521" y="10369"/>
                </a:lnTo>
                <a:close/>
                <a:moveTo>
                  <a:pt x="5312" y="10369"/>
                </a:moveTo>
                <a:lnTo>
                  <a:pt x="5312" y="14120"/>
                </a:lnTo>
                <a:lnTo>
                  <a:pt x="8598" y="15521"/>
                </a:lnTo>
                <a:lnTo>
                  <a:pt x="8598" y="11742"/>
                </a:lnTo>
                <a:lnTo>
                  <a:pt x="5312" y="10369"/>
                </a:lnTo>
                <a:close/>
                <a:moveTo>
                  <a:pt x="8916" y="8519"/>
                </a:moveTo>
                <a:lnTo>
                  <a:pt x="5816" y="9867"/>
                </a:lnTo>
                <a:lnTo>
                  <a:pt x="8916" y="11188"/>
                </a:lnTo>
                <a:lnTo>
                  <a:pt x="12044" y="9867"/>
                </a:lnTo>
                <a:lnTo>
                  <a:pt x="8916" y="8519"/>
                </a:lnTo>
                <a:close/>
                <a:moveTo>
                  <a:pt x="8784" y="7885"/>
                </a:moveTo>
                <a:cubicBezTo>
                  <a:pt x="8863" y="7832"/>
                  <a:pt x="8969" y="7832"/>
                  <a:pt x="9049" y="7885"/>
                </a:cubicBezTo>
                <a:lnTo>
                  <a:pt x="12998" y="9550"/>
                </a:lnTo>
                <a:cubicBezTo>
                  <a:pt x="13104" y="9602"/>
                  <a:pt x="13183" y="9735"/>
                  <a:pt x="13183" y="9867"/>
                </a:cubicBezTo>
                <a:lnTo>
                  <a:pt x="13183" y="14332"/>
                </a:lnTo>
                <a:cubicBezTo>
                  <a:pt x="13183" y="14464"/>
                  <a:pt x="13104" y="14596"/>
                  <a:pt x="12998" y="14622"/>
                </a:cubicBezTo>
                <a:lnTo>
                  <a:pt x="9049" y="16313"/>
                </a:lnTo>
                <a:cubicBezTo>
                  <a:pt x="9022" y="16340"/>
                  <a:pt x="8969" y="16340"/>
                  <a:pt x="8916" y="16340"/>
                </a:cubicBezTo>
                <a:cubicBezTo>
                  <a:pt x="8863" y="16340"/>
                  <a:pt x="8837" y="16340"/>
                  <a:pt x="8784" y="16313"/>
                </a:cubicBezTo>
                <a:lnTo>
                  <a:pt x="4861" y="14622"/>
                </a:lnTo>
                <a:cubicBezTo>
                  <a:pt x="4756" y="14596"/>
                  <a:pt x="4676" y="14464"/>
                  <a:pt x="4676" y="14332"/>
                </a:cubicBezTo>
                <a:lnTo>
                  <a:pt x="4676" y="9867"/>
                </a:lnTo>
                <a:cubicBezTo>
                  <a:pt x="4676" y="9735"/>
                  <a:pt x="4756" y="9602"/>
                  <a:pt x="4861" y="9550"/>
                </a:cubicBezTo>
                <a:lnTo>
                  <a:pt x="8784" y="7885"/>
                </a:lnTo>
                <a:close/>
                <a:moveTo>
                  <a:pt x="8937" y="5921"/>
                </a:moveTo>
                <a:cubicBezTo>
                  <a:pt x="7288" y="5921"/>
                  <a:pt x="5746" y="6556"/>
                  <a:pt x="4577" y="7719"/>
                </a:cubicBezTo>
                <a:cubicBezTo>
                  <a:pt x="3433" y="8856"/>
                  <a:pt x="2795" y="10390"/>
                  <a:pt x="2795" y="12055"/>
                </a:cubicBezTo>
                <a:cubicBezTo>
                  <a:pt x="2795" y="13668"/>
                  <a:pt x="3433" y="15202"/>
                  <a:pt x="4577" y="16365"/>
                </a:cubicBezTo>
                <a:cubicBezTo>
                  <a:pt x="6517" y="18295"/>
                  <a:pt x="9548" y="18718"/>
                  <a:pt x="11967" y="17396"/>
                </a:cubicBezTo>
                <a:cubicBezTo>
                  <a:pt x="11994" y="17343"/>
                  <a:pt x="12047" y="17343"/>
                  <a:pt x="12100" y="17343"/>
                </a:cubicBezTo>
                <a:cubicBezTo>
                  <a:pt x="12180" y="17343"/>
                  <a:pt x="12286" y="17396"/>
                  <a:pt x="12340" y="17449"/>
                </a:cubicBezTo>
                <a:lnTo>
                  <a:pt x="14466" y="19538"/>
                </a:lnTo>
                <a:lnTo>
                  <a:pt x="16487" y="17502"/>
                </a:lnTo>
                <a:lnTo>
                  <a:pt x="14387" y="15413"/>
                </a:lnTo>
                <a:cubicBezTo>
                  <a:pt x="14280" y="15307"/>
                  <a:pt x="14254" y="15149"/>
                  <a:pt x="14333" y="15017"/>
                </a:cubicBezTo>
                <a:cubicBezTo>
                  <a:pt x="15663" y="12637"/>
                  <a:pt x="15264" y="9649"/>
                  <a:pt x="13297" y="7719"/>
                </a:cubicBezTo>
                <a:cubicBezTo>
                  <a:pt x="12153" y="6556"/>
                  <a:pt x="10611" y="5921"/>
                  <a:pt x="8937" y="5921"/>
                </a:cubicBezTo>
                <a:close/>
                <a:moveTo>
                  <a:pt x="8937" y="5260"/>
                </a:moveTo>
                <a:cubicBezTo>
                  <a:pt x="10771" y="5260"/>
                  <a:pt x="12499" y="5948"/>
                  <a:pt x="13775" y="7243"/>
                </a:cubicBezTo>
                <a:cubicBezTo>
                  <a:pt x="15849" y="9306"/>
                  <a:pt x="16354" y="12531"/>
                  <a:pt x="15025" y="15122"/>
                </a:cubicBezTo>
                <a:lnTo>
                  <a:pt x="17949" y="18031"/>
                </a:lnTo>
                <a:cubicBezTo>
                  <a:pt x="18348" y="18427"/>
                  <a:pt x="18560" y="18956"/>
                  <a:pt x="18560" y="19511"/>
                </a:cubicBezTo>
                <a:cubicBezTo>
                  <a:pt x="18560" y="20066"/>
                  <a:pt x="18348" y="20595"/>
                  <a:pt x="17949" y="20992"/>
                </a:cubicBezTo>
                <a:cubicBezTo>
                  <a:pt x="17524" y="21389"/>
                  <a:pt x="16992" y="21600"/>
                  <a:pt x="16460" y="21600"/>
                </a:cubicBezTo>
                <a:cubicBezTo>
                  <a:pt x="15928" y="21600"/>
                  <a:pt x="15397" y="21389"/>
                  <a:pt x="14971" y="20992"/>
                </a:cubicBezTo>
                <a:lnTo>
                  <a:pt x="12047" y="18057"/>
                </a:lnTo>
                <a:cubicBezTo>
                  <a:pt x="9442" y="19406"/>
                  <a:pt x="6198" y="18903"/>
                  <a:pt x="4125" y="16841"/>
                </a:cubicBezTo>
                <a:cubicBezTo>
                  <a:pt x="2849" y="15545"/>
                  <a:pt x="2104" y="13853"/>
                  <a:pt x="2104" y="12055"/>
                </a:cubicBezTo>
                <a:cubicBezTo>
                  <a:pt x="2104" y="10231"/>
                  <a:pt x="2849" y="8513"/>
                  <a:pt x="4125" y="7243"/>
                </a:cubicBezTo>
                <a:cubicBezTo>
                  <a:pt x="5401" y="5948"/>
                  <a:pt x="7129" y="5260"/>
                  <a:pt x="8937" y="5260"/>
                </a:cubicBezTo>
                <a:close/>
                <a:moveTo>
                  <a:pt x="18929" y="1628"/>
                </a:moveTo>
                <a:cubicBezTo>
                  <a:pt x="19037" y="1520"/>
                  <a:pt x="19279" y="1520"/>
                  <a:pt x="19387" y="1628"/>
                </a:cubicBezTo>
                <a:cubicBezTo>
                  <a:pt x="19468" y="1682"/>
                  <a:pt x="19495" y="1789"/>
                  <a:pt x="19495" y="1870"/>
                </a:cubicBezTo>
                <a:cubicBezTo>
                  <a:pt x="19495" y="1951"/>
                  <a:pt x="19468" y="2032"/>
                  <a:pt x="19387" y="2113"/>
                </a:cubicBezTo>
                <a:cubicBezTo>
                  <a:pt x="19333" y="2167"/>
                  <a:pt x="19253" y="2194"/>
                  <a:pt x="19172" y="2194"/>
                </a:cubicBezTo>
                <a:cubicBezTo>
                  <a:pt x="19064" y="2194"/>
                  <a:pt x="19010" y="2167"/>
                  <a:pt x="18929" y="2113"/>
                </a:cubicBezTo>
                <a:cubicBezTo>
                  <a:pt x="18875" y="2032"/>
                  <a:pt x="18821" y="1951"/>
                  <a:pt x="18821" y="1870"/>
                </a:cubicBezTo>
                <a:cubicBezTo>
                  <a:pt x="18821" y="1789"/>
                  <a:pt x="18875" y="1682"/>
                  <a:pt x="18929" y="1628"/>
                </a:cubicBezTo>
                <a:close/>
                <a:moveTo>
                  <a:pt x="15422" y="1628"/>
                </a:moveTo>
                <a:cubicBezTo>
                  <a:pt x="15557" y="1520"/>
                  <a:pt x="15772" y="1520"/>
                  <a:pt x="15907" y="1628"/>
                </a:cubicBezTo>
                <a:cubicBezTo>
                  <a:pt x="15961" y="1682"/>
                  <a:pt x="15988" y="1789"/>
                  <a:pt x="15988" y="1870"/>
                </a:cubicBezTo>
                <a:cubicBezTo>
                  <a:pt x="15988" y="1951"/>
                  <a:pt x="15961" y="2032"/>
                  <a:pt x="15907" y="2113"/>
                </a:cubicBezTo>
                <a:cubicBezTo>
                  <a:pt x="15826" y="2167"/>
                  <a:pt x="15746" y="2194"/>
                  <a:pt x="15665" y="2194"/>
                </a:cubicBezTo>
                <a:cubicBezTo>
                  <a:pt x="15584" y="2194"/>
                  <a:pt x="15476" y="2167"/>
                  <a:pt x="15422" y="2113"/>
                </a:cubicBezTo>
                <a:cubicBezTo>
                  <a:pt x="15368" y="2032"/>
                  <a:pt x="15314" y="1951"/>
                  <a:pt x="15314" y="1870"/>
                </a:cubicBezTo>
                <a:cubicBezTo>
                  <a:pt x="15314" y="1789"/>
                  <a:pt x="15368" y="1682"/>
                  <a:pt x="15422" y="1628"/>
                </a:cubicBezTo>
                <a:close/>
                <a:moveTo>
                  <a:pt x="17418" y="1520"/>
                </a:moveTo>
                <a:cubicBezTo>
                  <a:pt x="17607" y="1520"/>
                  <a:pt x="17742" y="1682"/>
                  <a:pt x="17742" y="1870"/>
                </a:cubicBezTo>
                <a:cubicBezTo>
                  <a:pt x="17742" y="2059"/>
                  <a:pt x="17607" y="2194"/>
                  <a:pt x="17418" y="2194"/>
                </a:cubicBezTo>
                <a:cubicBezTo>
                  <a:pt x="17229" y="2194"/>
                  <a:pt x="17067" y="2059"/>
                  <a:pt x="17067" y="1870"/>
                </a:cubicBezTo>
                <a:cubicBezTo>
                  <a:pt x="17067" y="1682"/>
                  <a:pt x="17229" y="1520"/>
                  <a:pt x="17418" y="1520"/>
                </a:cubicBezTo>
                <a:close/>
                <a:moveTo>
                  <a:pt x="662" y="635"/>
                </a:moveTo>
                <a:lnTo>
                  <a:pt x="662" y="3044"/>
                </a:lnTo>
                <a:lnTo>
                  <a:pt x="20938" y="3044"/>
                </a:lnTo>
                <a:lnTo>
                  <a:pt x="20938" y="635"/>
                </a:lnTo>
                <a:lnTo>
                  <a:pt x="662" y="635"/>
                </a:lnTo>
                <a:close/>
                <a:moveTo>
                  <a:pt x="344" y="0"/>
                </a:moveTo>
                <a:lnTo>
                  <a:pt x="21282" y="0"/>
                </a:lnTo>
                <a:cubicBezTo>
                  <a:pt x="21468" y="0"/>
                  <a:pt x="21600" y="132"/>
                  <a:pt x="21600" y="318"/>
                </a:cubicBezTo>
                <a:lnTo>
                  <a:pt x="21600" y="21256"/>
                </a:lnTo>
                <a:cubicBezTo>
                  <a:pt x="21600" y="21468"/>
                  <a:pt x="21468" y="21600"/>
                  <a:pt x="21282" y="21600"/>
                </a:cubicBezTo>
                <a:lnTo>
                  <a:pt x="19165" y="21600"/>
                </a:lnTo>
                <a:cubicBezTo>
                  <a:pt x="19006" y="21600"/>
                  <a:pt x="18847" y="21468"/>
                  <a:pt x="18847" y="21256"/>
                </a:cubicBezTo>
                <a:cubicBezTo>
                  <a:pt x="18847" y="21097"/>
                  <a:pt x="19006" y="20938"/>
                  <a:pt x="19165" y="20938"/>
                </a:cubicBezTo>
                <a:lnTo>
                  <a:pt x="20938" y="20938"/>
                </a:lnTo>
                <a:lnTo>
                  <a:pt x="20938" y="3706"/>
                </a:lnTo>
                <a:lnTo>
                  <a:pt x="662" y="3706"/>
                </a:lnTo>
                <a:lnTo>
                  <a:pt x="662" y="20938"/>
                </a:lnTo>
                <a:lnTo>
                  <a:pt x="13500" y="20938"/>
                </a:lnTo>
                <a:cubicBezTo>
                  <a:pt x="13685" y="20938"/>
                  <a:pt x="13818" y="21097"/>
                  <a:pt x="13818" y="21256"/>
                </a:cubicBezTo>
                <a:cubicBezTo>
                  <a:pt x="13818" y="21468"/>
                  <a:pt x="13685" y="21600"/>
                  <a:pt x="13500" y="21600"/>
                </a:cubicBezTo>
                <a:lnTo>
                  <a:pt x="344" y="21600"/>
                </a:lnTo>
                <a:cubicBezTo>
                  <a:pt x="159" y="21600"/>
                  <a:pt x="0" y="21468"/>
                  <a:pt x="0" y="21256"/>
                </a:cubicBezTo>
                <a:lnTo>
                  <a:pt x="0" y="318"/>
                </a:lnTo>
                <a:cubicBezTo>
                  <a:pt x="0" y="132"/>
                  <a:pt x="159" y="0"/>
                  <a:pt x="344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5AAB3"/>
            </a:solidFill>
          </a:ln>
        </p:spPr>
        <p:txBody>
          <a:bodyPr lIns="45719" rIns="45719" anchor="ctr"/>
          <a:lstStyle/>
          <a:p>
            <a:pPr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417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11525340" y="6472210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1" grpId="1" animBg="1" advAuto="0"/>
      <p:bldP spid="2412" grpId="2" animBg="1" advAuto="0"/>
      <p:bldP spid="2413" grpId="3" animBg="1" advAuto="0"/>
      <p:bldP spid="2414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2" name="Polygone"/>
          <p:cNvSpPr/>
          <p:nvPr/>
        </p:nvSpPr>
        <p:spPr>
          <a:xfrm>
            <a:off x="772607" y="3818877"/>
            <a:ext cx="218020" cy="218020"/>
          </a:xfrm>
          <a:prstGeom prst="diamond">
            <a:avLst/>
          </a:prstGeom>
          <a:solidFill>
            <a:srgbClr val="FF6C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423" name="Polygone"/>
          <p:cNvSpPr/>
          <p:nvPr/>
        </p:nvSpPr>
        <p:spPr>
          <a:xfrm>
            <a:off x="772607" y="4334980"/>
            <a:ext cx="218020" cy="218020"/>
          </a:xfrm>
          <a:prstGeom prst="diamond">
            <a:avLst/>
          </a:prstGeom>
          <a:solidFill>
            <a:srgbClr val="05AAB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424" name="Polygone"/>
          <p:cNvSpPr/>
          <p:nvPr/>
        </p:nvSpPr>
        <p:spPr>
          <a:xfrm>
            <a:off x="784667" y="4819813"/>
            <a:ext cx="218020" cy="218020"/>
          </a:xfrm>
          <a:prstGeom prst="diamond">
            <a:avLst/>
          </a:prstGeom>
          <a:solidFill>
            <a:srgbClr val="FF6C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sp>
        <p:nvSpPr>
          <p:cNvPr id="2425" name="Polygone"/>
          <p:cNvSpPr/>
          <p:nvPr/>
        </p:nvSpPr>
        <p:spPr>
          <a:xfrm>
            <a:off x="784774" y="5322321"/>
            <a:ext cx="217805" cy="217805"/>
          </a:xfrm>
          <a:prstGeom prst="diamond">
            <a:avLst/>
          </a:prstGeom>
          <a:solidFill>
            <a:srgbClr val="849EAB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/>
            </a:pPr>
            <a:endParaRPr/>
          </a:p>
        </p:txBody>
      </p:sp>
      <p:sp>
        <p:nvSpPr>
          <p:cNvPr id="2426" name="Taux de diplomation faible"/>
          <p:cNvSpPr txBox="1"/>
          <p:nvPr/>
        </p:nvSpPr>
        <p:spPr>
          <a:xfrm>
            <a:off x="1061403" y="4259835"/>
            <a:ext cx="3506545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1200"/>
              </a:spcBef>
            </a:lvl1pPr>
          </a:lstStyle>
          <a:p>
            <a:r>
              <a:t>Taux de diplomation faible </a:t>
            </a:r>
          </a:p>
        </p:txBody>
      </p:sp>
      <p:sp>
        <p:nvSpPr>
          <p:cNvPr id="2427" name="Taux d’inscription faible"/>
          <p:cNvSpPr txBox="1"/>
          <p:nvPr/>
        </p:nvSpPr>
        <p:spPr>
          <a:xfrm>
            <a:off x="1102684" y="4775152"/>
            <a:ext cx="38102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just">
              <a:spcBef>
                <a:spcPts val="1200"/>
              </a:spcBef>
            </a:lvl1pPr>
          </a:lstStyle>
          <a:p>
            <a:r>
              <a:t>Taux d’inscription faible</a:t>
            </a:r>
          </a:p>
        </p:txBody>
      </p:sp>
      <p:sp>
        <p:nvSpPr>
          <p:cNvPr id="2428" name="De nombreux défis à relever (cognitifs, sociaux, émotionnels, organisationnels et structurels)"/>
          <p:cNvSpPr txBox="1"/>
          <p:nvPr/>
        </p:nvSpPr>
        <p:spPr>
          <a:xfrm>
            <a:off x="1061403" y="5260337"/>
            <a:ext cx="367988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just">
              <a:spcBef>
                <a:spcPts val="1200"/>
              </a:spcBef>
            </a:lvl1pPr>
          </a:lstStyle>
          <a:p>
            <a:r>
              <a:t>De nombreux défis à relever (cognitifs, sociaux, émotionnels, organisationnels et structurels)</a:t>
            </a:r>
          </a:p>
        </p:txBody>
      </p:sp>
      <p:sp>
        <p:nvSpPr>
          <p:cNvPr id="2429" name="Des inscriptions en augmentation"/>
          <p:cNvSpPr txBox="1"/>
          <p:nvPr/>
        </p:nvSpPr>
        <p:spPr>
          <a:xfrm>
            <a:off x="1075379" y="3752505"/>
            <a:ext cx="399553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Des inscriptions en augmentation</a:t>
            </a:r>
          </a:p>
        </p:txBody>
      </p:sp>
      <p:sp>
        <p:nvSpPr>
          <p:cNvPr id="2430" name="Situation actuelle pour la population avec TSA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7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Situation actuelle pour la population avec TSA</a:t>
            </a:r>
          </a:p>
        </p:txBody>
      </p:sp>
      <p:sp>
        <p:nvSpPr>
          <p:cNvPr id="2431" name="Polygone"/>
          <p:cNvSpPr/>
          <p:nvPr/>
        </p:nvSpPr>
        <p:spPr>
          <a:xfrm>
            <a:off x="772714" y="2790986"/>
            <a:ext cx="217805" cy="217805"/>
          </a:xfrm>
          <a:prstGeom prst="diamond">
            <a:avLst/>
          </a:prstGeom>
          <a:solidFill>
            <a:srgbClr val="849EAB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/>
            </a:pPr>
            <a:endParaRPr/>
          </a:p>
        </p:txBody>
      </p:sp>
      <p:sp>
        <p:nvSpPr>
          <p:cNvPr id="2432" name="Conclusions récentes: 23 études  comparées par Anderson et al. (2017)"/>
          <p:cNvSpPr txBox="1"/>
          <p:nvPr/>
        </p:nvSpPr>
        <p:spPr>
          <a:xfrm>
            <a:off x="1061403" y="2566292"/>
            <a:ext cx="3506545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spcBef>
                <a:spcPts val="1200"/>
              </a:spcBef>
              <a:defRPr b="1"/>
            </a:pPr>
            <a:r>
              <a:t>Conclusions récentes: 23 études  comparées par </a:t>
            </a:r>
            <a:r>
              <a:rPr>
                <a:solidFill>
                  <a:srgbClr val="FF2600"/>
                </a:solidFill>
              </a:rPr>
              <a:t>Anderson et al. (2017)</a:t>
            </a:r>
          </a:p>
        </p:txBody>
      </p:sp>
      <p:sp>
        <p:nvSpPr>
          <p:cNvPr id="2433" name="större - a multipurpose PowerPoint template"/>
          <p:cNvSpPr txBox="1"/>
          <p:nvPr/>
        </p:nvSpPr>
        <p:spPr>
          <a:xfrm>
            <a:off x="3605477" y="6823773"/>
            <a:ext cx="41148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576973"/>
                </a:solidFill>
              </a:defRPr>
            </a:lvl1pPr>
          </a:lstStyle>
          <a:p>
            <a:r>
              <a:t>större - a multipurpose PowerPoint template</a:t>
            </a:r>
          </a:p>
        </p:txBody>
      </p:sp>
      <p:sp>
        <p:nvSpPr>
          <p:cNvPr id="2434" name="your date here"/>
          <p:cNvSpPr txBox="1"/>
          <p:nvPr/>
        </p:nvSpPr>
        <p:spPr>
          <a:xfrm>
            <a:off x="1315964" y="6646529"/>
            <a:ext cx="27432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576973"/>
                </a:solidFill>
              </a:defRPr>
            </a:lvl1pPr>
          </a:lstStyle>
          <a:p>
            <a:r>
              <a:t>your date here</a:t>
            </a:r>
          </a:p>
        </p:txBody>
      </p:sp>
      <p:grpSp>
        <p:nvGrpSpPr>
          <p:cNvPr id="2437" name="Grouper"/>
          <p:cNvGrpSpPr/>
          <p:nvPr/>
        </p:nvGrpSpPr>
        <p:grpSpPr>
          <a:xfrm>
            <a:off x="9112942" y="4838589"/>
            <a:ext cx="1424176" cy="1419445"/>
            <a:chOff x="0" y="0"/>
            <a:chExt cx="1424175" cy="1419443"/>
          </a:xfrm>
        </p:grpSpPr>
        <p:sp>
          <p:nvSpPr>
            <p:cNvPr id="2435" name="Figure"/>
            <p:cNvSpPr/>
            <p:nvPr/>
          </p:nvSpPr>
          <p:spPr>
            <a:xfrm>
              <a:off x="0" y="-1"/>
              <a:ext cx="1331559" cy="134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242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436" name="Figure"/>
            <p:cNvSpPr/>
            <p:nvPr/>
          </p:nvSpPr>
          <p:spPr>
            <a:xfrm rot="10800000">
              <a:off x="92617" y="77235"/>
              <a:ext cx="1331559" cy="134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242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sp>
        <p:nvSpPr>
          <p:cNvPr id="2438" name="Rectangle"/>
          <p:cNvSpPr/>
          <p:nvPr/>
        </p:nvSpPr>
        <p:spPr>
          <a:xfrm>
            <a:off x="-4313300" y="6623446"/>
            <a:ext cx="16976825" cy="5830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41" name="Grouper"/>
          <p:cNvGrpSpPr/>
          <p:nvPr/>
        </p:nvGrpSpPr>
        <p:grpSpPr>
          <a:xfrm>
            <a:off x="9057204" y="3221853"/>
            <a:ext cx="1467747" cy="1462870"/>
            <a:chOff x="0" y="0"/>
            <a:chExt cx="1467745" cy="1462868"/>
          </a:xfrm>
        </p:grpSpPr>
        <p:sp>
          <p:nvSpPr>
            <p:cNvPr id="2439" name="Figure"/>
            <p:cNvSpPr/>
            <p:nvPr/>
          </p:nvSpPr>
          <p:spPr>
            <a:xfrm>
              <a:off x="0" y="-1"/>
              <a:ext cx="1372296" cy="138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440" name="Figure"/>
            <p:cNvSpPr/>
            <p:nvPr/>
          </p:nvSpPr>
          <p:spPr>
            <a:xfrm rot="10800000">
              <a:off x="95450" y="79598"/>
              <a:ext cx="1372296" cy="138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sp>
        <p:nvSpPr>
          <p:cNvPr id="2442" name="?"/>
          <p:cNvSpPr txBox="1"/>
          <p:nvPr/>
        </p:nvSpPr>
        <p:spPr>
          <a:xfrm>
            <a:off x="9582539" y="3366059"/>
            <a:ext cx="467877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7800">
                <a:solidFill>
                  <a:srgbClr val="009193"/>
                </a:solidFill>
              </a:defRPr>
            </a:lvl1pPr>
          </a:lstStyle>
          <a:p>
            <a:r>
              <a:t>?</a:t>
            </a:r>
          </a:p>
        </p:txBody>
      </p:sp>
      <p:pic>
        <p:nvPicPr>
          <p:cNvPr id="2443" name="phase resultats.png" descr="phase resultats.png"/>
          <p:cNvPicPr>
            <a:picLocks noChangeAspect="1"/>
          </p:cNvPicPr>
          <p:nvPr/>
        </p:nvPicPr>
        <p:blipFill>
          <a:blip r:embed="rId3"/>
          <a:srcRect t="694" b="694"/>
          <a:stretch>
            <a:fillRect/>
          </a:stretch>
        </p:blipFill>
        <p:spPr>
          <a:xfrm>
            <a:off x="9370958" y="5098556"/>
            <a:ext cx="914401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4" name="Dans les pays anglo-saxons"/>
          <p:cNvSpPr txBox="1"/>
          <p:nvPr/>
        </p:nvSpPr>
        <p:spPr>
          <a:xfrm>
            <a:off x="772607" y="1895806"/>
            <a:ext cx="389283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just">
              <a:spcBef>
                <a:spcPts val="1200"/>
              </a:spcBef>
              <a:defRPr sz="2400" b="1" u="sng">
                <a:solidFill>
                  <a:srgbClr val="212121"/>
                </a:solidFill>
              </a:defRPr>
            </a:lvl1pPr>
          </a:lstStyle>
          <a:p>
            <a:r>
              <a:t>Dans les pays anglo-saxons </a:t>
            </a:r>
          </a:p>
        </p:txBody>
      </p:sp>
      <p:pic>
        <p:nvPicPr>
          <p:cNvPr id="244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135" y="1812704"/>
            <a:ext cx="1655730" cy="4520966"/>
          </a:xfrm>
          <a:prstGeom prst="rect">
            <a:avLst/>
          </a:prstGeom>
          <a:ln w="12700">
            <a:miter lim="400000"/>
          </a:ln>
        </p:spPr>
      </p:pic>
      <p:sp>
        <p:nvSpPr>
          <p:cNvPr id="2446" name="Figure"/>
          <p:cNvSpPr/>
          <p:nvPr/>
        </p:nvSpPr>
        <p:spPr>
          <a:xfrm>
            <a:off x="336441" y="287787"/>
            <a:ext cx="605028" cy="58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39" y="17978"/>
                </a:moveTo>
                <a:lnTo>
                  <a:pt x="14918" y="19987"/>
                </a:lnTo>
                <a:lnTo>
                  <a:pt x="15450" y="20516"/>
                </a:lnTo>
                <a:cubicBezTo>
                  <a:pt x="16008" y="21071"/>
                  <a:pt x="16912" y="21071"/>
                  <a:pt x="17470" y="20516"/>
                </a:cubicBezTo>
                <a:cubicBezTo>
                  <a:pt x="17736" y="20252"/>
                  <a:pt x="17896" y="19881"/>
                  <a:pt x="17896" y="19511"/>
                </a:cubicBezTo>
                <a:cubicBezTo>
                  <a:pt x="17896" y="19115"/>
                  <a:pt x="17736" y="18771"/>
                  <a:pt x="17470" y="18507"/>
                </a:cubicBezTo>
                <a:lnTo>
                  <a:pt x="16939" y="17978"/>
                </a:lnTo>
                <a:close/>
                <a:moveTo>
                  <a:pt x="12521" y="10369"/>
                </a:moveTo>
                <a:lnTo>
                  <a:pt x="9261" y="11742"/>
                </a:lnTo>
                <a:lnTo>
                  <a:pt x="9261" y="15521"/>
                </a:lnTo>
                <a:lnTo>
                  <a:pt x="12521" y="14120"/>
                </a:lnTo>
                <a:lnTo>
                  <a:pt x="12521" y="10369"/>
                </a:lnTo>
                <a:close/>
                <a:moveTo>
                  <a:pt x="5312" y="10369"/>
                </a:moveTo>
                <a:lnTo>
                  <a:pt x="5312" y="14120"/>
                </a:lnTo>
                <a:lnTo>
                  <a:pt x="8598" y="15521"/>
                </a:lnTo>
                <a:lnTo>
                  <a:pt x="8598" y="11742"/>
                </a:lnTo>
                <a:lnTo>
                  <a:pt x="5312" y="10369"/>
                </a:lnTo>
                <a:close/>
                <a:moveTo>
                  <a:pt x="8916" y="8519"/>
                </a:moveTo>
                <a:lnTo>
                  <a:pt x="5816" y="9867"/>
                </a:lnTo>
                <a:lnTo>
                  <a:pt x="8916" y="11188"/>
                </a:lnTo>
                <a:lnTo>
                  <a:pt x="12044" y="9867"/>
                </a:lnTo>
                <a:lnTo>
                  <a:pt x="8916" y="8519"/>
                </a:lnTo>
                <a:close/>
                <a:moveTo>
                  <a:pt x="8784" y="7885"/>
                </a:moveTo>
                <a:cubicBezTo>
                  <a:pt x="8863" y="7832"/>
                  <a:pt x="8969" y="7832"/>
                  <a:pt x="9049" y="7885"/>
                </a:cubicBezTo>
                <a:lnTo>
                  <a:pt x="12998" y="9550"/>
                </a:lnTo>
                <a:cubicBezTo>
                  <a:pt x="13104" y="9602"/>
                  <a:pt x="13183" y="9735"/>
                  <a:pt x="13183" y="9867"/>
                </a:cubicBezTo>
                <a:lnTo>
                  <a:pt x="13183" y="14332"/>
                </a:lnTo>
                <a:cubicBezTo>
                  <a:pt x="13183" y="14464"/>
                  <a:pt x="13104" y="14596"/>
                  <a:pt x="12998" y="14622"/>
                </a:cubicBezTo>
                <a:lnTo>
                  <a:pt x="9049" y="16313"/>
                </a:lnTo>
                <a:cubicBezTo>
                  <a:pt x="9022" y="16340"/>
                  <a:pt x="8969" y="16340"/>
                  <a:pt x="8916" y="16340"/>
                </a:cubicBezTo>
                <a:cubicBezTo>
                  <a:pt x="8863" y="16340"/>
                  <a:pt x="8837" y="16340"/>
                  <a:pt x="8784" y="16313"/>
                </a:cubicBezTo>
                <a:lnTo>
                  <a:pt x="4861" y="14622"/>
                </a:lnTo>
                <a:cubicBezTo>
                  <a:pt x="4756" y="14596"/>
                  <a:pt x="4676" y="14464"/>
                  <a:pt x="4676" y="14332"/>
                </a:cubicBezTo>
                <a:lnTo>
                  <a:pt x="4676" y="9867"/>
                </a:lnTo>
                <a:cubicBezTo>
                  <a:pt x="4676" y="9735"/>
                  <a:pt x="4756" y="9602"/>
                  <a:pt x="4861" y="9550"/>
                </a:cubicBezTo>
                <a:lnTo>
                  <a:pt x="8784" y="7885"/>
                </a:lnTo>
                <a:close/>
                <a:moveTo>
                  <a:pt x="8937" y="5921"/>
                </a:moveTo>
                <a:cubicBezTo>
                  <a:pt x="7288" y="5921"/>
                  <a:pt x="5746" y="6556"/>
                  <a:pt x="4577" y="7719"/>
                </a:cubicBezTo>
                <a:cubicBezTo>
                  <a:pt x="3433" y="8856"/>
                  <a:pt x="2795" y="10390"/>
                  <a:pt x="2795" y="12055"/>
                </a:cubicBezTo>
                <a:cubicBezTo>
                  <a:pt x="2795" y="13668"/>
                  <a:pt x="3433" y="15202"/>
                  <a:pt x="4577" y="16365"/>
                </a:cubicBezTo>
                <a:cubicBezTo>
                  <a:pt x="6517" y="18295"/>
                  <a:pt x="9548" y="18718"/>
                  <a:pt x="11967" y="17396"/>
                </a:cubicBezTo>
                <a:cubicBezTo>
                  <a:pt x="11994" y="17343"/>
                  <a:pt x="12047" y="17343"/>
                  <a:pt x="12100" y="17343"/>
                </a:cubicBezTo>
                <a:cubicBezTo>
                  <a:pt x="12180" y="17343"/>
                  <a:pt x="12286" y="17396"/>
                  <a:pt x="12340" y="17449"/>
                </a:cubicBezTo>
                <a:lnTo>
                  <a:pt x="14466" y="19538"/>
                </a:lnTo>
                <a:lnTo>
                  <a:pt x="16487" y="17502"/>
                </a:lnTo>
                <a:lnTo>
                  <a:pt x="14387" y="15413"/>
                </a:lnTo>
                <a:cubicBezTo>
                  <a:pt x="14280" y="15307"/>
                  <a:pt x="14254" y="15149"/>
                  <a:pt x="14333" y="15017"/>
                </a:cubicBezTo>
                <a:cubicBezTo>
                  <a:pt x="15663" y="12637"/>
                  <a:pt x="15264" y="9649"/>
                  <a:pt x="13297" y="7719"/>
                </a:cubicBezTo>
                <a:cubicBezTo>
                  <a:pt x="12153" y="6556"/>
                  <a:pt x="10611" y="5921"/>
                  <a:pt x="8937" y="5921"/>
                </a:cubicBezTo>
                <a:close/>
                <a:moveTo>
                  <a:pt x="8937" y="5260"/>
                </a:moveTo>
                <a:cubicBezTo>
                  <a:pt x="10771" y="5260"/>
                  <a:pt x="12499" y="5948"/>
                  <a:pt x="13775" y="7243"/>
                </a:cubicBezTo>
                <a:cubicBezTo>
                  <a:pt x="15849" y="9306"/>
                  <a:pt x="16354" y="12531"/>
                  <a:pt x="15025" y="15122"/>
                </a:cubicBezTo>
                <a:lnTo>
                  <a:pt x="17949" y="18031"/>
                </a:lnTo>
                <a:cubicBezTo>
                  <a:pt x="18348" y="18427"/>
                  <a:pt x="18560" y="18956"/>
                  <a:pt x="18560" y="19511"/>
                </a:cubicBezTo>
                <a:cubicBezTo>
                  <a:pt x="18560" y="20066"/>
                  <a:pt x="18348" y="20595"/>
                  <a:pt x="17949" y="20992"/>
                </a:cubicBezTo>
                <a:cubicBezTo>
                  <a:pt x="17524" y="21389"/>
                  <a:pt x="16992" y="21600"/>
                  <a:pt x="16460" y="21600"/>
                </a:cubicBezTo>
                <a:cubicBezTo>
                  <a:pt x="15928" y="21600"/>
                  <a:pt x="15397" y="21389"/>
                  <a:pt x="14971" y="20992"/>
                </a:cubicBezTo>
                <a:lnTo>
                  <a:pt x="12047" y="18057"/>
                </a:lnTo>
                <a:cubicBezTo>
                  <a:pt x="9442" y="19406"/>
                  <a:pt x="6198" y="18903"/>
                  <a:pt x="4125" y="16841"/>
                </a:cubicBezTo>
                <a:cubicBezTo>
                  <a:pt x="2849" y="15545"/>
                  <a:pt x="2104" y="13853"/>
                  <a:pt x="2104" y="12055"/>
                </a:cubicBezTo>
                <a:cubicBezTo>
                  <a:pt x="2104" y="10231"/>
                  <a:pt x="2849" y="8513"/>
                  <a:pt x="4125" y="7243"/>
                </a:cubicBezTo>
                <a:cubicBezTo>
                  <a:pt x="5401" y="5948"/>
                  <a:pt x="7129" y="5260"/>
                  <a:pt x="8937" y="5260"/>
                </a:cubicBezTo>
                <a:close/>
                <a:moveTo>
                  <a:pt x="18929" y="1628"/>
                </a:moveTo>
                <a:cubicBezTo>
                  <a:pt x="19037" y="1520"/>
                  <a:pt x="19279" y="1520"/>
                  <a:pt x="19387" y="1628"/>
                </a:cubicBezTo>
                <a:cubicBezTo>
                  <a:pt x="19468" y="1682"/>
                  <a:pt x="19495" y="1789"/>
                  <a:pt x="19495" y="1870"/>
                </a:cubicBezTo>
                <a:cubicBezTo>
                  <a:pt x="19495" y="1951"/>
                  <a:pt x="19468" y="2032"/>
                  <a:pt x="19387" y="2113"/>
                </a:cubicBezTo>
                <a:cubicBezTo>
                  <a:pt x="19333" y="2167"/>
                  <a:pt x="19253" y="2194"/>
                  <a:pt x="19172" y="2194"/>
                </a:cubicBezTo>
                <a:cubicBezTo>
                  <a:pt x="19064" y="2194"/>
                  <a:pt x="19010" y="2167"/>
                  <a:pt x="18929" y="2113"/>
                </a:cubicBezTo>
                <a:cubicBezTo>
                  <a:pt x="18875" y="2032"/>
                  <a:pt x="18821" y="1951"/>
                  <a:pt x="18821" y="1870"/>
                </a:cubicBezTo>
                <a:cubicBezTo>
                  <a:pt x="18821" y="1789"/>
                  <a:pt x="18875" y="1682"/>
                  <a:pt x="18929" y="1628"/>
                </a:cubicBezTo>
                <a:close/>
                <a:moveTo>
                  <a:pt x="15422" y="1628"/>
                </a:moveTo>
                <a:cubicBezTo>
                  <a:pt x="15557" y="1520"/>
                  <a:pt x="15772" y="1520"/>
                  <a:pt x="15907" y="1628"/>
                </a:cubicBezTo>
                <a:cubicBezTo>
                  <a:pt x="15961" y="1682"/>
                  <a:pt x="15988" y="1789"/>
                  <a:pt x="15988" y="1870"/>
                </a:cubicBezTo>
                <a:cubicBezTo>
                  <a:pt x="15988" y="1951"/>
                  <a:pt x="15961" y="2032"/>
                  <a:pt x="15907" y="2113"/>
                </a:cubicBezTo>
                <a:cubicBezTo>
                  <a:pt x="15826" y="2167"/>
                  <a:pt x="15746" y="2194"/>
                  <a:pt x="15665" y="2194"/>
                </a:cubicBezTo>
                <a:cubicBezTo>
                  <a:pt x="15584" y="2194"/>
                  <a:pt x="15476" y="2167"/>
                  <a:pt x="15422" y="2113"/>
                </a:cubicBezTo>
                <a:cubicBezTo>
                  <a:pt x="15368" y="2032"/>
                  <a:pt x="15314" y="1951"/>
                  <a:pt x="15314" y="1870"/>
                </a:cubicBezTo>
                <a:cubicBezTo>
                  <a:pt x="15314" y="1789"/>
                  <a:pt x="15368" y="1682"/>
                  <a:pt x="15422" y="1628"/>
                </a:cubicBezTo>
                <a:close/>
                <a:moveTo>
                  <a:pt x="17418" y="1520"/>
                </a:moveTo>
                <a:cubicBezTo>
                  <a:pt x="17607" y="1520"/>
                  <a:pt x="17742" y="1682"/>
                  <a:pt x="17742" y="1870"/>
                </a:cubicBezTo>
                <a:cubicBezTo>
                  <a:pt x="17742" y="2059"/>
                  <a:pt x="17607" y="2194"/>
                  <a:pt x="17418" y="2194"/>
                </a:cubicBezTo>
                <a:cubicBezTo>
                  <a:pt x="17229" y="2194"/>
                  <a:pt x="17067" y="2059"/>
                  <a:pt x="17067" y="1870"/>
                </a:cubicBezTo>
                <a:cubicBezTo>
                  <a:pt x="17067" y="1682"/>
                  <a:pt x="17229" y="1520"/>
                  <a:pt x="17418" y="1520"/>
                </a:cubicBezTo>
                <a:close/>
                <a:moveTo>
                  <a:pt x="662" y="635"/>
                </a:moveTo>
                <a:lnTo>
                  <a:pt x="662" y="3044"/>
                </a:lnTo>
                <a:lnTo>
                  <a:pt x="20938" y="3044"/>
                </a:lnTo>
                <a:lnTo>
                  <a:pt x="20938" y="635"/>
                </a:lnTo>
                <a:lnTo>
                  <a:pt x="662" y="635"/>
                </a:lnTo>
                <a:close/>
                <a:moveTo>
                  <a:pt x="344" y="0"/>
                </a:moveTo>
                <a:lnTo>
                  <a:pt x="21282" y="0"/>
                </a:lnTo>
                <a:cubicBezTo>
                  <a:pt x="21468" y="0"/>
                  <a:pt x="21600" y="132"/>
                  <a:pt x="21600" y="318"/>
                </a:cubicBezTo>
                <a:lnTo>
                  <a:pt x="21600" y="21256"/>
                </a:lnTo>
                <a:cubicBezTo>
                  <a:pt x="21600" y="21468"/>
                  <a:pt x="21468" y="21600"/>
                  <a:pt x="21282" y="21600"/>
                </a:cubicBezTo>
                <a:lnTo>
                  <a:pt x="19165" y="21600"/>
                </a:lnTo>
                <a:cubicBezTo>
                  <a:pt x="19006" y="21600"/>
                  <a:pt x="18847" y="21468"/>
                  <a:pt x="18847" y="21256"/>
                </a:cubicBezTo>
                <a:cubicBezTo>
                  <a:pt x="18847" y="21097"/>
                  <a:pt x="19006" y="20938"/>
                  <a:pt x="19165" y="20938"/>
                </a:cubicBezTo>
                <a:lnTo>
                  <a:pt x="20938" y="20938"/>
                </a:lnTo>
                <a:lnTo>
                  <a:pt x="20938" y="3706"/>
                </a:lnTo>
                <a:lnTo>
                  <a:pt x="662" y="3706"/>
                </a:lnTo>
                <a:lnTo>
                  <a:pt x="662" y="20938"/>
                </a:lnTo>
                <a:lnTo>
                  <a:pt x="13500" y="20938"/>
                </a:lnTo>
                <a:cubicBezTo>
                  <a:pt x="13685" y="20938"/>
                  <a:pt x="13818" y="21097"/>
                  <a:pt x="13818" y="21256"/>
                </a:cubicBezTo>
                <a:cubicBezTo>
                  <a:pt x="13818" y="21468"/>
                  <a:pt x="13685" y="21600"/>
                  <a:pt x="13500" y="21600"/>
                </a:cubicBezTo>
                <a:lnTo>
                  <a:pt x="344" y="21600"/>
                </a:lnTo>
                <a:cubicBezTo>
                  <a:pt x="159" y="21600"/>
                  <a:pt x="0" y="21468"/>
                  <a:pt x="0" y="21256"/>
                </a:cubicBezTo>
                <a:lnTo>
                  <a:pt x="0" y="318"/>
                </a:lnTo>
                <a:cubicBezTo>
                  <a:pt x="0" y="132"/>
                  <a:pt x="159" y="0"/>
                  <a:pt x="344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5AAB3"/>
            </a:solidFill>
          </a:ln>
        </p:spPr>
        <p:txBody>
          <a:bodyPr lIns="45719" rIns="45719" anchor="ctr"/>
          <a:lstStyle/>
          <a:p>
            <a:pPr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grpSp>
        <p:nvGrpSpPr>
          <p:cNvPr id="2449" name="Grouper"/>
          <p:cNvGrpSpPr/>
          <p:nvPr/>
        </p:nvGrpSpPr>
        <p:grpSpPr>
          <a:xfrm>
            <a:off x="9057204" y="1605117"/>
            <a:ext cx="1467747" cy="1462870"/>
            <a:chOff x="0" y="0"/>
            <a:chExt cx="1467745" cy="1462868"/>
          </a:xfrm>
        </p:grpSpPr>
        <p:sp>
          <p:nvSpPr>
            <p:cNvPr id="2447" name="Figure"/>
            <p:cNvSpPr/>
            <p:nvPr/>
          </p:nvSpPr>
          <p:spPr>
            <a:xfrm>
              <a:off x="0" y="-1"/>
              <a:ext cx="1372296" cy="138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2448" name="Figure"/>
            <p:cNvSpPr/>
            <p:nvPr/>
          </p:nvSpPr>
          <p:spPr>
            <a:xfrm rot="10800000">
              <a:off x="95450" y="79598"/>
              <a:ext cx="1372296" cy="138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98" y="2202"/>
                  </a:lnTo>
                  <a:lnTo>
                    <a:pt x="2362" y="2202"/>
                  </a:lnTo>
                  <a:lnTo>
                    <a:pt x="2362" y="1923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535353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pic>
        <p:nvPicPr>
          <p:cNvPr id="245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083" y="1808173"/>
            <a:ext cx="1099988" cy="1056758"/>
          </a:xfrm>
          <a:prstGeom prst="rect">
            <a:avLst/>
          </a:prstGeom>
          <a:ln w="12700">
            <a:miter lim="400000"/>
          </a:ln>
        </p:spPr>
      </p:pic>
      <p:sp>
        <p:nvSpPr>
          <p:cNvPr id="245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-1066905" y="624730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64" y="-443101"/>
            <a:ext cx="12234927" cy="8172644"/>
          </a:xfrm>
          <a:prstGeom prst="rect">
            <a:avLst/>
          </a:prstGeom>
          <a:ln w="12700">
            <a:miter lim="400000"/>
          </a:ln>
        </p:spPr>
      </p:pic>
      <p:sp>
        <p:nvSpPr>
          <p:cNvPr id="2456" name="Plan expérimental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8"/>
          </a:xfrm>
          <a:prstGeom prst="rect">
            <a:avLst/>
          </a:prstGeom>
          <a:solidFill>
            <a:srgbClr val="EA4B50">
              <a:alpha val="55000"/>
            </a:srgbClr>
          </a:solidFill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r>
              <a:t>Plan expérimental</a:t>
            </a:r>
          </a:p>
        </p:txBody>
      </p:sp>
      <p:sp>
        <p:nvSpPr>
          <p:cNvPr id="2457" name="0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solidFill>
            <a:srgbClr val="40515A">
              <a:alpha val="75000"/>
            </a:srgbClr>
          </a:solidFill>
        </p:spPr>
        <p:txBody>
          <a:bodyPr anchor="ctr"/>
          <a:lstStyle>
            <a:lvl1pPr>
              <a:defRPr sz="4800" b="1">
                <a:solidFill>
                  <a:srgbClr val="FFFFFF"/>
                </a:solidFill>
              </a:defRPr>
            </a:lvl1pPr>
          </a:lstStyle>
          <a:p>
            <a:r>
              <a:t>02</a:t>
            </a:r>
          </a:p>
        </p:txBody>
      </p:sp>
      <p:sp>
        <p:nvSpPr>
          <p:cNvPr id="245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5527">
              <a:defRPr sz="3828"/>
            </a:pPr>
            <a:endParaRPr/>
          </a:p>
        </p:txBody>
      </p:sp>
      <p:sp>
        <p:nvSpPr>
          <p:cNvPr id="2463" name="Rectangle"/>
          <p:cNvSpPr/>
          <p:nvPr/>
        </p:nvSpPr>
        <p:spPr>
          <a:xfrm>
            <a:off x="-12700" y="-62073"/>
            <a:ext cx="12217401" cy="1202881"/>
          </a:xfrm>
          <a:prstGeom prst="rect">
            <a:avLst/>
          </a:prstGeom>
          <a:solidFill>
            <a:srgbClr val="27333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4" name="Intention de recherche"/>
          <p:cNvSpPr txBox="1"/>
          <p:nvPr/>
        </p:nvSpPr>
        <p:spPr>
          <a:xfrm>
            <a:off x="838200" y="244372"/>
            <a:ext cx="105156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38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Intention de recherche</a:t>
            </a:r>
          </a:p>
        </p:txBody>
      </p:sp>
      <p:sp>
        <p:nvSpPr>
          <p:cNvPr id="2465" name="Figure"/>
          <p:cNvSpPr/>
          <p:nvPr/>
        </p:nvSpPr>
        <p:spPr>
          <a:xfrm>
            <a:off x="313092" y="258732"/>
            <a:ext cx="716926" cy="703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8" h="21421" extrusionOk="0">
                <a:moveTo>
                  <a:pt x="4371" y="13011"/>
                </a:moveTo>
                <a:lnTo>
                  <a:pt x="3195" y="14074"/>
                </a:lnTo>
                <a:lnTo>
                  <a:pt x="3636" y="15501"/>
                </a:lnTo>
                <a:lnTo>
                  <a:pt x="5253" y="15890"/>
                </a:lnTo>
                <a:lnTo>
                  <a:pt x="6458" y="14827"/>
                </a:lnTo>
                <a:lnTo>
                  <a:pt x="6017" y="13400"/>
                </a:lnTo>
                <a:lnTo>
                  <a:pt x="4371" y="13011"/>
                </a:lnTo>
                <a:close/>
                <a:moveTo>
                  <a:pt x="4371" y="12337"/>
                </a:moveTo>
                <a:lnTo>
                  <a:pt x="6400" y="12830"/>
                </a:lnTo>
                <a:cubicBezTo>
                  <a:pt x="6517" y="12856"/>
                  <a:pt x="6635" y="12933"/>
                  <a:pt x="6664" y="13063"/>
                </a:cubicBezTo>
                <a:lnTo>
                  <a:pt x="7223" y="14852"/>
                </a:lnTo>
                <a:cubicBezTo>
                  <a:pt x="7223" y="14956"/>
                  <a:pt x="7193" y="15086"/>
                  <a:pt x="7105" y="15164"/>
                </a:cubicBezTo>
                <a:lnTo>
                  <a:pt x="5606" y="16486"/>
                </a:lnTo>
                <a:cubicBezTo>
                  <a:pt x="5547" y="16538"/>
                  <a:pt x="5459" y="16564"/>
                  <a:pt x="5371" y="16564"/>
                </a:cubicBezTo>
                <a:cubicBezTo>
                  <a:pt x="5312" y="16564"/>
                  <a:pt x="5312" y="16538"/>
                  <a:pt x="5282" y="16538"/>
                </a:cubicBezTo>
                <a:lnTo>
                  <a:pt x="3225" y="16071"/>
                </a:lnTo>
                <a:cubicBezTo>
                  <a:pt x="3107" y="16045"/>
                  <a:pt x="3019" y="15968"/>
                  <a:pt x="2990" y="15864"/>
                </a:cubicBezTo>
                <a:lnTo>
                  <a:pt x="2461" y="14049"/>
                </a:lnTo>
                <a:cubicBezTo>
                  <a:pt x="2402" y="13945"/>
                  <a:pt x="2461" y="13815"/>
                  <a:pt x="2519" y="13763"/>
                </a:cubicBezTo>
                <a:lnTo>
                  <a:pt x="4018" y="12441"/>
                </a:lnTo>
                <a:cubicBezTo>
                  <a:pt x="4107" y="12337"/>
                  <a:pt x="4254" y="12311"/>
                  <a:pt x="4371" y="12337"/>
                </a:cubicBezTo>
                <a:close/>
                <a:moveTo>
                  <a:pt x="16962" y="9073"/>
                </a:moveTo>
                <a:cubicBezTo>
                  <a:pt x="17139" y="9073"/>
                  <a:pt x="17316" y="9203"/>
                  <a:pt x="17316" y="9385"/>
                </a:cubicBezTo>
                <a:cubicBezTo>
                  <a:pt x="17316" y="12638"/>
                  <a:pt x="14308" y="15292"/>
                  <a:pt x="10621" y="15292"/>
                </a:cubicBezTo>
                <a:cubicBezTo>
                  <a:pt x="10415" y="15292"/>
                  <a:pt x="10267" y="15136"/>
                  <a:pt x="10267" y="14980"/>
                </a:cubicBezTo>
                <a:cubicBezTo>
                  <a:pt x="10267" y="14797"/>
                  <a:pt x="10415" y="14667"/>
                  <a:pt x="10621" y="14667"/>
                </a:cubicBezTo>
                <a:cubicBezTo>
                  <a:pt x="13924" y="14667"/>
                  <a:pt x="16608" y="12273"/>
                  <a:pt x="16608" y="9385"/>
                </a:cubicBezTo>
                <a:cubicBezTo>
                  <a:pt x="16608" y="9203"/>
                  <a:pt x="16756" y="9073"/>
                  <a:pt x="16962" y="9073"/>
                </a:cubicBezTo>
                <a:close/>
                <a:moveTo>
                  <a:pt x="20085" y="6750"/>
                </a:moveTo>
                <a:cubicBezTo>
                  <a:pt x="20025" y="6802"/>
                  <a:pt x="19996" y="6855"/>
                  <a:pt x="19966" y="6881"/>
                </a:cubicBezTo>
                <a:cubicBezTo>
                  <a:pt x="18926" y="7800"/>
                  <a:pt x="17500" y="8219"/>
                  <a:pt x="16074" y="8036"/>
                </a:cubicBezTo>
                <a:lnTo>
                  <a:pt x="9389" y="13941"/>
                </a:lnTo>
                <a:cubicBezTo>
                  <a:pt x="9597" y="15201"/>
                  <a:pt x="9092" y="16487"/>
                  <a:pt x="8082" y="17379"/>
                </a:cubicBezTo>
                <a:cubicBezTo>
                  <a:pt x="7933" y="17510"/>
                  <a:pt x="7784" y="17642"/>
                  <a:pt x="7606" y="17747"/>
                </a:cubicBezTo>
                <a:cubicBezTo>
                  <a:pt x="8587" y="18009"/>
                  <a:pt x="9597" y="18167"/>
                  <a:pt x="10637" y="18167"/>
                </a:cubicBezTo>
                <a:cubicBezTo>
                  <a:pt x="12598" y="18167"/>
                  <a:pt x="14469" y="17668"/>
                  <a:pt x="16104" y="16723"/>
                </a:cubicBezTo>
                <a:cubicBezTo>
                  <a:pt x="16222" y="16644"/>
                  <a:pt x="16430" y="16644"/>
                  <a:pt x="16579" y="16776"/>
                </a:cubicBezTo>
                <a:lnTo>
                  <a:pt x="20560" y="20319"/>
                </a:lnTo>
                <a:lnTo>
                  <a:pt x="20560" y="9401"/>
                </a:lnTo>
                <a:cubicBezTo>
                  <a:pt x="20560" y="8508"/>
                  <a:pt x="20382" y="7616"/>
                  <a:pt x="20085" y="6750"/>
                </a:cubicBezTo>
                <a:close/>
                <a:moveTo>
                  <a:pt x="10510" y="3522"/>
                </a:moveTo>
                <a:cubicBezTo>
                  <a:pt x="10746" y="3522"/>
                  <a:pt x="10893" y="3652"/>
                  <a:pt x="10893" y="3834"/>
                </a:cubicBezTo>
                <a:cubicBezTo>
                  <a:pt x="10893" y="4016"/>
                  <a:pt x="10746" y="4146"/>
                  <a:pt x="10510" y="4146"/>
                </a:cubicBezTo>
                <a:cubicBezTo>
                  <a:pt x="7236" y="4146"/>
                  <a:pt x="4552" y="6514"/>
                  <a:pt x="4552" y="9402"/>
                </a:cubicBezTo>
                <a:cubicBezTo>
                  <a:pt x="4552" y="9585"/>
                  <a:pt x="4404" y="9741"/>
                  <a:pt x="4198" y="9741"/>
                </a:cubicBezTo>
                <a:cubicBezTo>
                  <a:pt x="3991" y="9741"/>
                  <a:pt x="3844" y="9585"/>
                  <a:pt x="3844" y="9402"/>
                </a:cubicBezTo>
                <a:cubicBezTo>
                  <a:pt x="3844" y="6150"/>
                  <a:pt x="6823" y="3522"/>
                  <a:pt x="10510" y="3522"/>
                </a:cubicBezTo>
                <a:close/>
                <a:moveTo>
                  <a:pt x="17381" y="713"/>
                </a:moveTo>
                <a:cubicBezTo>
                  <a:pt x="16163" y="503"/>
                  <a:pt x="14915" y="845"/>
                  <a:pt x="14024" y="1658"/>
                </a:cubicBezTo>
                <a:cubicBezTo>
                  <a:pt x="13132" y="2446"/>
                  <a:pt x="12717" y="3574"/>
                  <a:pt x="12984" y="4650"/>
                </a:cubicBezTo>
                <a:cubicBezTo>
                  <a:pt x="12984" y="4781"/>
                  <a:pt x="12954" y="4886"/>
                  <a:pt x="12865" y="4965"/>
                </a:cubicBezTo>
                <a:lnTo>
                  <a:pt x="9476" y="7959"/>
                </a:lnTo>
                <a:lnTo>
                  <a:pt x="5913" y="11107"/>
                </a:lnTo>
                <a:cubicBezTo>
                  <a:pt x="5824" y="11185"/>
                  <a:pt x="5705" y="11211"/>
                  <a:pt x="5586" y="11211"/>
                </a:cubicBezTo>
                <a:cubicBezTo>
                  <a:pt x="5318" y="11185"/>
                  <a:pt x="5081" y="11133"/>
                  <a:pt x="4873" y="11133"/>
                </a:cubicBezTo>
                <a:cubicBezTo>
                  <a:pt x="3833" y="11133"/>
                  <a:pt x="2852" y="11500"/>
                  <a:pt x="2139" y="12130"/>
                </a:cubicBezTo>
                <a:cubicBezTo>
                  <a:pt x="654" y="13442"/>
                  <a:pt x="654" y="15595"/>
                  <a:pt x="2139" y="16933"/>
                </a:cubicBezTo>
                <a:cubicBezTo>
                  <a:pt x="3625" y="18245"/>
                  <a:pt x="6061" y="18245"/>
                  <a:pt x="7577" y="16933"/>
                </a:cubicBezTo>
                <a:cubicBezTo>
                  <a:pt x="8468" y="16119"/>
                  <a:pt x="8854" y="15017"/>
                  <a:pt x="8616" y="13889"/>
                </a:cubicBezTo>
                <a:cubicBezTo>
                  <a:pt x="8587" y="13784"/>
                  <a:pt x="8616" y="13679"/>
                  <a:pt x="8705" y="13600"/>
                </a:cubicBezTo>
                <a:lnTo>
                  <a:pt x="15688" y="7458"/>
                </a:lnTo>
                <a:cubicBezTo>
                  <a:pt x="15777" y="7380"/>
                  <a:pt x="15896" y="7353"/>
                  <a:pt x="16014" y="7353"/>
                </a:cubicBezTo>
                <a:cubicBezTo>
                  <a:pt x="17262" y="7590"/>
                  <a:pt x="18540" y="7222"/>
                  <a:pt x="19431" y="6435"/>
                </a:cubicBezTo>
                <a:lnTo>
                  <a:pt x="19524" y="6301"/>
                </a:lnTo>
                <a:lnTo>
                  <a:pt x="20378" y="5060"/>
                </a:lnTo>
                <a:cubicBezTo>
                  <a:pt x="20560" y="4552"/>
                  <a:pt x="20605" y="4007"/>
                  <a:pt x="20501" y="3469"/>
                </a:cubicBezTo>
                <a:lnTo>
                  <a:pt x="17916" y="5752"/>
                </a:lnTo>
                <a:cubicBezTo>
                  <a:pt x="17827" y="5831"/>
                  <a:pt x="17678" y="5857"/>
                  <a:pt x="17559" y="5831"/>
                </a:cubicBezTo>
                <a:lnTo>
                  <a:pt x="15509" y="5359"/>
                </a:lnTo>
                <a:cubicBezTo>
                  <a:pt x="15390" y="5306"/>
                  <a:pt x="15272" y="5228"/>
                  <a:pt x="15242" y="5123"/>
                </a:cubicBezTo>
                <a:lnTo>
                  <a:pt x="14707" y="3312"/>
                </a:lnTo>
                <a:cubicBezTo>
                  <a:pt x="14648" y="3207"/>
                  <a:pt x="14707" y="3075"/>
                  <a:pt x="14796" y="2997"/>
                </a:cubicBezTo>
                <a:lnTo>
                  <a:pt x="17381" y="713"/>
                </a:lnTo>
                <a:close/>
                <a:moveTo>
                  <a:pt x="10637" y="661"/>
                </a:moveTo>
                <a:cubicBezTo>
                  <a:pt x="5200" y="661"/>
                  <a:pt x="743" y="4571"/>
                  <a:pt x="743" y="9401"/>
                </a:cubicBezTo>
                <a:cubicBezTo>
                  <a:pt x="743" y="10345"/>
                  <a:pt x="921" y="11238"/>
                  <a:pt x="1218" y="12078"/>
                </a:cubicBezTo>
                <a:cubicBezTo>
                  <a:pt x="1337" y="11946"/>
                  <a:pt x="1486" y="11815"/>
                  <a:pt x="1605" y="11684"/>
                </a:cubicBezTo>
                <a:cubicBezTo>
                  <a:pt x="2644" y="10765"/>
                  <a:pt x="4100" y="10345"/>
                  <a:pt x="5497" y="10529"/>
                </a:cubicBezTo>
                <a:lnTo>
                  <a:pt x="8175" y="8174"/>
                </a:lnTo>
                <a:lnTo>
                  <a:pt x="12211" y="4624"/>
                </a:lnTo>
                <a:cubicBezTo>
                  <a:pt x="12003" y="3364"/>
                  <a:pt x="12479" y="2078"/>
                  <a:pt x="13489" y="1186"/>
                </a:cubicBezTo>
                <a:cubicBezTo>
                  <a:pt x="13548" y="1133"/>
                  <a:pt x="13608" y="1107"/>
                  <a:pt x="13638" y="1081"/>
                </a:cubicBezTo>
                <a:cubicBezTo>
                  <a:pt x="12687" y="792"/>
                  <a:pt x="11677" y="661"/>
                  <a:pt x="10637" y="661"/>
                </a:cubicBezTo>
                <a:close/>
                <a:moveTo>
                  <a:pt x="10637" y="5"/>
                </a:moveTo>
                <a:cubicBezTo>
                  <a:pt x="11914" y="5"/>
                  <a:pt x="13162" y="215"/>
                  <a:pt x="14351" y="608"/>
                </a:cubicBezTo>
                <a:cubicBezTo>
                  <a:pt x="15509" y="-21"/>
                  <a:pt x="16906" y="-179"/>
                  <a:pt x="18213" y="215"/>
                </a:cubicBezTo>
                <a:cubicBezTo>
                  <a:pt x="18362" y="267"/>
                  <a:pt x="18421" y="346"/>
                  <a:pt x="18480" y="451"/>
                </a:cubicBezTo>
                <a:cubicBezTo>
                  <a:pt x="18480" y="556"/>
                  <a:pt x="18451" y="661"/>
                  <a:pt x="18362" y="766"/>
                </a:cubicBezTo>
                <a:lnTo>
                  <a:pt x="15480" y="3312"/>
                </a:lnTo>
                <a:lnTo>
                  <a:pt x="15896" y="4781"/>
                </a:lnTo>
                <a:lnTo>
                  <a:pt x="17559" y="5149"/>
                </a:lnTo>
                <a:lnTo>
                  <a:pt x="20441" y="2603"/>
                </a:lnTo>
                <a:cubicBezTo>
                  <a:pt x="20531" y="2524"/>
                  <a:pt x="20649" y="2472"/>
                  <a:pt x="20798" y="2498"/>
                </a:cubicBezTo>
                <a:cubicBezTo>
                  <a:pt x="20917" y="2524"/>
                  <a:pt x="21006" y="2603"/>
                  <a:pt x="21065" y="2734"/>
                </a:cubicBezTo>
                <a:cubicBezTo>
                  <a:pt x="21511" y="3889"/>
                  <a:pt x="21333" y="5123"/>
                  <a:pt x="20620" y="6120"/>
                </a:cubicBezTo>
                <a:cubicBezTo>
                  <a:pt x="21065" y="7170"/>
                  <a:pt x="21303" y="8272"/>
                  <a:pt x="21303" y="9401"/>
                </a:cubicBezTo>
                <a:lnTo>
                  <a:pt x="21303" y="21106"/>
                </a:lnTo>
                <a:cubicBezTo>
                  <a:pt x="21303" y="21211"/>
                  <a:pt x="21214" y="21342"/>
                  <a:pt x="21065" y="21395"/>
                </a:cubicBezTo>
                <a:cubicBezTo>
                  <a:pt x="21036" y="21395"/>
                  <a:pt x="20976" y="21421"/>
                  <a:pt x="20917" y="21421"/>
                </a:cubicBezTo>
                <a:cubicBezTo>
                  <a:pt x="20857" y="21421"/>
                  <a:pt x="20739" y="21395"/>
                  <a:pt x="20649" y="21316"/>
                </a:cubicBezTo>
                <a:lnTo>
                  <a:pt x="16252" y="17405"/>
                </a:lnTo>
                <a:cubicBezTo>
                  <a:pt x="14559" y="18350"/>
                  <a:pt x="12627" y="18823"/>
                  <a:pt x="10637" y="18823"/>
                </a:cubicBezTo>
                <a:cubicBezTo>
                  <a:pt x="9300" y="18823"/>
                  <a:pt x="7992" y="18587"/>
                  <a:pt x="6804" y="18167"/>
                </a:cubicBezTo>
                <a:cubicBezTo>
                  <a:pt x="6210" y="18429"/>
                  <a:pt x="5526" y="18560"/>
                  <a:pt x="4873" y="18560"/>
                </a:cubicBezTo>
                <a:cubicBezTo>
                  <a:pt x="3684" y="18560"/>
                  <a:pt x="2526" y="18167"/>
                  <a:pt x="1605" y="17379"/>
                </a:cubicBezTo>
                <a:cubicBezTo>
                  <a:pt x="208" y="16146"/>
                  <a:pt x="-89" y="14309"/>
                  <a:pt x="713" y="12812"/>
                </a:cubicBezTo>
                <a:cubicBezTo>
                  <a:pt x="238" y="11763"/>
                  <a:pt x="0" y="10608"/>
                  <a:pt x="0" y="9401"/>
                </a:cubicBezTo>
                <a:cubicBezTo>
                  <a:pt x="0" y="4230"/>
                  <a:pt x="4754" y="5"/>
                  <a:pt x="10637" y="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900">
                <a:latin typeface="Lato Light"/>
                <a:ea typeface="Lato Light"/>
                <a:cs typeface="Lato Light"/>
                <a:sym typeface="Lato Light"/>
              </a:defRPr>
            </a:pPr>
            <a:endParaRPr/>
          </a:p>
        </p:txBody>
      </p:sp>
      <p:pic>
        <p:nvPicPr>
          <p:cNvPr id="2466" name="croisé.png" descr="croise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38" y="2400063"/>
            <a:ext cx="2857501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67" name="Apports de…"/>
          <p:cNvSpPr txBox="1"/>
          <p:nvPr/>
        </p:nvSpPr>
        <p:spPr>
          <a:xfrm>
            <a:off x="634869" y="3376693"/>
            <a:ext cx="384697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/>
            </a:pPr>
            <a:r>
              <a:t>Apports de</a:t>
            </a:r>
          </a:p>
          <a:p>
            <a:pPr algn="ctr">
              <a:defRPr sz="2800"/>
            </a:pPr>
            <a:r>
              <a:t> </a:t>
            </a:r>
            <a:r>
              <a:rPr>
                <a:solidFill>
                  <a:srgbClr val="FF2600"/>
                </a:solidFill>
              </a:rPr>
              <a:t>Romainville et Michaut</a:t>
            </a:r>
          </a:p>
          <a:p>
            <a:pPr algn="ctr">
              <a:defRPr sz="2800"/>
            </a:pPr>
            <a:r>
              <a:t> 2012</a:t>
            </a:r>
          </a:p>
        </p:txBody>
      </p:sp>
      <p:sp>
        <p:nvSpPr>
          <p:cNvPr id="2468" name="Apports de…"/>
          <p:cNvSpPr txBox="1"/>
          <p:nvPr/>
        </p:nvSpPr>
        <p:spPr>
          <a:xfrm>
            <a:off x="8360980" y="3376693"/>
            <a:ext cx="2733636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/>
            </a:pPr>
            <a:r>
              <a:t>Apports de</a:t>
            </a:r>
          </a:p>
          <a:p>
            <a:pPr algn="ctr">
              <a:defRPr sz="2800"/>
            </a:pPr>
            <a:r>
              <a:t> </a:t>
            </a:r>
            <a:r>
              <a:rPr>
                <a:solidFill>
                  <a:srgbClr val="FF2600"/>
                </a:solidFill>
              </a:rPr>
              <a:t>Anderson et al. </a:t>
            </a:r>
          </a:p>
          <a:p>
            <a:pPr algn="ctr">
              <a:defRPr sz="2800">
                <a:solidFill>
                  <a:srgbClr val="424242"/>
                </a:solidFill>
              </a:defRPr>
            </a:pPr>
            <a:r>
              <a:t>(2017)</a:t>
            </a:r>
          </a:p>
        </p:txBody>
      </p:sp>
      <p:sp>
        <p:nvSpPr>
          <p:cNvPr id="2469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11525340" y="6472210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Rectangle"/>
          <p:cNvSpPr/>
          <p:nvPr/>
        </p:nvSpPr>
        <p:spPr>
          <a:xfrm>
            <a:off x="1351676" y="296218"/>
            <a:ext cx="3225775" cy="1607647"/>
          </a:xfrm>
          <a:prstGeom prst="rect">
            <a:avLst/>
          </a:prstGeom>
          <a:ln w="127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 sz="1200" b="1" u="sng">
                <a:solidFill>
                  <a:srgbClr val="941651"/>
                </a:solidFill>
              </a:defRPr>
            </a:pPr>
            <a:endParaRPr/>
          </a:p>
        </p:txBody>
      </p:sp>
      <p:sp>
        <p:nvSpPr>
          <p:cNvPr id="2474" name="Rectangle"/>
          <p:cNvSpPr/>
          <p:nvPr/>
        </p:nvSpPr>
        <p:spPr>
          <a:xfrm>
            <a:off x="1329756" y="2033105"/>
            <a:ext cx="3225774" cy="1065704"/>
          </a:xfrm>
          <a:prstGeom prst="rect">
            <a:avLst/>
          </a:prstGeom>
          <a:ln w="127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 sz="1200" b="1" u="sng">
                <a:solidFill>
                  <a:srgbClr val="941651"/>
                </a:solidFill>
              </a:defRPr>
            </a:pPr>
            <a:endParaRPr/>
          </a:p>
        </p:txBody>
      </p:sp>
      <p:grpSp>
        <p:nvGrpSpPr>
          <p:cNvPr id="2477" name="Grouper"/>
          <p:cNvGrpSpPr/>
          <p:nvPr/>
        </p:nvGrpSpPr>
        <p:grpSpPr>
          <a:xfrm>
            <a:off x="1321401" y="3239229"/>
            <a:ext cx="3225775" cy="1336041"/>
            <a:chOff x="0" y="0"/>
            <a:chExt cx="3225773" cy="1336039"/>
          </a:xfrm>
        </p:grpSpPr>
        <p:sp>
          <p:nvSpPr>
            <p:cNvPr id="2475" name="Rectangle"/>
            <p:cNvSpPr/>
            <p:nvPr/>
          </p:nvSpPr>
          <p:spPr>
            <a:xfrm>
              <a:off x="0" y="3092"/>
              <a:ext cx="3225774" cy="1329856"/>
            </a:xfrm>
            <a:prstGeom prst="rect">
              <a:avLst/>
            </a:prstGeom>
            <a:noFill/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6" name="CATEGORIE 3: PASSÉ SCOLAIRE…"/>
            <p:cNvSpPr txBox="1"/>
            <p:nvPr/>
          </p:nvSpPr>
          <p:spPr>
            <a:xfrm>
              <a:off x="0" y="-1"/>
              <a:ext cx="3225774" cy="133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200" u="sng">
                  <a:solidFill>
                    <a:srgbClr val="EA4B5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b="1">
                  <a:latin typeface="Trebuchet MS"/>
                  <a:ea typeface="Trebuchet MS"/>
                  <a:cs typeface="Trebuchet MS"/>
                  <a:sym typeface="Trebuchet MS"/>
                </a:rPr>
                <a:t>CATEGORIE 3: </a:t>
              </a:r>
              <a:r>
                <a:rPr b="1">
                  <a:solidFill>
                    <a:srgbClr val="273339"/>
                  </a:solidFill>
                </a:rPr>
                <a:t>PASSÉ SCOLAIRE</a:t>
              </a:r>
              <a:endParaRPr b="1"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Etablissement (Fj) 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Filière (Fk)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Retard Scolaire (Fl)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Niveau de réussite (Fm)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Acquis de connaissances et compétences (Fn)</a:t>
              </a:r>
            </a:p>
          </p:txBody>
        </p:sp>
      </p:grpSp>
      <p:sp>
        <p:nvSpPr>
          <p:cNvPr id="2478" name="CATEGORIE 1: CARACTÉRISTIQUES SOCIODÉMOGRAPHIQUES…"/>
          <p:cNvSpPr txBox="1"/>
          <p:nvPr/>
        </p:nvSpPr>
        <p:spPr>
          <a:xfrm>
            <a:off x="1457542" y="377068"/>
            <a:ext cx="3299676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1" u="sng">
                <a:solidFill>
                  <a:srgbClr val="EA4B50"/>
                </a:solidFill>
              </a:defRPr>
            </a:pPr>
            <a:r>
              <a:t>CATEGORIE 1: </a:t>
            </a:r>
            <a:r>
              <a:rPr>
                <a:solidFill>
                  <a:srgbClr val="273339"/>
                </a:solidFill>
              </a:rPr>
              <a:t>CARACTÉRISTIQUES SOCIODÉMOGRAPHIQUES</a:t>
            </a:r>
          </a:p>
          <a:p>
            <a:pPr marL="200911" indent="-200911">
              <a:buSzPct val="100000"/>
              <a:buChar char="-"/>
              <a:defRPr sz="1200"/>
            </a:pPr>
            <a:r>
              <a:t>Sexe (Fa)</a:t>
            </a:r>
          </a:p>
          <a:p>
            <a:pPr marL="200911" indent="-200911">
              <a:buSzPct val="100000"/>
              <a:buChar char="-"/>
              <a:defRPr sz="1200"/>
            </a:pPr>
            <a:r>
              <a:t>Origine sociale (Fb)</a:t>
            </a:r>
          </a:p>
          <a:p>
            <a:pPr marL="200911" indent="-200911">
              <a:buSzPct val="100000"/>
              <a:buChar char="-"/>
              <a:defRPr sz="1200"/>
            </a:pPr>
            <a:r>
              <a:t>Statut socioéconomique (Fc)</a:t>
            </a:r>
          </a:p>
          <a:p>
            <a:pPr marL="200911" indent="-200911">
              <a:buSzPct val="100000"/>
              <a:buChar char="-"/>
              <a:defRPr sz="1200"/>
            </a:pPr>
            <a:r>
              <a:t>Capital culturel et linguistique (Fd)</a:t>
            </a:r>
          </a:p>
          <a:p>
            <a:pPr marL="200911" indent="-200911">
              <a:buSzPct val="100000"/>
              <a:buChar char="-"/>
              <a:defRPr sz="1200"/>
            </a:pPr>
            <a:r>
              <a:t>Origine ethnique (fe)</a:t>
            </a:r>
          </a:p>
          <a:p>
            <a:pPr marL="200911" indent="-200911">
              <a:buSzPct val="100000"/>
              <a:buChar char="-"/>
              <a:defRPr sz="1200"/>
            </a:pPr>
            <a:r>
              <a:t>Age (Ff)</a:t>
            </a:r>
          </a:p>
        </p:txBody>
      </p:sp>
      <p:sp>
        <p:nvSpPr>
          <p:cNvPr id="2479" name="CATEGORIE 2: CARACTÉRISTIQUE PSYCHOLOGIQUE…"/>
          <p:cNvSpPr txBox="1"/>
          <p:nvPr/>
        </p:nvSpPr>
        <p:spPr>
          <a:xfrm>
            <a:off x="1457540" y="2085737"/>
            <a:ext cx="2953495" cy="96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1200" b="1" u="sng">
                <a:solidFill>
                  <a:srgbClr val="EA4B50"/>
                </a:solidFill>
              </a:defRPr>
            </a:pPr>
            <a:r>
              <a:t>CATEGORIE 2: </a:t>
            </a:r>
            <a:r>
              <a:rPr>
                <a:solidFill>
                  <a:srgbClr val="273339"/>
                </a:solidFill>
              </a:rPr>
              <a:t>CARACTÉRISTIQUE PSYCHOLOGIQUE</a:t>
            </a:r>
          </a:p>
          <a:p>
            <a:pPr marL="200911" indent="-200911">
              <a:buSzPct val="100000"/>
              <a:buChar char="-"/>
              <a:defRPr sz="1200"/>
            </a:pPr>
            <a:r>
              <a:t>Attribution causale (Fg)</a:t>
            </a:r>
          </a:p>
          <a:p>
            <a:pPr marL="200911" indent="-200911">
              <a:buSzPct val="100000"/>
              <a:buChar char="-"/>
              <a:defRPr sz="1200"/>
            </a:pPr>
            <a:r>
              <a:t>Image de soi (Fh)</a:t>
            </a:r>
          </a:p>
          <a:p>
            <a:pPr marL="200911" indent="-200911">
              <a:buSzPct val="100000"/>
              <a:buChar char="-"/>
              <a:defRPr sz="1200"/>
            </a:pPr>
            <a:r>
              <a:t>Sentiment de compétence (Fi)</a:t>
            </a:r>
          </a:p>
        </p:txBody>
      </p:sp>
      <p:sp>
        <p:nvSpPr>
          <p:cNvPr id="2480" name="Rectangle"/>
          <p:cNvSpPr/>
          <p:nvPr/>
        </p:nvSpPr>
        <p:spPr>
          <a:xfrm>
            <a:off x="1321402" y="4679751"/>
            <a:ext cx="3225775" cy="1895013"/>
          </a:xfrm>
          <a:prstGeom prst="rect">
            <a:avLst/>
          </a:prstGeom>
          <a:ln w="127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>
              <a:defRPr sz="1200" b="1" u="sng">
                <a:solidFill>
                  <a:srgbClr val="941651"/>
                </a:solidFill>
              </a:defRPr>
            </a:pPr>
            <a:endParaRPr/>
          </a:p>
        </p:txBody>
      </p:sp>
      <p:sp>
        <p:nvSpPr>
          <p:cNvPr id="2481" name="CATEGORIE 4: DIAGNOSTIC ET COMORBIDITÉS…"/>
          <p:cNvSpPr txBox="1"/>
          <p:nvPr/>
        </p:nvSpPr>
        <p:spPr>
          <a:xfrm>
            <a:off x="1457540" y="4667699"/>
            <a:ext cx="3227865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1" u="sng">
                <a:solidFill>
                  <a:srgbClr val="EA4B50"/>
                </a:solidFill>
              </a:defRPr>
            </a:pPr>
            <a:r>
              <a:t>CATEGORIE 4: </a:t>
            </a:r>
            <a:r>
              <a:rPr>
                <a:solidFill>
                  <a:srgbClr val="273339"/>
                </a:solidFill>
              </a:rPr>
              <a:t>DIAGNOSTIC ET COMORBIDITÉS</a:t>
            </a:r>
          </a:p>
          <a:p>
            <a:pPr marL="200911" indent="-200911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Diagnostic (Fo)</a:t>
            </a:r>
          </a:p>
          <a:p>
            <a:pPr marL="200911" indent="-200911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Trouble d’apprentissage (Fp)</a:t>
            </a:r>
          </a:p>
          <a:p>
            <a:pPr marL="200911" indent="-200911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Maladie (Fq)</a:t>
            </a:r>
          </a:p>
          <a:p>
            <a:pPr marL="200911" indent="-200911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Trouble du comportement (Fr)</a:t>
            </a:r>
          </a:p>
          <a:p>
            <a:pPr marL="200911" indent="-200911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Trouble en santé mentale (Fs)</a:t>
            </a:r>
          </a:p>
          <a:p>
            <a:pPr marL="200911" indent="-200911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Trouble du sommeil (Ft)</a:t>
            </a:r>
          </a:p>
          <a:p>
            <a:pPr marL="200911" indent="-200911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Sensorialité (Fu)</a:t>
            </a:r>
          </a:p>
          <a:p>
            <a:pPr marL="200911" indent="-200911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Médication (Fv)</a:t>
            </a:r>
          </a:p>
        </p:txBody>
      </p:sp>
      <p:sp>
        <p:nvSpPr>
          <p:cNvPr id="2482" name="CATEGORIE 5: CONDITIONS DE VIE…"/>
          <p:cNvSpPr txBox="1"/>
          <p:nvPr/>
        </p:nvSpPr>
        <p:spPr>
          <a:xfrm>
            <a:off x="5710651" y="202364"/>
            <a:ext cx="3686324" cy="999491"/>
          </a:xfrm>
          <a:prstGeom prst="rect">
            <a:avLst/>
          </a:prstGeom>
          <a:ln w="19050"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 b="1" u="sng">
                <a:solidFill>
                  <a:srgbClr val="EA4B50"/>
                </a:solidFill>
              </a:defRPr>
            </a:pPr>
            <a:r>
              <a:t>CATEGORIE 5: </a:t>
            </a:r>
            <a:r>
              <a:rPr>
                <a:solidFill>
                  <a:srgbClr val="273339"/>
                </a:solidFill>
              </a:rPr>
              <a:t>CONDITIONS DE VIE</a:t>
            </a:r>
          </a:p>
          <a:p>
            <a:pPr marL="120545" indent="-120545">
              <a:buSzPct val="100000"/>
              <a:buChar char="-"/>
              <a:defRPr sz="1200"/>
            </a:pPr>
            <a:r>
              <a:t>Activité rémunérée (F1)</a:t>
            </a:r>
          </a:p>
          <a:p>
            <a:pPr marL="120545" indent="-120545">
              <a:buSzPct val="100000"/>
              <a:buChar char="-"/>
              <a:defRPr sz="1200"/>
            </a:pPr>
            <a:r>
              <a:t>Proximité géographique (F2)</a:t>
            </a:r>
          </a:p>
          <a:p>
            <a:pPr marL="120545" indent="-120545">
              <a:buSzPct val="100000"/>
              <a:buChar char="-"/>
              <a:defRPr sz="1200"/>
            </a:pPr>
            <a:r>
              <a:t>Vie famille (soutien ou responsabilité (F3)</a:t>
            </a:r>
          </a:p>
          <a:p>
            <a:pPr marL="120545" indent="-120545">
              <a:buSzPct val="100000"/>
              <a:buChar char="-"/>
              <a:defRPr sz="1200" b="1">
                <a:solidFill>
                  <a:schemeClr val="accent3"/>
                </a:solidFill>
              </a:defRPr>
            </a:pPr>
            <a:r>
              <a:t>Autonomie de fonctionnement (F4)</a:t>
            </a:r>
          </a:p>
        </p:txBody>
      </p:sp>
      <p:grpSp>
        <p:nvGrpSpPr>
          <p:cNvPr id="2485" name="Grouper"/>
          <p:cNvGrpSpPr/>
          <p:nvPr/>
        </p:nvGrpSpPr>
        <p:grpSpPr>
          <a:xfrm>
            <a:off x="7654719" y="1275508"/>
            <a:ext cx="1826578" cy="2544110"/>
            <a:chOff x="0" y="0"/>
            <a:chExt cx="1826576" cy="2544108"/>
          </a:xfrm>
        </p:grpSpPr>
        <p:sp>
          <p:nvSpPr>
            <p:cNvPr id="2483" name="Rectangle"/>
            <p:cNvSpPr/>
            <p:nvPr/>
          </p:nvSpPr>
          <p:spPr>
            <a:xfrm>
              <a:off x="-1" y="-1"/>
              <a:ext cx="1826578" cy="2544110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484" name="CATEGORIE 7:…"/>
            <p:cNvSpPr txBox="1"/>
            <p:nvPr/>
          </p:nvSpPr>
          <p:spPr>
            <a:xfrm>
              <a:off x="-1" y="401129"/>
              <a:ext cx="1826578" cy="1741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 u="sng">
                  <a:solidFill>
                    <a:srgbClr val="EA4B50"/>
                  </a:solidFill>
                </a:defRPr>
              </a:pPr>
              <a:r>
                <a:t>CATEGORIE 7: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200" b="1" u="sng"/>
              </a:pPr>
              <a:r>
                <a:t>MÉTIER D’ÉTUDIANT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Intégration sociale (F10) et académique (F11)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Affiliation (F12)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Pratique d’étude et stratégies (F13) 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488" name="Grouper"/>
          <p:cNvGrpSpPr/>
          <p:nvPr/>
        </p:nvGrpSpPr>
        <p:grpSpPr>
          <a:xfrm>
            <a:off x="5678825" y="3919568"/>
            <a:ext cx="3776146" cy="811345"/>
            <a:chOff x="0" y="0"/>
            <a:chExt cx="3776145" cy="811344"/>
          </a:xfrm>
        </p:grpSpPr>
        <p:sp>
          <p:nvSpPr>
            <p:cNvPr id="2486" name="Rectangle"/>
            <p:cNvSpPr/>
            <p:nvPr/>
          </p:nvSpPr>
          <p:spPr>
            <a:xfrm>
              <a:off x="-1" y="-1"/>
              <a:ext cx="3776147" cy="811346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487" name="CATEGORIE 8: EXPÉRIENCES PÉDAGOGIQUES…"/>
            <p:cNvSpPr txBox="1"/>
            <p:nvPr/>
          </p:nvSpPr>
          <p:spPr>
            <a:xfrm>
              <a:off x="-1" y="4352"/>
              <a:ext cx="3776147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 u="sng">
                  <a:solidFill>
                    <a:srgbClr val="EA4B50"/>
                  </a:solidFill>
                </a:defRPr>
              </a:pPr>
              <a:r>
                <a:t>CATEGORIE 8:</a:t>
              </a:r>
              <a:r>
                <a:rPr>
                  <a:solidFill>
                    <a:srgbClr val="273339"/>
                  </a:solidFill>
                </a:rPr>
                <a:t> EXPÉRIENCES PÉDAGOGIQUES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 algn="ctr">
                <a:buSzPct val="100000"/>
                <a:buChar char="-"/>
                <a:defRPr sz="1200"/>
              </a:pPr>
              <a:r>
                <a:t>Expériences pédagogiques positives (F14)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 algn="ctr">
                <a:buSzPct val="100000"/>
                <a:buChar char="-"/>
                <a:defRPr sz="1200"/>
              </a:pPr>
              <a:r>
                <a:t>Expériences pédagogiques négatives (F15)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491" name="Grouper"/>
          <p:cNvGrpSpPr/>
          <p:nvPr/>
        </p:nvGrpSpPr>
        <p:grpSpPr>
          <a:xfrm>
            <a:off x="5678825" y="4830864"/>
            <a:ext cx="3776146" cy="1501190"/>
            <a:chOff x="0" y="0"/>
            <a:chExt cx="3776145" cy="1501188"/>
          </a:xfrm>
        </p:grpSpPr>
        <p:sp>
          <p:nvSpPr>
            <p:cNvPr id="2489" name="Rectangle"/>
            <p:cNvSpPr/>
            <p:nvPr/>
          </p:nvSpPr>
          <p:spPr>
            <a:xfrm>
              <a:off x="-1" y="0"/>
              <a:ext cx="3776147" cy="1501189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0" name="CATEGORIE 9: CONDITIONS D’ÉTUDE…"/>
            <p:cNvSpPr txBox="1"/>
            <p:nvPr/>
          </p:nvSpPr>
          <p:spPr>
            <a:xfrm>
              <a:off x="-1" y="82574"/>
              <a:ext cx="3776147" cy="133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 u="sng">
                  <a:solidFill>
                    <a:srgbClr val="EA4B50"/>
                  </a:solidFill>
                </a:defRPr>
              </a:pPr>
              <a:r>
                <a:t>CATEGORIE 9: </a:t>
              </a:r>
              <a:r>
                <a:rPr>
                  <a:solidFill>
                    <a:srgbClr val="273339"/>
                  </a:solidFill>
                </a:rPr>
                <a:t>CONDITIONS D’ÉTUDE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Politique institutionnelle</a:t>
              </a:r>
              <a:endParaRPr>
                <a:solidFill>
                  <a:srgbClr val="FFFFFF"/>
                </a:solidFill>
              </a:endParaRPr>
            </a:p>
            <a:p>
              <a:pPr marL="522368" lvl="1" indent="-200910">
                <a:buSzPct val="100000"/>
                <a:buChar char="-"/>
                <a:defRPr sz="1200"/>
              </a:pPr>
              <a:r>
                <a:t>Effet site (F16)</a:t>
              </a:r>
              <a:endParaRPr>
                <a:solidFill>
                  <a:srgbClr val="FFFFFF"/>
                </a:solidFill>
              </a:endParaRPr>
            </a:p>
            <a:p>
              <a:pPr marL="522368" lvl="1" indent="-200910">
                <a:buSzPct val="100000"/>
                <a:buChar char="-"/>
                <a:defRPr sz="1200"/>
              </a:pPr>
              <a:r>
                <a:t>Effet organisation pédagogique (F17)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200"/>
              </a:pPr>
              <a:r>
                <a:t>Accompagnement et suivi:</a:t>
              </a:r>
              <a:endParaRPr>
                <a:solidFill>
                  <a:srgbClr val="FFFFFF"/>
                </a:solidFill>
              </a:endParaRPr>
            </a:p>
            <a:p>
              <a:pPr marL="200911" lvl="1" indent="-200911">
                <a:buSzPct val="100000"/>
                <a:buChar char="-"/>
                <a:defRPr sz="1200" i="1"/>
              </a:pPr>
              <a:r>
                <a:t>Interne à l’établissement (F18)</a:t>
              </a:r>
              <a:endParaRPr>
                <a:solidFill>
                  <a:srgbClr val="FFFFFF"/>
                </a:solidFill>
              </a:endParaRPr>
            </a:p>
            <a:p>
              <a:pPr marL="200911" lvl="1" indent="-200911">
                <a:buSzPct val="100000"/>
                <a:buChar char="-"/>
                <a:defRPr sz="1200" i="1"/>
              </a:pPr>
              <a:r>
                <a:t>Externe à l’établissement (F19)</a:t>
              </a:r>
            </a:p>
          </p:txBody>
        </p:sp>
      </p:grpSp>
      <p:grpSp>
        <p:nvGrpSpPr>
          <p:cNvPr id="2494" name="Grouper"/>
          <p:cNvGrpSpPr/>
          <p:nvPr/>
        </p:nvGrpSpPr>
        <p:grpSpPr>
          <a:xfrm>
            <a:off x="5710651" y="1275508"/>
            <a:ext cx="1885329" cy="2544110"/>
            <a:chOff x="0" y="0"/>
            <a:chExt cx="1885327" cy="2544108"/>
          </a:xfrm>
        </p:grpSpPr>
        <p:sp>
          <p:nvSpPr>
            <p:cNvPr id="2492" name="Rectangle"/>
            <p:cNvSpPr/>
            <p:nvPr/>
          </p:nvSpPr>
          <p:spPr>
            <a:xfrm>
              <a:off x="0" y="-1"/>
              <a:ext cx="1885328" cy="2544110"/>
            </a:xfrm>
            <a:prstGeom prst="rect">
              <a:avLst/>
            </a:prstGeom>
            <a:noFill/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3" name="CATEGORIE 6: REPRÉSENTATIONS &amp; CONCEPTIONS…"/>
            <p:cNvSpPr txBox="1"/>
            <p:nvPr/>
          </p:nvSpPr>
          <p:spPr>
            <a:xfrm>
              <a:off x="0" y="83334"/>
              <a:ext cx="1885328" cy="2377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 u="sng">
                  <a:solidFill>
                    <a:srgbClr val="EA4B50"/>
                  </a:solidFill>
                </a:defRPr>
              </a:pPr>
              <a:r>
                <a:t>CATEGORIE 6:</a:t>
              </a:r>
              <a:r>
                <a:rPr>
                  <a:solidFill>
                    <a:srgbClr val="273339"/>
                  </a:solidFill>
                </a:rPr>
                <a:t> REPRÉSENTATIONS &amp; CONCEPTIONS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100"/>
              </a:pPr>
              <a:r>
                <a:t>Approches et conception d’apprendre (F5)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100"/>
              </a:pPr>
              <a:r>
                <a:t>Croyance épistémique (F6)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100"/>
              </a:pPr>
              <a:r>
                <a:t>Croyances motivationnelles: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000" b="1" i="1"/>
              </a:pPr>
              <a:r>
                <a:t>Certitude du choix d’étude (F7)</a:t>
              </a:r>
            </a:p>
            <a:p>
              <a:pPr marL="200911" indent="-200911">
                <a:buSzPct val="100000"/>
                <a:buChar char="-"/>
                <a:defRPr sz="1000" b="1" i="1"/>
              </a:pPr>
              <a:r>
                <a:t>Valeur accordée à la tâche (F8)</a:t>
              </a:r>
              <a:endParaRPr>
                <a:solidFill>
                  <a:srgbClr val="FFFFFF"/>
                </a:solidFill>
              </a:endParaRPr>
            </a:p>
            <a:p>
              <a:pPr marL="200911" indent="-200911">
                <a:buSzPct val="100000"/>
                <a:buChar char="-"/>
                <a:defRPr sz="1000" b="1" i="1"/>
              </a:pPr>
              <a:r>
                <a:t>Perception de réussite (F9)</a:t>
              </a:r>
            </a:p>
          </p:txBody>
        </p:sp>
      </p:grpSp>
      <p:grpSp>
        <p:nvGrpSpPr>
          <p:cNvPr id="2497" name="Grouper"/>
          <p:cNvGrpSpPr/>
          <p:nvPr/>
        </p:nvGrpSpPr>
        <p:grpSpPr>
          <a:xfrm>
            <a:off x="10816682" y="118782"/>
            <a:ext cx="1040907" cy="6252884"/>
            <a:chOff x="0" y="0"/>
            <a:chExt cx="1040905" cy="6252883"/>
          </a:xfrm>
        </p:grpSpPr>
        <p:sp>
          <p:nvSpPr>
            <p:cNvPr id="2495" name="Rectangle"/>
            <p:cNvSpPr/>
            <p:nvPr/>
          </p:nvSpPr>
          <p:spPr>
            <a:xfrm rot="10800000">
              <a:off x="0" y="0"/>
              <a:ext cx="1040905" cy="6252884"/>
            </a:xfrm>
            <a:prstGeom prst="rect">
              <a:avLst/>
            </a:prstGeom>
            <a:noFill/>
            <a:ln w="38100" cap="flat">
              <a:solidFill>
                <a:srgbClr val="46474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endParaRPr/>
            </a:p>
          </p:txBody>
        </p:sp>
        <p:sp>
          <p:nvSpPr>
            <p:cNvPr id="2496" name="Réussite et persévérance…"/>
            <p:cNvSpPr txBox="1"/>
            <p:nvPr/>
          </p:nvSpPr>
          <p:spPr>
            <a:xfrm rot="5400000">
              <a:off x="-2605990" y="2617171"/>
              <a:ext cx="6252885" cy="1018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Réussite et persévérance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/>
              </a:pPr>
              <a:endParaRPr>
                <a:solidFill>
                  <a:srgbClr val="FFFFFF"/>
                </a:solidFill>
              </a:endParaRPr>
            </a:p>
            <a:p>
              <a:pPr algn="ctr">
                <a:defRPr sz="1600"/>
              </a:pPr>
              <a:r>
                <a:t>Echec et abandon</a:t>
              </a:r>
              <a:endParaRPr sz="1400"/>
            </a:p>
          </p:txBody>
        </p:sp>
      </p:grpSp>
      <p:sp>
        <p:nvSpPr>
          <p:cNvPr id="2498" name="Rectangle"/>
          <p:cNvSpPr/>
          <p:nvPr/>
        </p:nvSpPr>
        <p:spPr>
          <a:xfrm>
            <a:off x="1183174" y="118781"/>
            <a:ext cx="3577329" cy="6548720"/>
          </a:xfrm>
          <a:prstGeom prst="rect">
            <a:avLst/>
          </a:prstGeom>
          <a:ln w="57150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defTabSz="41075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9" name="VARIABLES   D’ENTREES"/>
          <p:cNvSpPr/>
          <p:nvPr/>
        </p:nvSpPr>
        <p:spPr>
          <a:xfrm rot="5400000">
            <a:off x="-1309505" y="3018630"/>
            <a:ext cx="4328576" cy="43973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  <a:miter lim="400000"/>
          </a:ln>
          <a:effectLst>
            <a:outerShdw blurRad="38100" dist="25400" dir="108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410750">
              <a:defRPr sz="2400">
                <a:solidFill>
                  <a:srgbClr val="FFFFFF"/>
                </a:solidFill>
              </a:defRPr>
            </a:lvl1pPr>
          </a:lstStyle>
          <a:p>
            <a:r>
              <a:t>VARIABLES   D’ENTREES</a:t>
            </a:r>
          </a:p>
        </p:txBody>
      </p:sp>
      <p:sp>
        <p:nvSpPr>
          <p:cNvPr id="2500" name="Rectangle"/>
          <p:cNvSpPr/>
          <p:nvPr/>
        </p:nvSpPr>
        <p:spPr>
          <a:xfrm>
            <a:off x="5411356" y="118781"/>
            <a:ext cx="4230799" cy="6548720"/>
          </a:xfrm>
          <a:prstGeom prst="rect">
            <a:avLst/>
          </a:prstGeom>
          <a:ln w="57150">
            <a:solidFill>
              <a:schemeClr val="accent3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defTabSz="41075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1" name="VARIABLES  DE PROCESSUS"/>
          <p:cNvSpPr/>
          <p:nvPr/>
        </p:nvSpPr>
        <p:spPr>
          <a:xfrm rot="5400000">
            <a:off x="8030955" y="3025354"/>
            <a:ext cx="4004137" cy="439739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410750">
              <a:defRPr sz="2400">
                <a:solidFill>
                  <a:srgbClr val="FFFFFF"/>
                </a:solidFill>
              </a:defRPr>
            </a:lvl1pPr>
          </a:lstStyle>
          <a:p>
            <a:r>
              <a:t>VARIABLES  DE PROCESSUS</a:t>
            </a:r>
          </a:p>
        </p:txBody>
      </p:sp>
      <p:sp>
        <p:nvSpPr>
          <p:cNvPr id="2502" name="Flèche"/>
          <p:cNvSpPr/>
          <p:nvPr/>
        </p:nvSpPr>
        <p:spPr>
          <a:xfrm>
            <a:off x="4787574" y="3015714"/>
            <a:ext cx="596714" cy="3216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3" name="Flèche"/>
          <p:cNvSpPr/>
          <p:nvPr/>
        </p:nvSpPr>
        <p:spPr>
          <a:xfrm>
            <a:off x="9816330" y="5465964"/>
            <a:ext cx="596714" cy="3216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4" name="Flèche"/>
          <p:cNvSpPr/>
          <p:nvPr/>
        </p:nvSpPr>
        <p:spPr>
          <a:xfrm>
            <a:off x="9758333" y="476747"/>
            <a:ext cx="596714" cy="3216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4B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5" name="Sur base de l’étude de Shrembi, 2017"/>
          <p:cNvSpPr/>
          <p:nvPr/>
        </p:nvSpPr>
        <p:spPr>
          <a:xfrm rot="18900000">
            <a:off x="2837835" y="5130753"/>
            <a:ext cx="2634769" cy="654106"/>
          </a:xfrm>
          <a:prstGeom prst="rect">
            <a:avLst/>
          </a:prstGeom>
          <a:solidFill>
            <a:srgbClr val="FFFFFF"/>
          </a:solidFill>
          <a:ln w="12700">
            <a:solidFill>
              <a:srgbClr val="21212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Sur base de l’étude de Shrembi, 2017</a:t>
            </a:r>
          </a:p>
        </p:txBody>
      </p:sp>
      <p:sp>
        <p:nvSpPr>
          <p:cNvPr id="2506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8B8D8E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1" grpId="2" animBg="1" advAuto="0"/>
      <p:bldP spid="2482" grpId="1" animBg="1" advAuto="0"/>
      <p:bldP spid="2505" grpId="3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73339"/>
      </a:dk1>
      <a:lt1>
        <a:srgbClr val="FFFFFF"/>
      </a:lt1>
      <a:dk2>
        <a:srgbClr val="A7A7A7"/>
      </a:dk2>
      <a:lt2>
        <a:srgbClr val="535353"/>
      </a:lt2>
      <a:accent1>
        <a:srgbClr val="0095CD"/>
      </a:accent1>
      <a:accent2>
        <a:srgbClr val="324D5E"/>
      </a:accent2>
      <a:accent3>
        <a:srgbClr val="F17C3F"/>
      </a:accent3>
      <a:accent4>
        <a:srgbClr val="7BB21B"/>
      </a:accent4>
      <a:accent5>
        <a:srgbClr val="814E7E"/>
      </a:accent5>
      <a:accent6>
        <a:srgbClr val="9D121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73339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73339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5CD"/>
      </a:accent1>
      <a:accent2>
        <a:srgbClr val="324D5E"/>
      </a:accent2>
      <a:accent3>
        <a:srgbClr val="F17C3F"/>
      </a:accent3>
      <a:accent4>
        <a:srgbClr val="7BB21B"/>
      </a:accent4>
      <a:accent5>
        <a:srgbClr val="814E7E"/>
      </a:accent5>
      <a:accent6>
        <a:srgbClr val="9D121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73339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73339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2550</Words>
  <Application>Microsoft Macintosh PowerPoint</Application>
  <PresentationFormat>Grand écran</PresentationFormat>
  <Paragraphs>640</Paragraphs>
  <Slides>39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FontAwesome</vt:lpstr>
      <vt:lpstr>Helvetica</vt:lpstr>
      <vt:lpstr>Lato Light</vt:lpstr>
      <vt:lpstr>Open Sans</vt:lpstr>
      <vt:lpstr>Open Sans Light</vt:lpstr>
      <vt:lpstr>Poppins</vt:lpstr>
      <vt:lpstr>Trebuchet MS</vt:lpstr>
      <vt:lpstr>Office Theme</vt:lpstr>
      <vt:lpstr>Présentation PowerPoint</vt:lpstr>
      <vt:lpstr>Présentation PowerPoint</vt:lpstr>
      <vt:lpstr>Sommaire</vt:lpstr>
      <vt:lpstr>Thématique</vt:lpstr>
      <vt:lpstr>Présentation PowerPoint</vt:lpstr>
      <vt:lpstr>Présentation PowerPoint</vt:lpstr>
      <vt:lpstr>Plan expérimental</vt:lpstr>
      <vt:lpstr>Présentation PowerPoint</vt:lpstr>
      <vt:lpstr>Présentation PowerPoint</vt:lpstr>
      <vt:lpstr>Intention de recherche</vt:lpstr>
      <vt:lpstr>Présentation PowerPoint</vt:lpstr>
      <vt:lpstr>Présentation PowerPoint</vt:lpstr>
      <vt:lpstr>Echantillon</vt:lpstr>
      <vt:lpstr>Présentation PowerPoint</vt:lpstr>
      <vt:lpstr>Présentation PowerPoint</vt:lpstr>
      <vt:lpstr>Résultats</vt:lpstr>
      <vt:lpstr> </vt:lpstr>
      <vt:lpstr>Variables procédures différentielles</vt:lpstr>
      <vt:lpstr>Variables procédures différentielles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Valérie DUVIVIER</cp:lastModifiedBy>
  <cp:revision>1</cp:revision>
  <dcterms:modified xsi:type="dcterms:W3CDTF">2022-05-09T13:38:50Z</dcterms:modified>
</cp:coreProperties>
</file>