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60.xml" ContentType="application/vnd.openxmlformats-officedocument.presentationml.tags+xml"/>
  <Override PartName="/ppt/tags/tag800.xml" ContentType="application/vnd.openxmlformats-officedocument.presentationml.tags+xml"/>
  <Override PartName="/ppt/tags/tag8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0" r:id="rId4"/>
    <p:sldId id="1347" r:id="rId5"/>
    <p:sldId id="261" r:id="rId6"/>
    <p:sldId id="1345" r:id="rId7"/>
    <p:sldId id="1346" r:id="rId8"/>
    <p:sldId id="1348" r:id="rId9"/>
    <p:sldId id="262" r:id="rId10"/>
    <p:sldId id="1342" r:id="rId11"/>
    <p:sldId id="1338" r:id="rId12"/>
    <p:sldId id="1334" r:id="rId13"/>
    <p:sldId id="1335" r:id="rId14"/>
    <p:sldId id="1336" r:id="rId15"/>
    <p:sldId id="1337" r:id="rId16"/>
    <p:sldId id="1343" r:id="rId17"/>
    <p:sldId id="1349" r:id="rId18"/>
    <p:sldId id="1350" r:id="rId19"/>
    <p:sldId id="1344" r:id="rId20"/>
    <p:sldId id="1351" r:id="rId21"/>
    <p:sldId id="1352" r:id="rId22"/>
    <p:sldId id="1309" r:id="rId23"/>
    <p:sldId id="1310" r:id="rId24"/>
    <p:sldId id="1354" r:id="rId25"/>
    <p:sldId id="1316" r:id="rId26"/>
    <p:sldId id="1318" r:id="rId27"/>
    <p:sldId id="1308" r:id="rId28"/>
    <p:sldId id="1321" r:id="rId29"/>
    <p:sldId id="1323" r:id="rId30"/>
    <p:sldId id="1356" r:id="rId31"/>
    <p:sldId id="1358" r:id="rId32"/>
    <p:sldId id="1355" r:id="rId33"/>
    <p:sldId id="259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224"/>
    <a:srgbClr val="FE0000"/>
    <a:srgbClr val="000000"/>
    <a:srgbClr val="007E0C"/>
    <a:srgbClr val="8E0000"/>
    <a:srgbClr val="0C6C86"/>
    <a:srgbClr val="5EA7BD"/>
    <a:srgbClr val="A9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8577B-E7C6-4868-9234-8333BDF306E6}" v="1464" dt="2023-04-23T21:03:24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6" autoAdjust="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EQUETER" userId="838b45fc-2b3f-4a7d-8a0e-49451408ab67" providerId="ADAL" clId="{2EF8577B-E7C6-4868-9234-8333BDF306E6}"/>
    <pc:docChg chg="undo custSel addSld delSld modSld sldOrd">
      <pc:chgData name="Lucas EQUETER" userId="838b45fc-2b3f-4a7d-8a0e-49451408ab67" providerId="ADAL" clId="{2EF8577B-E7C6-4868-9234-8333BDF306E6}" dt="2023-04-24T07:29:28.386" v="6991" actId="2696"/>
      <pc:docMkLst>
        <pc:docMk/>
      </pc:docMkLst>
      <pc:sldChg chg="addSp delSp modSp mod">
        <pc:chgData name="Lucas EQUETER" userId="838b45fc-2b3f-4a7d-8a0e-49451408ab67" providerId="ADAL" clId="{2EF8577B-E7C6-4868-9234-8333BDF306E6}" dt="2023-04-21T08:57:21.059" v="815" actId="478"/>
        <pc:sldMkLst>
          <pc:docMk/>
          <pc:sldMk cId="0" sldId="256"/>
        </pc:sldMkLst>
        <pc:spChg chg="del">
          <ac:chgData name="Lucas EQUETER" userId="838b45fc-2b3f-4a7d-8a0e-49451408ab67" providerId="ADAL" clId="{2EF8577B-E7C6-4868-9234-8333BDF306E6}" dt="2023-04-21T08:57:21.059" v="815" actId="478"/>
          <ac:spMkLst>
            <pc:docMk/>
            <pc:sldMk cId="0" sldId="256"/>
            <ac:spMk id="2" creationId="{80567FDC-BE5B-9B43-C4CA-BDD80E809759}"/>
          </ac:spMkLst>
        </pc:spChg>
        <pc:spChg chg="mod">
          <ac:chgData name="Lucas EQUETER" userId="838b45fc-2b3f-4a7d-8a0e-49451408ab67" providerId="ADAL" clId="{2EF8577B-E7C6-4868-9234-8333BDF306E6}" dt="2023-04-18T13:34:05.627" v="253" actId="207"/>
          <ac:spMkLst>
            <pc:docMk/>
            <pc:sldMk cId="0" sldId="256"/>
            <ac:spMk id="65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18T13:16:54.289" v="89" actId="478"/>
          <ac:spMkLst>
            <pc:docMk/>
            <pc:sldMk cId="0" sldId="256"/>
            <ac:spMk id="66" creationId="{00000000-0000-0000-0000-000000000000}"/>
          </ac:spMkLst>
        </pc:spChg>
        <pc:spChg chg="mod">
          <ac:chgData name="Lucas EQUETER" userId="838b45fc-2b3f-4a7d-8a0e-49451408ab67" providerId="ADAL" clId="{2EF8577B-E7C6-4868-9234-8333BDF306E6}" dt="2023-04-18T13:17:44.441" v="214" actId="1036"/>
          <ac:spMkLst>
            <pc:docMk/>
            <pc:sldMk cId="0" sldId="256"/>
            <ac:spMk id="67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18T13:17:07.409" v="109" actId="478"/>
          <ac:spMkLst>
            <pc:docMk/>
            <pc:sldMk cId="0" sldId="256"/>
            <ac:spMk id="68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18T13:17:09.534" v="110" actId="478"/>
          <ac:spMkLst>
            <pc:docMk/>
            <pc:sldMk cId="0" sldId="256"/>
            <ac:spMk id="69" creationId="{00000000-0000-0000-0000-000000000000}"/>
          </ac:spMkLst>
        </pc:spChg>
        <pc:picChg chg="add mod ord">
          <ac:chgData name="Lucas EQUETER" userId="838b45fc-2b3f-4a7d-8a0e-49451408ab67" providerId="ADAL" clId="{2EF8577B-E7C6-4868-9234-8333BDF306E6}" dt="2023-04-18T13:17:50.406" v="249" actId="1035"/>
          <ac:picMkLst>
            <pc:docMk/>
            <pc:sldMk cId="0" sldId="256"/>
            <ac:picMk id="3" creationId="{A7D47C40-47EB-3858-35EA-212B11263579}"/>
          </ac:picMkLst>
        </pc:picChg>
      </pc:sldChg>
      <pc:sldChg chg="addSp delSp modSp mod modNotesTx">
        <pc:chgData name="Lucas EQUETER" userId="838b45fc-2b3f-4a7d-8a0e-49451408ab67" providerId="ADAL" clId="{2EF8577B-E7C6-4868-9234-8333BDF306E6}" dt="2023-04-22T20:44:07.289" v="1033" actId="2711"/>
        <pc:sldMkLst>
          <pc:docMk/>
          <pc:sldMk cId="0" sldId="257"/>
        </pc:sldMkLst>
        <pc:spChg chg="add mod">
          <ac:chgData name="Lucas EQUETER" userId="838b45fc-2b3f-4a7d-8a0e-49451408ab67" providerId="ADAL" clId="{2EF8577B-E7C6-4868-9234-8333BDF306E6}" dt="2023-04-22T20:44:07.289" v="1033" actId="2711"/>
          <ac:spMkLst>
            <pc:docMk/>
            <pc:sldMk cId="0" sldId="257"/>
            <ac:spMk id="3" creationId="{99411CDA-E966-045F-31F7-8739E3C90BCE}"/>
          </ac:spMkLst>
        </pc:spChg>
        <pc:spChg chg="add del">
          <ac:chgData name="Lucas EQUETER" userId="838b45fc-2b3f-4a7d-8a0e-49451408ab67" providerId="ADAL" clId="{2EF8577B-E7C6-4868-9234-8333BDF306E6}" dt="2023-04-18T13:37:52.647" v="413" actId="478"/>
          <ac:spMkLst>
            <pc:docMk/>
            <pc:sldMk cId="0" sldId="257"/>
            <ac:spMk id="4" creationId="{790CF2D7-93B6-C3A4-6769-F6F14B777619}"/>
          </ac:spMkLst>
        </pc:spChg>
        <pc:spChg chg="add del">
          <ac:chgData name="Lucas EQUETER" userId="838b45fc-2b3f-4a7d-8a0e-49451408ab67" providerId="ADAL" clId="{2EF8577B-E7C6-4868-9234-8333BDF306E6}" dt="2023-04-18T13:37:57.430" v="415" actId="478"/>
          <ac:spMkLst>
            <pc:docMk/>
            <pc:sldMk cId="0" sldId="257"/>
            <ac:spMk id="5" creationId="{FBFE275B-A84C-5B56-5508-D59BAD37E34A}"/>
          </ac:spMkLst>
        </pc:spChg>
        <pc:spChg chg="add del">
          <ac:chgData name="Lucas EQUETER" userId="838b45fc-2b3f-4a7d-8a0e-49451408ab67" providerId="ADAL" clId="{2EF8577B-E7C6-4868-9234-8333BDF306E6}" dt="2023-04-18T13:38:15.244" v="417"/>
          <ac:spMkLst>
            <pc:docMk/>
            <pc:sldMk cId="0" sldId="257"/>
            <ac:spMk id="6" creationId="{C483698B-514A-40B2-CFE0-F4C48F2933E2}"/>
          </ac:spMkLst>
        </pc:spChg>
        <pc:spChg chg="add del mod">
          <ac:chgData name="Lucas EQUETER" userId="838b45fc-2b3f-4a7d-8a0e-49451408ab67" providerId="ADAL" clId="{2EF8577B-E7C6-4868-9234-8333BDF306E6}" dt="2023-04-18T14:09:54.270" v="467" actId="478"/>
          <ac:spMkLst>
            <pc:docMk/>
            <pc:sldMk cId="0" sldId="257"/>
            <ac:spMk id="9" creationId="{16B4405F-7F88-3C89-14C1-ECA0CF623587}"/>
          </ac:spMkLst>
        </pc:spChg>
        <pc:spChg chg="add del mod">
          <ac:chgData name="Lucas EQUETER" userId="838b45fc-2b3f-4a7d-8a0e-49451408ab67" providerId="ADAL" clId="{2EF8577B-E7C6-4868-9234-8333BDF306E6}" dt="2023-04-18T14:10:01.506" v="469" actId="478"/>
          <ac:spMkLst>
            <pc:docMk/>
            <pc:sldMk cId="0" sldId="257"/>
            <ac:spMk id="10" creationId="{5C02C2AA-08BB-3B57-BF87-AB6CE2C0B6F4}"/>
          </ac:spMkLst>
        </pc:spChg>
        <pc:spChg chg="add del">
          <ac:chgData name="Lucas EQUETER" userId="838b45fc-2b3f-4a7d-8a0e-49451408ab67" providerId="ADAL" clId="{2EF8577B-E7C6-4868-9234-8333BDF306E6}" dt="2023-04-18T14:10:01.506" v="469" actId="478"/>
          <ac:spMkLst>
            <pc:docMk/>
            <pc:sldMk cId="0" sldId="257"/>
            <ac:spMk id="11" creationId="{F61D8BAB-DABE-B921-452C-CF99B095C0CA}"/>
          </ac:spMkLst>
        </pc:spChg>
        <pc:spChg chg="add del mod">
          <ac:chgData name="Lucas EQUETER" userId="838b45fc-2b3f-4a7d-8a0e-49451408ab67" providerId="ADAL" clId="{2EF8577B-E7C6-4868-9234-8333BDF306E6}" dt="2023-04-18T14:10:01.506" v="469" actId="478"/>
          <ac:spMkLst>
            <pc:docMk/>
            <pc:sldMk cId="0" sldId="257"/>
            <ac:spMk id="12" creationId="{F994BF56-1648-A06C-F2C9-EDDF6D6CB3EB}"/>
          </ac:spMkLst>
        </pc:spChg>
        <pc:spChg chg="add del mod">
          <ac:chgData name="Lucas EQUETER" userId="838b45fc-2b3f-4a7d-8a0e-49451408ab67" providerId="ADAL" clId="{2EF8577B-E7C6-4868-9234-8333BDF306E6}" dt="2023-04-18T14:09:54.270" v="467" actId="478"/>
          <ac:spMkLst>
            <pc:docMk/>
            <pc:sldMk cId="0" sldId="257"/>
            <ac:spMk id="13" creationId="{64593651-2D86-DEA6-FA28-72933AC2BB73}"/>
          </ac:spMkLst>
        </pc:spChg>
        <pc:spChg chg="add del mod">
          <ac:chgData name="Lucas EQUETER" userId="838b45fc-2b3f-4a7d-8a0e-49451408ab67" providerId="ADAL" clId="{2EF8577B-E7C6-4868-9234-8333BDF306E6}" dt="2023-04-18T14:09:52.395" v="466"/>
          <ac:spMkLst>
            <pc:docMk/>
            <pc:sldMk cId="0" sldId="257"/>
            <ac:spMk id="14" creationId="{EC7931A0-892A-3F8D-752B-C88AC20E2AEE}"/>
          </ac:spMkLst>
        </pc:spChg>
        <pc:spChg chg="add del mod">
          <ac:chgData name="Lucas EQUETER" userId="838b45fc-2b3f-4a7d-8a0e-49451408ab67" providerId="ADAL" clId="{2EF8577B-E7C6-4868-9234-8333BDF306E6}" dt="2023-04-18T14:09:52.071" v="465"/>
          <ac:spMkLst>
            <pc:docMk/>
            <pc:sldMk cId="0" sldId="257"/>
            <ac:spMk id="15" creationId="{CAD5F90F-9390-EADB-F11F-75F3A3A30404}"/>
          </ac:spMkLst>
        </pc:spChg>
        <pc:spChg chg="add del mod">
          <ac:chgData name="Lucas EQUETER" userId="838b45fc-2b3f-4a7d-8a0e-49451408ab67" providerId="ADAL" clId="{2EF8577B-E7C6-4868-9234-8333BDF306E6}" dt="2023-04-18T14:09:51.837" v="464"/>
          <ac:spMkLst>
            <pc:docMk/>
            <pc:sldMk cId="0" sldId="257"/>
            <ac:spMk id="16" creationId="{B34A486A-2C94-56B3-A91F-F022BD2B461A}"/>
          </ac:spMkLst>
        </pc:spChg>
        <pc:spChg chg="add mod">
          <ac:chgData name="Lucas EQUETER" userId="838b45fc-2b3f-4a7d-8a0e-49451408ab67" providerId="ADAL" clId="{2EF8577B-E7C6-4868-9234-8333BDF306E6}" dt="2023-04-18T14:12:08.797" v="493" actId="403"/>
          <ac:spMkLst>
            <pc:docMk/>
            <pc:sldMk cId="0" sldId="257"/>
            <ac:spMk id="18" creationId="{C9105A3A-78A6-9DB6-24DF-97879792BED9}"/>
          </ac:spMkLst>
        </pc:spChg>
        <pc:spChg chg="del">
          <ac:chgData name="Lucas EQUETER" userId="838b45fc-2b3f-4a7d-8a0e-49451408ab67" providerId="ADAL" clId="{2EF8577B-E7C6-4868-9234-8333BDF306E6}" dt="2023-04-18T13:18:00.049" v="250" actId="478"/>
          <ac:spMkLst>
            <pc:docMk/>
            <pc:sldMk cId="0" sldId="257"/>
            <ac:spMk id="74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18T14:40:01.836" v="701" actId="478"/>
          <ac:spMkLst>
            <pc:docMk/>
            <pc:sldMk cId="0" sldId="257"/>
            <ac:spMk id="75" creationId="{00000000-0000-0000-0000-000000000000}"/>
          </ac:spMkLst>
        </pc:spChg>
        <pc:picChg chg="add mod ord modCrop">
          <ac:chgData name="Lucas EQUETER" userId="838b45fc-2b3f-4a7d-8a0e-49451408ab67" providerId="ADAL" clId="{2EF8577B-E7C6-4868-9234-8333BDF306E6}" dt="2023-04-18T14:10:05.103" v="470" actId="167"/>
          <ac:picMkLst>
            <pc:docMk/>
            <pc:sldMk cId="0" sldId="257"/>
            <ac:picMk id="8" creationId="{64734DD8-EFB7-8D7E-7C91-6ED621959A25}"/>
          </ac:picMkLst>
        </pc:picChg>
      </pc:sldChg>
      <pc:sldChg chg="delSp modSp del mod">
        <pc:chgData name="Lucas EQUETER" userId="838b45fc-2b3f-4a7d-8a0e-49451408ab67" providerId="ADAL" clId="{2EF8577B-E7C6-4868-9234-8333BDF306E6}" dt="2023-04-23T20:40:05.582" v="6675" actId="47"/>
        <pc:sldMkLst>
          <pc:docMk/>
          <pc:sldMk cId="0" sldId="258"/>
        </pc:sldMkLst>
        <pc:spChg chg="del">
          <ac:chgData name="Lucas EQUETER" userId="838b45fc-2b3f-4a7d-8a0e-49451408ab67" providerId="ADAL" clId="{2EF8577B-E7C6-4868-9234-8333BDF306E6}" dt="2023-04-21T08:57:49.080" v="816" actId="478"/>
          <ac:spMkLst>
            <pc:docMk/>
            <pc:sldMk cId="0" sldId="258"/>
            <ac:spMk id="81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21T08:57:51.423" v="817" actId="478"/>
          <ac:spMkLst>
            <pc:docMk/>
            <pc:sldMk cId="0" sldId="258"/>
            <ac:spMk id="82" creationId="{00000000-0000-0000-0000-000000000000}"/>
          </ac:spMkLst>
        </pc:spChg>
        <pc:spChg chg="mod">
          <ac:chgData name="Lucas EQUETER" userId="838b45fc-2b3f-4a7d-8a0e-49451408ab67" providerId="ADAL" clId="{2EF8577B-E7C6-4868-9234-8333BDF306E6}" dt="2023-04-21T08:58:39.293" v="883"/>
          <ac:spMkLst>
            <pc:docMk/>
            <pc:sldMk cId="0" sldId="258"/>
            <ac:spMk id="84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21T08:57:53.536" v="818" actId="478"/>
          <ac:spMkLst>
            <pc:docMk/>
            <pc:sldMk cId="0" sldId="258"/>
            <ac:spMk id="87" creationId="{00000000-0000-0000-0000-000000000000}"/>
          </ac:spMkLst>
        </pc:spChg>
        <pc:spChg chg="del">
          <ac:chgData name="Lucas EQUETER" userId="838b45fc-2b3f-4a7d-8a0e-49451408ab67" providerId="ADAL" clId="{2EF8577B-E7C6-4868-9234-8333BDF306E6}" dt="2023-04-21T08:57:55.038" v="819" actId="478"/>
          <ac:spMkLst>
            <pc:docMk/>
            <pc:sldMk cId="0" sldId="258"/>
            <ac:spMk id="88" creationId="{00000000-0000-0000-0000-000000000000}"/>
          </ac:spMkLst>
        </pc:spChg>
        <pc:spChg chg="mod">
          <ac:chgData name="Lucas EQUETER" userId="838b45fc-2b3f-4a7d-8a0e-49451408ab67" providerId="ADAL" clId="{2EF8577B-E7C6-4868-9234-8333BDF306E6}" dt="2023-04-21T08:59:04.324" v="937" actId="20577"/>
          <ac:spMkLst>
            <pc:docMk/>
            <pc:sldMk cId="0" sldId="258"/>
            <ac:spMk id="91" creationId="{00000000-0000-0000-0000-000000000000}"/>
          </ac:spMkLst>
        </pc:spChg>
        <pc:spChg chg="mod">
          <ac:chgData name="Lucas EQUETER" userId="838b45fc-2b3f-4a7d-8a0e-49451408ab67" providerId="ADAL" clId="{2EF8577B-E7C6-4868-9234-8333BDF306E6}" dt="2023-04-21T08:59:15.748" v="953" actId="20577"/>
          <ac:spMkLst>
            <pc:docMk/>
            <pc:sldMk cId="0" sldId="258"/>
            <ac:spMk id="92" creationId="{00000000-0000-0000-0000-000000000000}"/>
          </ac:spMkLst>
        </pc:spChg>
        <pc:picChg chg="del">
          <ac:chgData name="Lucas EQUETER" userId="838b45fc-2b3f-4a7d-8a0e-49451408ab67" providerId="ADAL" clId="{2EF8577B-E7C6-4868-9234-8333BDF306E6}" dt="2023-04-21T08:57:55.685" v="820" actId="478"/>
          <ac:picMkLst>
            <pc:docMk/>
            <pc:sldMk cId="0" sldId="258"/>
            <ac:picMk id="85" creationId="{00000000-0000-0000-0000-000000000000}"/>
          </ac:picMkLst>
        </pc:picChg>
        <pc:picChg chg="del">
          <ac:chgData name="Lucas EQUETER" userId="838b45fc-2b3f-4a7d-8a0e-49451408ab67" providerId="ADAL" clId="{2EF8577B-E7C6-4868-9234-8333BDF306E6}" dt="2023-04-21T08:57:56.455" v="821" actId="478"/>
          <ac:picMkLst>
            <pc:docMk/>
            <pc:sldMk cId="0" sldId="258"/>
            <ac:picMk id="86" creationId="{00000000-0000-0000-0000-000000000000}"/>
          </ac:picMkLst>
        </pc:picChg>
      </pc:sldChg>
      <pc:sldChg chg="addSp delSp modSp add mod">
        <pc:chgData name="Lucas EQUETER" userId="838b45fc-2b3f-4a7d-8a0e-49451408ab67" providerId="ADAL" clId="{2EF8577B-E7C6-4868-9234-8333BDF306E6}" dt="2023-04-22T20:44:15.684" v="1034" actId="2711"/>
        <pc:sldMkLst>
          <pc:docMk/>
          <pc:sldMk cId="2505265045" sldId="260"/>
        </pc:sldMkLst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2" creationId="{C3D469B3-E80F-7936-DDFB-5EB130DF3437}"/>
          </ac:spMkLst>
        </pc:spChg>
        <pc:spChg chg="mod">
          <ac:chgData name="Lucas EQUETER" userId="838b45fc-2b3f-4a7d-8a0e-49451408ab67" providerId="ADAL" clId="{2EF8577B-E7C6-4868-9234-8333BDF306E6}" dt="2023-04-22T20:44:15.684" v="1034" actId="2711"/>
          <ac:spMkLst>
            <pc:docMk/>
            <pc:sldMk cId="2505265045" sldId="260"/>
            <ac:spMk id="3" creationId="{99411CDA-E966-045F-31F7-8739E3C90BCE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4" creationId="{6AC17531-805D-0670-8961-9D9ECFC79593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5" creationId="{765E1D45-B4E1-73B3-4255-821FC29B4A3D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6" creationId="{DBAA3811-CC5B-3787-FF97-FD5DD629A870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7" creationId="{A0F6909E-EDFE-E500-0875-30470A6FB24D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9" creationId="{BBAF89FA-3882-86E3-6655-2BCA1B30E964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10" creationId="{61CAA896-53F3-C1A1-AA67-45844B4F9724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11" creationId="{8CD82310-F236-C4B4-9594-F17946117003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12" creationId="{5200563F-F6E6-1FA8-EDB9-7FE0D8FDB248}"/>
          </ac:spMkLst>
        </pc:spChg>
        <pc:spChg chg="add mod">
          <ac:chgData name="Lucas EQUETER" userId="838b45fc-2b3f-4a7d-8a0e-49451408ab67" providerId="ADAL" clId="{2EF8577B-E7C6-4868-9234-8333BDF306E6}" dt="2023-04-18T14:29:48.976" v="628" actId="164"/>
          <ac:spMkLst>
            <pc:docMk/>
            <pc:sldMk cId="2505265045" sldId="260"/>
            <ac:spMk id="13" creationId="{E24BC308-D750-3436-2092-0F4C8644FFDE}"/>
          </ac:spMkLst>
        </pc:spChg>
        <pc:spChg chg="mod">
          <ac:chgData name="Lucas EQUETER" userId="838b45fc-2b3f-4a7d-8a0e-49451408ab67" providerId="ADAL" clId="{2EF8577B-E7C6-4868-9234-8333BDF306E6}" dt="2023-04-18T14:45:35.503" v="706" actId="20577"/>
          <ac:spMkLst>
            <pc:docMk/>
            <pc:sldMk cId="2505265045" sldId="260"/>
            <ac:spMk id="18" creationId="{C9105A3A-78A6-9DB6-24DF-97879792BED9}"/>
          </ac:spMkLst>
        </pc:spChg>
        <pc:spChg chg="del">
          <ac:chgData name="Lucas EQUETER" userId="838b45fc-2b3f-4a7d-8a0e-49451408ab67" providerId="ADAL" clId="{2EF8577B-E7C6-4868-9234-8333BDF306E6}" dt="2023-04-18T14:40:04.370" v="702" actId="478"/>
          <ac:spMkLst>
            <pc:docMk/>
            <pc:sldMk cId="2505265045" sldId="260"/>
            <ac:spMk id="75" creationId="{00000000-0000-0000-0000-000000000000}"/>
          </ac:spMkLst>
        </pc:spChg>
        <pc:grpChg chg="add mod">
          <ac:chgData name="Lucas EQUETER" userId="838b45fc-2b3f-4a7d-8a0e-49451408ab67" providerId="ADAL" clId="{2EF8577B-E7C6-4868-9234-8333BDF306E6}" dt="2023-04-18T14:30:47.074" v="700" actId="1035"/>
          <ac:grpSpMkLst>
            <pc:docMk/>
            <pc:sldMk cId="2505265045" sldId="260"/>
            <ac:grpSpMk id="14" creationId="{822A75D0-A03E-7092-3145-FCCC62E45B84}"/>
          </ac:grpSpMkLst>
        </pc:grpChg>
        <pc:picChg chg="del">
          <ac:chgData name="Lucas EQUETER" userId="838b45fc-2b3f-4a7d-8a0e-49451408ab67" providerId="ADAL" clId="{2EF8577B-E7C6-4868-9234-8333BDF306E6}" dt="2023-04-18T14:12:24.261" v="495" actId="478"/>
          <ac:picMkLst>
            <pc:docMk/>
            <pc:sldMk cId="2505265045" sldId="260"/>
            <ac:picMk id="8" creationId="{64734DD8-EFB7-8D7E-7C91-6ED621959A25}"/>
          </ac:picMkLst>
        </pc:picChg>
      </pc:sldChg>
      <pc:sldChg chg="addSp delSp modSp add mod modAnim">
        <pc:chgData name="Lucas EQUETER" userId="838b45fc-2b3f-4a7d-8a0e-49451408ab67" providerId="ADAL" clId="{2EF8577B-E7C6-4868-9234-8333BDF306E6}" dt="2023-04-23T12:00:38.131" v="3495" actId="20577"/>
        <pc:sldMkLst>
          <pc:docMk/>
          <pc:sldMk cId="1978102749" sldId="261"/>
        </pc:sldMkLst>
        <pc:spChg chg="mod">
          <ac:chgData name="Lucas EQUETER" userId="838b45fc-2b3f-4a7d-8a0e-49451408ab67" providerId="ADAL" clId="{2EF8577B-E7C6-4868-9234-8333BDF306E6}" dt="2023-04-22T20:44:25.556" v="1035" actId="2711"/>
          <ac:spMkLst>
            <pc:docMk/>
            <pc:sldMk cId="1978102749" sldId="261"/>
            <ac:spMk id="3" creationId="{99411CDA-E966-045F-31F7-8739E3C90BCE}"/>
          </ac:spMkLst>
        </pc:spChg>
        <pc:spChg chg="add mod">
          <ac:chgData name="Lucas EQUETER" userId="838b45fc-2b3f-4a7d-8a0e-49451408ab67" providerId="ADAL" clId="{2EF8577B-E7C6-4868-9234-8333BDF306E6}" dt="2023-04-23T12:00:38.131" v="3495" actId="20577"/>
          <ac:spMkLst>
            <pc:docMk/>
            <pc:sldMk cId="1978102749" sldId="261"/>
            <ac:spMk id="4" creationId="{A794CACF-AA7D-EAF2-18E1-8528A53F512A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8" creationId="{0DF8B4E6-B92D-71C1-63E6-C3422B75A505}"/>
          </ac:spMkLst>
        </pc:spChg>
        <pc:spChg chg="add mod">
          <ac:chgData name="Lucas EQUETER" userId="838b45fc-2b3f-4a7d-8a0e-49451408ab67" providerId="ADAL" clId="{2EF8577B-E7C6-4868-9234-8333BDF306E6}" dt="2023-04-18T14:49:58.974" v="751" actId="14100"/>
          <ac:spMkLst>
            <pc:docMk/>
            <pc:sldMk cId="1978102749" sldId="261"/>
            <ac:spMk id="16" creationId="{2DB48F50-CA66-D04C-1D2C-282E05246DED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17" creationId="{EED6EC58-6584-5C28-8272-60F86EF9B069}"/>
          </ac:spMkLst>
        </pc:spChg>
        <pc:spChg chg="add mod">
          <ac:chgData name="Lucas EQUETER" userId="838b45fc-2b3f-4a7d-8a0e-49451408ab67" providerId="ADAL" clId="{2EF8577B-E7C6-4868-9234-8333BDF306E6}" dt="2023-04-18T14:49:24.068" v="735" actId="20577"/>
          <ac:spMkLst>
            <pc:docMk/>
            <pc:sldMk cId="1978102749" sldId="261"/>
            <ac:spMk id="19" creationId="{D558C434-093E-C408-891D-B74636DEF3D6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0" creationId="{5D009071-98BB-83F1-94E5-639E043B9084}"/>
          </ac:spMkLst>
        </pc:spChg>
        <pc:spChg chg="add del mod">
          <ac:chgData name="Lucas EQUETER" userId="838b45fc-2b3f-4a7d-8a0e-49451408ab67" providerId="ADAL" clId="{2EF8577B-E7C6-4868-9234-8333BDF306E6}" dt="2023-04-22T20:06:58.649" v="1019" actId="478"/>
          <ac:spMkLst>
            <pc:docMk/>
            <pc:sldMk cId="1978102749" sldId="261"/>
            <ac:spMk id="21" creationId="{7B544D84-CCE3-887A-F6A4-8D8A420B18C2}"/>
          </ac:spMkLst>
        </pc:spChg>
        <pc:spChg chg="add mod">
          <ac:chgData name="Lucas EQUETER" userId="838b45fc-2b3f-4a7d-8a0e-49451408ab67" providerId="ADAL" clId="{2EF8577B-E7C6-4868-9234-8333BDF306E6}" dt="2023-04-18T14:55:05.401" v="814" actId="20577"/>
          <ac:spMkLst>
            <pc:docMk/>
            <pc:sldMk cId="1978102749" sldId="261"/>
            <ac:spMk id="22" creationId="{5460312A-A642-8C2B-CC2A-FD206A22137D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3" creationId="{F864BF83-AB41-601F-480B-A58BE6999B97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4" creationId="{9A092D44-EA1F-921F-01B4-29AA4FE9A835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5" creationId="{839C9A39-0BA8-5F69-C01A-24DAA06B256F}"/>
          </ac:spMkLst>
        </pc:spChg>
        <pc:spChg chg="add mod">
          <ac:chgData name="Lucas EQUETER" userId="838b45fc-2b3f-4a7d-8a0e-49451408ab67" providerId="ADAL" clId="{2EF8577B-E7C6-4868-9234-8333BDF306E6}" dt="2023-04-18T14:50:19.763" v="753"/>
          <ac:spMkLst>
            <pc:docMk/>
            <pc:sldMk cId="1978102749" sldId="261"/>
            <ac:spMk id="26" creationId="{266588D0-ED20-B350-532F-48B12A2B8D0C}"/>
          </ac:spMkLst>
        </pc:spChg>
        <pc:spChg chg="add mod">
          <ac:chgData name="Lucas EQUETER" userId="838b45fc-2b3f-4a7d-8a0e-49451408ab67" providerId="ADAL" clId="{2EF8577B-E7C6-4868-9234-8333BDF306E6}" dt="2023-04-18T14:53:08.732" v="773" actId="6549"/>
          <ac:spMkLst>
            <pc:docMk/>
            <pc:sldMk cId="1978102749" sldId="261"/>
            <ac:spMk id="27" creationId="{B3FA1B6A-F136-4466-309D-9C747E457C51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8" creationId="{9AD631B7-4670-DBB1-F015-6FD7B18CDC41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29" creationId="{A6D1BCF8-5036-DD8F-D9BB-1428D1C5125F}"/>
          </ac:spMkLst>
        </pc:spChg>
        <pc:spChg chg="add mod">
          <ac:chgData name="Lucas EQUETER" userId="838b45fc-2b3f-4a7d-8a0e-49451408ab67" providerId="ADAL" clId="{2EF8577B-E7C6-4868-9234-8333BDF306E6}" dt="2023-04-18T14:46:51.958" v="709"/>
          <ac:spMkLst>
            <pc:docMk/>
            <pc:sldMk cId="1978102749" sldId="261"/>
            <ac:spMk id="30" creationId="{B9A33C1D-F8E9-81D7-152A-70F0D0DE8E7C}"/>
          </ac:spMkLst>
        </pc:spChg>
        <pc:grpChg chg="del">
          <ac:chgData name="Lucas EQUETER" userId="838b45fc-2b3f-4a7d-8a0e-49451408ab67" providerId="ADAL" clId="{2EF8577B-E7C6-4868-9234-8333BDF306E6}" dt="2023-04-18T14:46:51.584" v="708" actId="478"/>
          <ac:grpSpMkLst>
            <pc:docMk/>
            <pc:sldMk cId="1978102749" sldId="261"/>
            <ac:grpSpMk id="14" creationId="{822A75D0-A03E-7092-3145-FCCC62E45B84}"/>
          </ac:grpSpMkLst>
        </pc:grpChg>
        <pc:picChg chg="add mod">
          <ac:chgData name="Lucas EQUETER" userId="838b45fc-2b3f-4a7d-8a0e-49451408ab67" providerId="ADAL" clId="{2EF8577B-E7C6-4868-9234-8333BDF306E6}" dt="2023-04-18T14:46:51.958" v="709"/>
          <ac:picMkLst>
            <pc:docMk/>
            <pc:sldMk cId="1978102749" sldId="261"/>
            <ac:picMk id="15" creationId="{497D23BF-2B2B-F630-DF85-877A268A86F5}"/>
          </ac:picMkLst>
        </pc:picChg>
      </pc:sldChg>
      <pc:sldChg chg="addSp delSp modSp add mod modAnim">
        <pc:chgData name="Lucas EQUETER" userId="838b45fc-2b3f-4a7d-8a0e-49451408ab67" providerId="ADAL" clId="{2EF8577B-E7C6-4868-9234-8333BDF306E6}" dt="2023-04-22T20:44:50.703" v="1103" actId="20577"/>
        <pc:sldMkLst>
          <pc:docMk/>
          <pc:sldMk cId="1539653242" sldId="262"/>
        </pc:sldMkLst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2" creationId="{E96B9CE8-9696-C0FC-FE3C-BC36FEC8B358}"/>
          </ac:spMkLst>
        </pc:spChg>
        <pc:spChg chg="mod">
          <ac:chgData name="Lucas EQUETER" userId="838b45fc-2b3f-4a7d-8a0e-49451408ab67" providerId="ADAL" clId="{2EF8577B-E7C6-4868-9234-8333BDF306E6}" dt="2023-04-22T20:44:50.703" v="1103" actId="20577"/>
          <ac:spMkLst>
            <pc:docMk/>
            <pc:sldMk cId="1539653242" sldId="262"/>
            <ac:spMk id="3" creationId="{99411CDA-E966-045F-31F7-8739E3C90BCE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4" creationId="{3680E1A3-A30D-C2FD-0908-AEEDF867E764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5" creationId="{8B2FF032-C9ED-8461-1D50-EA306F22936E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6" creationId="{BE9EE3C8-9278-14C9-38F5-58044D698238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7" creationId="{D245561D-4DB9-8B22-2A99-B133658E2ACA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8" creationId="{0DF8B4E6-B92D-71C1-63E6-C3422B75A505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9" creationId="{71322FEC-11BD-0236-3C08-81C2CDBD000D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10" creationId="{69BA0641-658A-FFDE-D2DD-22FE9B8C88E6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11" creationId="{832E152E-B1FD-39CA-9DD1-9515E907D40F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12" creationId="{356C0149-B96D-2A9A-6069-F283D641BC32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13" creationId="{D43135EC-C83F-082F-8CAD-0EC97DD5F0AD}"/>
          </ac:spMkLst>
        </pc:spChg>
        <pc:spChg chg="add 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14" creationId="{3F054680-6EE1-FA15-45B3-826134F9F679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16" creationId="{2DB48F50-CA66-D04C-1D2C-282E05246DED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17" creationId="{EED6EC58-6584-5C28-8272-60F86EF9B069}"/>
          </ac:spMkLst>
        </pc:spChg>
        <pc:spChg chg="del">
          <ac:chgData name="Lucas EQUETER" userId="838b45fc-2b3f-4a7d-8a0e-49451408ab67" providerId="ADAL" clId="{2EF8577B-E7C6-4868-9234-8333BDF306E6}" dt="2023-04-18T14:54:25.001" v="800" actId="478"/>
          <ac:spMkLst>
            <pc:docMk/>
            <pc:sldMk cId="1539653242" sldId="262"/>
            <ac:spMk id="19" creationId="{D558C434-093E-C408-891D-B74636DEF3D6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0" creationId="{5D009071-98BB-83F1-94E5-639E043B9084}"/>
          </ac:spMkLst>
        </pc:spChg>
        <pc:spChg chg="del">
          <ac:chgData name="Lucas EQUETER" userId="838b45fc-2b3f-4a7d-8a0e-49451408ab67" providerId="ADAL" clId="{2EF8577B-E7C6-4868-9234-8333BDF306E6}" dt="2023-04-18T14:54:25.001" v="800" actId="478"/>
          <ac:spMkLst>
            <pc:docMk/>
            <pc:sldMk cId="1539653242" sldId="262"/>
            <ac:spMk id="21" creationId="{7B544D84-CCE3-887A-F6A4-8D8A420B18C2}"/>
          </ac:spMkLst>
        </pc:spChg>
        <pc:spChg chg="del">
          <ac:chgData name="Lucas EQUETER" userId="838b45fc-2b3f-4a7d-8a0e-49451408ab67" providerId="ADAL" clId="{2EF8577B-E7C6-4868-9234-8333BDF306E6}" dt="2023-04-18T14:54:25.001" v="800" actId="478"/>
          <ac:spMkLst>
            <pc:docMk/>
            <pc:sldMk cId="1539653242" sldId="262"/>
            <ac:spMk id="22" creationId="{5460312A-A642-8C2B-CC2A-FD206A22137D}"/>
          </ac:spMkLst>
        </pc:spChg>
        <pc:spChg chg="del">
          <ac:chgData name="Lucas EQUETER" userId="838b45fc-2b3f-4a7d-8a0e-49451408ab67" providerId="ADAL" clId="{2EF8577B-E7C6-4868-9234-8333BDF306E6}" dt="2023-04-18T14:54:25.001" v="800" actId="478"/>
          <ac:spMkLst>
            <pc:docMk/>
            <pc:sldMk cId="1539653242" sldId="262"/>
            <ac:spMk id="23" creationId="{F864BF83-AB41-601F-480B-A58BE6999B97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4" creationId="{9A092D44-EA1F-921F-01B4-29AA4FE9A835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5" creationId="{839C9A39-0BA8-5F69-C01A-24DAA06B256F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6" creationId="{266588D0-ED20-B350-532F-48B12A2B8D0C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7" creationId="{B3FA1B6A-F136-4466-309D-9C747E457C51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8" creationId="{9AD631B7-4670-DBB1-F015-6FD7B18CDC41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29" creationId="{A6D1BCF8-5036-DD8F-D9BB-1428D1C5125F}"/>
          </ac:spMkLst>
        </pc:spChg>
        <pc:spChg chg="del">
          <ac:chgData name="Lucas EQUETER" userId="838b45fc-2b3f-4a7d-8a0e-49451408ab67" providerId="ADAL" clId="{2EF8577B-E7C6-4868-9234-8333BDF306E6}" dt="2023-04-18T14:54:21.618" v="799" actId="478"/>
          <ac:spMkLst>
            <pc:docMk/>
            <pc:sldMk cId="1539653242" sldId="262"/>
            <ac:spMk id="30" creationId="{B9A33C1D-F8E9-81D7-152A-70F0D0DE8E7C}"/>
          </ac:spMkLst>
        </pc:spChg>
        <pc:spChg chg="mod">
          <ac:chgData name="Lucas EQUETER" userId="838b45fc-2b3f-4a7d-8a0e-49451408ab67" providerId="ADAL" clId="{2EF8577B-E7C6-4868-9234-8333BDF306E6}" dt="2023-04-18T14:54:25.909" v="801"/>
          <ac:spMkLst>
            <pc:docMk/>
            <pc:sldMk cId="1539653242" sldId="262"/>
            <ac:spMk id="32" creationId="{40779EC1-12F2-98F7-9429-454DDCD7B6E5}"/>
          </ac:spMkLst>
        </pc:spChg>
        <pc:grpChg chg="add mod">
          <ac:chgData name="Lucas EQUETER" userId="838b45fc-2b3f-4a7d-8a0e-49451408ab67" providerId="ADAL" clId="{2EF8577B-E7C6-4868-9234-8333BDF306E6}" dt="2023-04-18T14:54:25.909" v="801"/>
          <ac:grpSpMkLst>
            <pc:docMk/>
            <pc:sldMk cId="1539653242" sldId="262"/>
            <ac:grpSpMk id="31" creationId="{94859AC1-EC02-0129-FCF8-F9F3CC155DFC}"/>
          </ac:grpSpMkLst>
        </pc:grpChg>
        <pc:picChg chg="del">
          <ac:chgData name="Lucas EQUETER" userId="838b45fc-2b3f-4a7d-8a0e-49451408ab67" providerId="ADAL" clId="{2EF8577B-E7C6-4868-9234-8333BDF306E6}" dt="2023-04-18T14:54:21.618" v="799" actId="478"/>
          <ac:picMkLst>
            <pc:docMk/>
            <pc:sldMk cId="1539653242" sldId="262"/>
            <ac:picMk id="15" creationId="{497D23BF-2B2B-F630-DF85-877A268A86F5}"/>
          </ac:picMkLst>
        </pc:picChg>
        <pc:picChg chg="mod">
          <ac:chgData name="Lucas EQUETER" userId="838b45fc-2b3f-4a7d-8a0e-49451408ab67" providerId="ADAL" clId="{2EF8577B-E7C6-4868-9234-8333BDF306E6}" dt="2023-04-18T14:54:25.909" v="801"/>
          <ac:picMkLst>
            <pc:docMk/>
            <pc:sldMk cId="1539653242" sldId="262"/>
            <ac:picMk id="33" creationId="{EE94DBE3-B039-72F6-5996-C26CEF5ED1F4}"/>
          </ac:picMkLst>
        </pc:picChg>
        <pc:picChg chg="mod">
          <ac:chgData name="Lucas EQUETER" userId="838b45fc-2b3f-4a7d-8a0e-49451408ab67" providerId="ADAL" clId="{2EF8577B-E7C6-4868-9234-8333BDF306E6}" dt="2023-04-18T14:54:25.909" v="801"/>
          <ac:picMkLst>
            <pc:docMk/>
            <pc:sldMk cId="1539653242" sldId="262"/>
            <ac:picMk id="34" creationId="{E10B0A1F-8FD3-BADC-5C60-943D8390F429}"/>
          </ac:picMkLst>
        </pc:picChg>
        <pc:picChg chg="mod">
          <ac:chgData name="Lucas EQUETER" userId="838b45fc-2b3f-4a7d-8a0e-49451408ab67" providerId="ADAL" clId="{2EF8577B-E7C6-4868-9234-8333BDF306E6}" dt="2023-04-18T14:54:25.909" v="801"/>
          <ac:picMkLst>
            <pc:docMk/>
            <pc:sldMk cId="1539653242" sldId="262"/>
            <ac:picMk id="35" creationId="{0A080997-AD4A-4767-D173-5368432E4CF6}"/>
          </ac:picMkLst>
        </pc:picChg>
        <pc:picChg chg="mod">
          <ac:chgData name="Lucas EQUETER" userId="838b45fc-2b3f-4a7d-8a0e-49451408ab67" providerId="ADAL" clId="{2EF8577B-E7C6-4868-9234-8333BDF306E6}" dt="2023-04-18T14:54:25.909" v="801"/>
          <ac:picMkLst>
            <pc:docMk/>
            <pc:sldMk cId="1539653242" sldId="262"/>
            <ac:picMk id="36" creationId="{7D617CB4-2F85-F7E7-81D1-A3736CF1D356}"/>
          </ac:picMkLst>
        </pc:picChg>
        <pc:picChg chg="mod">
          <ac:chgData name="Lucas EQUETER" userId="838b45fc-2b3f-4a7d-8a0e-49451408ab67" providerId="ADAL" clId="{2EF8577B-E7C6-4868-9234-8333BDF306E6}" dt="2023-04-18T14:54:25.909" v="801"/>
          <ac:picMkLst>
            <pc:docMk/>
            <pc:sldMk cId="1539653242" sldId="262"/>
            <ac:picMk id="37" creationId="{0327DF88-F69B-1350-6CDC-6EA0E68996A7}"/>
          </ac:picMkLst>
        </pc:picChg>
      </pc:sldChg>
      <pc:sldChg chg="modSp add mod">
        <pc:chgData name="Lucas EQUETER" userId="838b45fc-2b3f-4a7d-8a0e-49451408ab67" providerId="ADAL" clId="{2EF8577B-E7C6-4868-9234-8333BDF306E6}" dt="2023-04-23T20:46:40.717" v="6764" actId="207"/>
        <pc:sldMkLst>
          <pc:docMk/>
          <pc:sldMk cId="3142139828" sldId="1308"/>
        </pc:sldMkLst>
        <pc:spChg chg="mod">
          <ac:chgData name="Lucas EQUETER" userId="838b45fc-2b3f-4a7d-8a0e-49451408ab67" providerId="ADAL" clId="{2EF8577B-E7C6-4868-9234-8333BDF306E6}" dt="2023-04-23T20:46:40.717" v="6764" actId="207"/>
          <ac:spMkLst>
            <pc:docMk/>
            <pc:sldMk cId="3142139828" sldId="1308"/>
            <ac:spMk id="4" creationId="{A394DBE9-213C-47F7-A368-795EE76FFBAB}"/>
          </ac:spMkLst>
        </pc:spChg>
      </pc:sldChg>
      <pc:sldChg chg="modSp add mod">
        <pc:chgData name="Lucas EQUETER" userId="838b45fc-2b3f-4a7d-8a0e-49451408ab67" providerId="ADAL" clId="{2EF8577B-E7C6-4868-9234-8333BDF306E6}" dt="2023-04-23T20:37:24.051" v="6601" actId="14100"/>
        <pc:sldMkLst>
          <pc:docMk/>
          <pc:sldMk cId="1977867542" sldId="1309"/>
        </pc:sldMkLst>
        <pc:spChg chg="mod">
          <ac:chgData name="Lucas EQUETER" userId="838b45fc-2b3f-4a7d-8a0e-49451408ab67" providerId="ADAL" clId="{2EF8577B-E7C6-4868-9234-8333BDF306E6}" dt="2023-04-23T20:37:24.051" v="6601" actId="14100"/>
          <ac:spMkLst>
            <pc:docMk/>
            <pc:sldMk cId="1977867542" sldId="1309"/>
            <ac:spMk id="4" creationId="{A394DBE9-213C-47F7-A368-795EE76FFBAB}"/>
          </ac:spMkLst>
        </pc:spChg>
      </pc:sldChg>
      <pc:sldChg chg="add">
        <pc:chgData name="Lucas EQUETER" userId="838b45fc-2b3f-4a7d-8a0e-49451408ab67" providerId="ADAL" clId="{2EF8577B-E7C6-4868-9234-8333BDF306E6}" dt="2023-04-23T20:35:33.328" v="6498"/>
        <pc:sldMkLst>
          <pc:docMk/>
          <pc:sldMk cId="902569480" sldId="1310"/>
        </pc:sldMkLst>
      </pc:sldChg>
      <pc:sldChg chg="modSp add mod">
        <pc:chgData name="Lucas EQUETER" userId="838b45fc-2b3f-4a7d-8a0e-49451408ab67" providerId="ADAL" clId="{2EF8577B-E7C6-4868-9234-8333BDF306E6}" dt="2023-04-23T20:46:55.327" v="6767" actId="207"/>
        <pc:sldMkLst>
          <pc:docMk/>
          <pc:sldMk cId="3854663903" sldId="1316"/>
        </pc:sldMkLst>
        <pc:spChg chg="mod">
          <ac:chgData name="Lucas EQUETER" userId="838b45fc-2b3f-4a7d-8a0e-49451408ab67" providerId="ADAL" clId="{2EF8577B-E7C6-4868-9234-8333BDF306E6}" dt="2023-04-23T20:46:55.327" v="6767" actId="207"/>
          <ac:spMkLst>
            <pc:docMk/>
            <pc:sldMk cId="3854663903" sldId="1316"/>
            <ac:spMk id="4" creationId="{A394DBE9-213C-47F7-A368-795EE76FFBAB}"/>
          </ac:spMkLst>
        </pc:spChg>
      </pc:sldChg>
      <pc:sldChg chg="modSp add mod">
        <pc:chgData name="Lucas EQUETER" userId="838b45fc-2b3f-4a7d-8a0e-49451408ab67" providerId="ADAL" clId="{2EF8577B-E7C6-4868-9234-8333BDF306E6}" dt="2023-04-23T20:46:45.798" v="6766" actId="207"/>
        <pc:sldMkLst>
          <pc:docMk/>
          <pc:sldMk cId="364125449" sldId="1318"/>
        </pc:sldMkLst>
        <pc:spChg chg="mod">
          <ac:chgData name="Lucas EQUETER" userId="838b45fc-2b3f-4a7d-8a0e-49451408ab67" providerId="ADAL" clId="{2EF8577B-E7C6-4868-9234-8333BDF306E6}" dt="2023-04-23T20:46:45.798" v="6766" actId="207"/>
          <ac:spMkLst>
            <pc:docMk/>
            <pc:sldMk cId="364125449" sldId="1318"/>
            <ac:spMk id="4" creationId="{A394DBE9-213C-47F7-A368-795EE76FFBAB}"/>
          </ac:spMkLst>
        </pc:spChg>
      </pc:sldChg>
      <pc:sldChg chg="addSp delSp modSp add del mod">
        <pc:chgData name="Lucas EQUETER" userId="838b45fc-2b3f-4a7d-8a0e-49451408ab67" providerId="ADAL" clId="{2EF8577B-E7C6-4868-9234-8333BDF306E6}" dt="2023-04-23T20:36:46.233" v="6581" actId="2696"/>
        <pc:sldMkLst>
          <pc:docMk/>
          <pc:sldMk cId="135502806" sldId="1319"/>
        </pc:sldMkLst>
        <pc:spChg chg="add del mod">
          <ac:chgData name="Lucas EQUETER" userId="838b45fc-2b3f-4a7d-8a0e-49451408ab67" providerId="ADAL" clId="{2EF8577B-E7C6-4868-9234-8333BDF306E6}" dt="2023-04-23T20:36:26.156" v="6553"/>
          <ac:spMkLst>
            <pc:docMk/>
            <pc:sldMk cId="135502806" sldId="1319"/>
            <ac:spMk id="2" creationId="{39D54810-D2EC-8F85-F3CB-289D25970358}"/>
          </ac:spMkLst>
        </pc:spChg>
        <pc:spChg chg="mod">
          <ac:chgData name="Lucas EQUETER" userId="838b45fc-2b3f-4a7d-8a0e-49451408ab67" providerId="ADAL" clId="{2EF8577B-E7C6-4868-9234-8333BDF306E6}" dt="2023-04-23T20:36:34.966" v="6580" actId="1036"/>
          <ac:spMkLst>
            <pc:docMk/>
            <pc:sldMk cId="135502806" sldId="1319"/>
            <ac:spMk id="4" creationId="{A394DBE9-213C-47F7-A368-795EE76FFBAB}"/>
          </ac:spMkLst>
        </pc:spChg>
        <pc:spChg chg="mod">
          <ac:chgData name="Lucas EQUETER" userId="838b45fc-2b3f-4a7d-8a0e-49451408ab67" providerId="ADAL" clId="{2EF8577B-E7C6-4868-9234-8333BDF306E6}" dt="2023-04-23T20:36:34.966" v="6580" actId="1036"/>
          <ac:spMkLst>
            <pc:docMk/>
            <pc:sldMk cId="135502806" sldId="1319"/>
            <ac:spMk id="5" creationId="{A5E353B4-DE7E-4071-AA62-194439D53656}"/>
          </ac:spMkLst>
        </pc:spChg>
        <pc:spChg chg="mod">
          <ac:chgData name="Lucas EQUETER" userId="838b45fc-2b3f-4a7d-8a0e-49451408ab67" providerId="ADAL" clId="{2EF8577B-E7C6-4868-9234-8333BDF306E6}" dt="2023-04-23T20:36:34.966" v="6580" actId="1036"/>
          <ac:spMkLst>
            <pc:docMk/>
            <pc:sldMk cId="135502806" sldId="1319"/>
            <ac:spMk id="10" creationId="{55DEE170-FB63-4EC7-8FD1-BFC14CD4637A}"/>
          </ac:spMkLst>
        </pc:spChg>
      </pc:sldChg>
      <pc:sldChg chg="modSp add mod">
        <pc:chgData name="Lucas EQUETER" userId="838b45fc-2b3f-4a7d-8a0e-49451408ab67" providerId="ADAL" clId="{2EF8577B-E7C6-4868-9234-8333BDF306E6}" dt="2023-04-23T20:46:36.430" v="6762" actId="207"/>
        <pc:sldMkLst>
          <pc:docMk/>
          <pc:sldMk cId="4184261772" sldId="1321"/>
        </pc:sldMkLst>
        <pc:spChg chg="mod">
          <ac:chgData name="Lucas EQUETER" userId="838b45fc-2b3f-4a7d-8a0e-49451408ab67" providerId="ADAL" clId="{2EF8577B-E7C6-4868-9234-8333BDF306E6}" dt="2023-04-23T20:46:36.430" v="6762" actId="207"/>
          <ac:spMkLst>
            <pc:docMk/>
            <pc:sldMk cId="4184261772" sldId="1321"/>
            <ac:spMk id="4" creationId="{A394DBE9-213C-47F7-A368-795EE76FFBAB}"/>
          </ac:spMkLst>
        </pc:spChg>
      </pc:sldChg>
      <pc:sldChg chg="addSp delSp modSp add mod">
        <pc:chgData name="Lucas EQUETER" userId="838b45fc-2b3f-4a7d-8a0e-49451408ab67" providerId="ADAL" clId="{2EF8577B-E7C6-4868-9234-8333BDF306E6}" dt="2023-04-23T20:55:37.487" v="6826" actId="208"/>
        <pc:sldMkLst>
          <pc:docMk/>
          <pc:sldMk cId="1649184898" sldId="1323"/>
        </pc:sldMkLst>
        <pc:spChg chg="mod">
          <ac:chgData name="Lucas EQUETER" userId="838b45fc-2b3f-4a7d-8a0e-49451408ab67" providerId="ADAL" clId="{2EF8577B-E7C6-4868-9234-8333BDF306E6}" dt="2023-04-23T20:46:31.659" v="6760" actId="207"/>
          <ac:spMkLst>
            <pc:docMk/>
            <pc:sldMk cId="1649184898" sldId="1323"/>
            <ac:spMk id="4" creationId="{A394DBE9-213C-47F7-A368-795EE76FFBAB}"/>
          </ac:spMkLst>
        </pc:spChg>
        <pc:spChg chg="add mod">
          <ac:chgData name="Lucas EQUETER" userId="838b45fc-2b3f-4a7d-8a0e-49451408ab67" providerId="ADAL" clId="{2EF8577B-E7C6-4868-9234-8333BDF306E6}" dt="2023-04-23T20:55:37.487" v="6826" actId="208"/>
          <ac:spMkLst>
            <pc:docMk/>
            <pc:sldMk cId="1649184898" sldId="1323"/>
            <ac:spMk id="5" creationId="{CDD2C879-20B4-4888-47A6-655E56883693}"/>
          </ac:spMkLst>
        </pc:spChg>
        <pc:spChg chg="add del mod topLvl">
          <ac:chgData name="Lucas EQUETER" userId="838b45fc-2b3f-4a7d-8a0e-49451408ab67" providerId="ADAL" clId="{2EF8577B-E7C6-4868-9234-8333BDF306E6}" dt="2023-04-23T20:54:55.785" v="6817" actId="478"/>
          <ac:spMkLst>
            <pc:docMk/>
            <pc:sldMk cId="1649184898" sldId="1323"/>
            <ac:spMk id="12" creationId="{2AC299E3-9AC1-A37B-EE5B-A82F75B027F4}"/>
          </ac:spMkLst>
        </pc:spChg>
        <pc:grpChg chg="del">
          <ac:chgData name="Lucas EQUETER" userId="838b45fc-2b3f-4a7d-8a0e-49451408ab67" providerId="ADAL" clId="{2EF8577B-E7C6-4868-9234-8333BDF306E6}" dt="2023-04-23T20:54:44.048" v="6813" actId="165"/>
          <ac:grpSpMkLst>
            <pc:docMk/>
            <pc:sldMk cId="1649184898" sldId="1323"/>
            <ac:grpSpMk id="13" creationId="{AB1CB16D-CDA4-2363-38B4-3BB467B72136}"/>
          </ac:grpSpMkLst>
        </pc:grpChg>
        <pc:picChg chg="add mod">
          <ac:chgData name="Lucas EQUETER" userId="838b45fc-2b3f-4a7d-8a0e-49451408ab67" providerId="ADAL" clId="{2EF8577B-E7C6-4868-9234-8333BDF306E6}" dt="2023-04-23T20:55:23.139" v="6822" actId="1076"/>
          <ac:picMkLst>
            <pc:docMk/>
            <pc:sldMk cId="1649184898" sldId="1323"/>
            <ac:picMk id="3" creationId="{5619E35C-0F33-B95F-7E29-3EC2B80B2F58}"/>
          </ac:picMkLst>
        </pc:picChg>
        <pc:picChg chg="del mod topLvl">
          <ac:chgData name="Lucas EQUETER" userId="838b45fc-2b3f-4a7d-8a0e-49451408ab67" providerId="ADAL" clId="{2EF8577B-E7C6-4868-9234-8333BDF306E6}" dt="2023-04-23T20:54:55.785" v="6817" actId="478"/>
          <ac:picMkLst>
            <pc:docMk/>
            <pc:sldMk cId="1649184898" sldId="1323"/>
            <ac:picMk id="11" creationId="{44D97326-9FEF-F853-C0BE-2A0CCAE94A4A}"/>
          </ac:picMkLst>
        </pc:picChg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2413862488" sldId="1334"/>
        </pc:sldMkLst>
      </pc:sldChg>
      <pc:sldChg chg="delSp mod">
        <pc:chgData name="Lucas EQUETER" userId="838b45fc-2b3f-4a7d-8a0e-49451408ab67" providerId="ADAL" clId="{2EF8577B-E7C6-4868-9234-8333BDF306E6}" dt="2023-04-22T20:42:42.349" v="1025" actId="478"/>
        <pc:sldMkLst>
          <pc:docMk/>
          <pc:sldMk cId="2952658667" sldId="1334"/>
        </pc:sldMkLst>
        <pc:spChg chg="del">
          <ac:chgData name="Lucas EQUETER" userId="838b45fc-2b3f-4a7d-8a0e-49451408ab67" providerId="ADAL" clId="{2EF8577B-E7C6-4868-9234-8333BDF306E6}" dt="2023-04-22T20:42:42.349" v="1025" actId="478"/>
          <ac:spMkLst>
            <pc:docMk/>
            <pc:sldMk cId="2952658667" sldId="1334"/>
            <ac:spMk id="12" creationId="{620972E5-2F8D-87FD-A194-80DED4715623}"/>
          </ac:spMkLst>
        </pc:spChg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1310744699" sldId="1335"/>
        </pc:sldMkLst>
      </pc:sldChg>
      <pc:sldChg chg="delSp mod">
        <pc:chgData name="Lucas EQUETER" userId="838b45fc-2b3f-4a7d-8a0e-49451408ab67" providerId="ADAL" clId="{2EF8577B-E7C6-4868-9234-8333BDF306E6}" dt="2023-04-22T20:42:47.926" v="1026" actId="478"/>
        <pc:sldMkLst>
          <pc:docMk/>
          <pc:sldMk cId="2737985863" sldId="1335"/>
        </pc:sldMkLst>
        <pc:spChg chg="del">
          <ac:chgData name="Lucas EQUETER" userId="838b45fc-2b3f-4a7d-8a0e-49451408ab67" providerId="ADAL" clId="{2EF8577B-E7C6-4868-9234-8333BDF306E6}" dt="2023-04-22T20:42:47.926" v="1026" actId="478"/>
          <ac:spMkLst>
            <pc:docMk/>
            <pc:sldMk cId="2737985863" sldId="1335"/>
            <ac:spMk id="12" creationId="{620972E5-2F8D-87FD-A194-80DED4715623}"/>
          </ac:spMkLst>
        </pc:spChg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516069800" sldId="1336"/>
        </pc:sldMkLst>
      </pc:sldChg>
      <pc:sldChg chg="delSp mod">
        <pc:chgData name="Lucas EQUETER" userId="838b45fc-2b3f-4a7d-8a0e-49451408ab67" providerId="ADAL" clId="{2EF8577B-E7C6-4868-9234-8333BDF306E6}" dt="2023-04-22T20:42:53.605" v="1027" actId="478"/>
        <pc:sldMkLst>
          <pc:docMk/>
          <pc:sldMk cId="1484489905" sldId="1336"/>
        </pc:sldMkLst>
        <pc:spChg chg="del">
          <ac:chgData name="Lucas EQUETER" userId="838b45fc-2b3f-4a7d-8a0e-49451408ab67" providerId="ADAL" clId="{2EF8577B-E7C6-4868-9234-8333BDF306E6}" dt="2023-04-22T20:42:53.605" v="1027" actId="478"/>
          <ac:spMkLst>
            <pc:docMk/>
            <pc:sldMk cId="1484489905" sldId="1336"/>
            <ac:spMk id="12" creationId="{620972E5-2F8D-87FD-A194-80DED4715623}"/>
          </ac:spMkLst>
        </pc:spChg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3394795750" sldId="1337"/>
        </pc:sldMkLst>
      </pc:sldChg>
      <pc:sldChg chg="delSp mod">
        <pc:chgData name="Lucas EQUETER" userId="838b45fc-2b3f-4a7d-8a0e-49451408ab67" providerId="ADAL" clId="{2EF8577B-E7C6-4868-9234-8333BDF306E6}" dt="2023-04-22T20:42:35.796" v="1024" actId="478"/>
        <pc:sldMkLst>
          <pc:docMk/>
          <pc:sldMk cId="2379424697" sldId="1338"/>
        </pc:sldMkLst>
        <pc:spChg chg="del">
          <ac:chgData name="Lucas EQUETER" userId="838b45fc-2b3f-4a7d-8a0e-49451408ab67" providerId="ADAL" clId="{2EF8577B-E7C6-4868-9234-8333BDF306E6}" dt="2023-04-22T20:42:35.796" v="1024" actId="478"/>
          <ac:spMkLst>
            <pc:docMk/>
            <pc:sldMk cId="2379424697" sldId="1338"/>
            <ac:spMk id="12" creationId="{620972E5-2F8D-87FD-A194-80DED4715623}"/>
          </ac:spMkLst>
        </pc:spChg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3710534476" sldId="1338"/>
        </pc:sldMkLst>
      </pc:sldChg>
      <pc:sldChg chg="add del">
        <pc:chgData name="Lucas EQUETER" userId="838b45fc-2b3f-4a7d-8a0e-49451408ab67" providerId="ADAL" clId="{2EF8577B-E7C6-4868-9234-8333BDF306E6}" dt="2023-04-22T20:42:18.784" v="1022" actId="2696"/>
        <pc:sldMkLst>
          <pc:docMk/>
          <pc:sldMk cId="2579604218" sldId="1342"/>
        </pc:sldMkLst>
      </pc:sldChg>
      <pc:sldChg chg="delSp mod">
        <pc:chgData name="Lucas EQUETER" userId="838b45fc-2b3f-4a7d-8a0e-49451408ab67" providerId="ADAL" clId="{2EF8577B-E7C6-4868-9234-8333BDF306E6}" dt="2023-04-22T20:42:31.328" v="1023" actId="478"/>
        <pc:sldMkLst>
          <pc:docMk/>
          <pc:sldMk cId="3583560598" sldId="1342"/>
        </pc:sldMkLst>
        <pc:spChg chg="del">
          <ac:chgData name="Lucas EQUETER" userId="838b45fc-2b3f-4a7d-8a0e-49451408ab67" providerId="ADAL" clId="{2EF8577B-E7C6-4868-9234-8333BDF306E6}" dt="2023-04-22T20:42:31.328" v="1023" actId="478"/>
          <ac:spMkLst>
            <pc:docMk/>
            <pc:sldMk cId="3583560598" sldId="1342"/>
            <ac:spMk id="7" creationId="{A4C511AB-505D-417D-86E8-99E899BDA852}"/>
          </ac:spMkLst>
        </pc:spChg>
      </pc:sldChg>
      <pc:sldChg chg="addSp delSp modSp add mod delAnim modAnim modNotesTx">
        <pc:chgData name="Lucas EQUETER" userId="838b45fc-2b3f-4a7d-8a0e-49451408ab67" providerId="ADAL" clId="{2EF8577B-E7C6-4868-9234-8333BDF306E6}" dt="2023-04-23T20:48:30.259" v="6774" actId="1076"/>
        <pc:sldMkLst>
          <pc:docMk/>
          <pc:sldMk cId="1286464403" sldId="1343"/>
        </pc:sldMkLst>
        <pc:spChg chg="add mod">
          <ac:chgData name="Lucas EQUETER" userId="838b45fc-2b3f-4a7d-8a0e-49451408ab67" providerId="ADAL" clId="{2EF8577B-E7C6-4868-9234-8333BDF306E6}" dt="2023-04-23T10:47:19.981" v="3214" actId="404"/>
          <ac:spMkLst>
            <pc:docMk/>
            <pc:sldMk cId="1286464403" sldId="1343"/>
            <ac:spMk id="2" creationId="{4F705122-B898-F403-011F-7A25CCBC03D8}"/>
          </ac:spMkLst>
        </pc:spChg>
        <pc:spChg chg="add del mod">
          <ac:chgData name="Lucas EQUETER" userId="838b45fc-2b3f-4a7d-8a0e-49451408ab67" providerId="ADAL" clId="{2EF8577B-E7C6-4868-9234-8333BDF306E6}" dt="2023-04-22T20:45:53.417" v="1107" actId="478"/>
          <ac:spMkLst>
            <pc:docMk/>
            <pc:sldMk cId="1286464403" sldId="1343"/>
            <ac:spMk id="3" creationId="{FE1272F8-1AA9-0A5C-2FC7-FFE2CF04811E}"/>
          </ac:spMkLst>
        </pc:spChg>
        <pc:spChg chg="del">
          <ac:chgData name="Lucas EQUETER" userId="838b45fc-2b3f-4a7d-8a0e-49451408ab67" providerId="ADAL" clId="{2EF8577B-E7C6-4868-9234-8333BDF306E6}" dt="2023-04-22T21:07:34.266" v="1390" actId="478"/>
          <ac:spMkLst>
            <pc:docMk/>
            <pc:sldMk cId="1286464403" sldId="1343"/>
            <ac:spMk id="6" creationId="{381E8227-5542-F715-B896-CA85572CA27C}"/>
          </ac:spMkLst>
        </pc:spChg>
        <pc:spChg chg="del">
          <ac:chgData name="Lucas EQUETER" userId="838b45fc-2b3f-4a7d-8a0e-49451408ab67" providerId="ADAL" clId="{2EF8577B-E7C6-4868-9234-8333BDF306E6}" dt="2023-04-22T20:43:32.689" v="1031" actId="478"/>
          <ac:spMkLst>
            <pc:docMk/>
            <pc:sldMk cId="1286464403" sldId="1343"/>
            <ac:spMk id="9" creationId="{D138DC72-0CBF-2821-54B8-ED0575CA80B5}"/>
          </ac:spMkLst>
        </pc:spChg>
        <pc:spChg chg="add mod">
          <ac:chgData name="Lucas EQUETER" userId="838b45fc-2b3f-4a7d-8a0e-49451408ab67" providerId="ADAL" clId="{2EF8577B-E7C6-4868-9234-8333BDF306E6}" dt="2023-04-22T20:55:39.538" v="1307" actId="2711"/>
          <ac:spMkLst>
            <pc:docMk/>
            <pc:sldMk cId="1286464403" sldId="1343"/>
            <ac:spMk id="10" creationId="{9446449C-0FF7-D59E-EFC8-4E347713947E}"/>
          </ac:spMkLst>
        </pc:spChg>
        <pc:spChg chg="add mod">
          <ac:chgData name="Lucas EQUETER" userId="838b45fc-2b3f-4a7d-8a0e-49451408ab67" providerId="ADAL" clId="{2EF8577B-E7C6-4868-9234-8333BDF306E6}" dt="2023-04-22T20:55:45.158" v="1308" actId="14100"/>
          <ac:spMkLst>
            <pc:docMk/>
            <pc:sldMk cId="1286464403" sldId="1343"/>
            <ac:spMk id="11" creationId="{F036A924-8860-0DF7-5190-5552E4B71009}"/>
          </ac:spMkLst>
        </pc:spChg>
        <pc:spChg chg="del">
          <ac:chgData name="Lucas EQUETER" userId="838b45fc-2b3f-4a7d-8a0e-49451408ab67" providerId="ADAL" clId="{2EF8577B-E7C6-4868-9234-8333BDF306E6}" dt="2023-04-22T20:43:29.731" v="1030" actId="478"/>
          <ac:spMkLst>
            <pc:docMk/>
            <pc:sldMk cId="1286464403" sldId="1343"/>
            <ac:spMk id="12" creationId="{620972E5-2F8D-87FD-A194-80DED4715623}"/>
          </ac:spMkLst>
        </pc:spChg>
        <pc:spChg chg="add mod">
          <ac:chgData name="Lucas EQUETER" userId="838b45fc-2b3f-4a7d-8a0e-49451408ab67" providerId="ADAL" clId="{2EF8577B-E7C6-4868-9234-8333BDF306E6}" dt="2023-04-22T20:55:39.538" v="1307" actId="2711"/>
          <ac:spMkLst>
            <pc:docMk/>
            <pc:sldMk cId="1286464403" sldId="1343"/>
            <ac:spMk id="13" creationId="{F5FBA692-AEE4-E57B-3E27-E65BDDD2A618}"/>
          </ac:spMkLst>
        </pc:spChg>
        <pc:spChg chg="add mod">
          <ac:chgData name="Lucas EQUETER" userId="838b45fc-2b3f-4a7d-8a0e-49451408ab67" providerId="ADAL" clId="{2EF8577B-E7C6-4868-9234-8333BDF306E6}" dt="2023-04-22T20:56:43.595" v="1341" actId="1076"/>
          <ac:spMkLst>
            <pc:docMk/>
            <pc:sldMk cId="1286464403" sldId="1343"/>
            <ac:spMk id="14" creationId="{2EC13065-8AED-D193-3F69-9AFE629438DB}"/>
          </ac:spMkLst>
        </pc:spChg>
        <pc:spChg chg="del">
          <ac:chgData name="Lucas EQUETER" userId="838b45fc-2b3f-4a7d-8a0e-49451408ab67" providerId="ADAL" clId="{2EF8577B-E7C6-4868-9234-8333BDF306E6}" dt="2023-04-22T20:43:34.937" v="1032" actId="478"/>
          <ac:spMkLst>
            <pc:docMk/>
            <pc:sldMk cId="1286464403" sldId="1343"/>
            <ac:spMk id="17" creationId="{0B262654-580D-87DC-5AC8-AA57AC5F1B39}"/>
          </ac:spMkLst>
        </pc:spChg>
        <pc:picChg chg="add mod">
          <ac:chgData name="Lucas EQUETER" userId="838b45fc-2b3f-4a7d-8a0e-49451408ab67" providerId="ADAL" clId="{2EF8577B-E7C6-4868-9234-8333BDF306E6}" dt="2023-04-23T20:48:30.259" v="6774" actId="1076"/>
          <ac:picMkLst>
            <pc:docMk/>
            <pc:sldMk cId="1286464403" sldId="1343"/>
            <ac:picMk id="3" creationId="{B4E2F0EC-A6F4-D914-C0EC-1CC079A423A9}"/>
          </ac:picMkLst>
        </pc:picChg>
        <pc:picChg chg="add del mod">
          <ac:chgData name="Lucas EQUETER" userId="838b45fc-2b3f-4a7d-8a0e-49451408ab67" providerId="ADAL" clId="{2EF8577B-E7C6-4868-9234-8333BDF306E6}" dt="2023-04-22T20:46:57.562" v="1138" actId="478"/>
          <ac:picMkLst>
            <pc:docMk/>
            <pc:sldMk cId="1286464403" sldId="1343"/>
            <ac:picMk id="5" creationId="{9FA381DD-681F-C548-AD98-10BB9ABA68CE}"/>
          </ac:picMkLst>
        </pc:picChg>
        <pc:picChg chg="add mod">
          <ac:chgData name="Lucas EQUETER" userId="838b45fc-2b3f-4a7d-8a0e-49451408ab67" providerId="ADAL" clId="{2EF8577B-E7C6-4868-9234-8333BDF306E6}" dt="2023-04-22T20:49:53.668" v="1203" actId="1076"/>
          <ac:picMkLst>
            <pc:docMk/>
            <pc:sldMk cId="1286464403" sldId="1343"/>
            <ac:picMk id="8" creationId="{C70F1539-5E14-F3C1-0A78-B84A4B453A99}"/>
          </ac:picMkLst>
        </pc:picChg>
        <pc:picChg chg="del">
          <ac:chgData name="Lucas EQUETER" userId="838b45fc-2b3f-4a7d-8a0e-49451408ab67" providerId="ADAL" clId="{2EF8577B-E7C6-4868-9234-8333BDF306E6}" dt="2023-04-22T20:43:25.270" v="1029" actId="478"/>
          <ac:picMkLst>
            <pc:docMk/>
            <pc:sldMk cId="1286464403" sldId="1343"/>
            <ac:picMk id="15" creationId="{6B301459-D526-4C40-AC6E-B995ED48C55A}"/>
          </ac:picMkLst>
        </pc:picChg>
      </pc:sldChg>
      <pc:sldChg chg="addSp delSp modSp add mod delAnim modAnim">
        <pc:chgData name="Lucas EQUETER" userId="838b45fc-2b3f-4a7d-8a0e-49451408ab67" providerId="ADAL" clId="{2EF8577B-E7C6-4868-9234-8333BDF306E6}" dt="2023-04-23T09:34:47.331" v="3072" actId="14100"/>
        <pc:sldMkLst>
          <pc:docMk/>
          <pc:sldMk cId="1230544606" sldId="1344"/>
        </pc:sldMkLst>
        <pc:spChg chg="mod">
          <ac:chgData name="Lucas EQUETER" userId="838b45fc-2b3f-4a7d-8a0e-49451408ab67" providerId="ADAL" clId="{2EF8577B-E7C6-4868-9234-8333BDF306E6}" dt="2023-04-22T20:57:45.224" v="1383" actId="20577"/>
          <ac:spMkLst>
            <pc:docMk/>
            <pc:sldMk cId="1230544606" sldId="1344"/>
            <ac:spMk id="2" creationId="{4F705122-B898-F403-011F-7A25CCBC03D8}"/>
          </ac:spMkLst>
        </pc:spChg>
        <pc:spChg chg="add mod">
          <ac:chgData name="Lucas EQUETER" userId="838b45fc-2b3f-4a7d-8a0e-49451408ab67" providerId="ADAL" clId="{2EF8577B-E7C6-4868-9234-8333BDF306E6}" dt="2023-04-22T21:18:02.352" v="1522" actId="1076"/>
          <ac:spMkLst>
            <pc:docMk/>
            <pc:sldMk cId="1230544606" sldId="1344"/>
            <ac:spMk id="5" creationId="{6121C764-AB58-259D-1383-F1C1921FC27A}"/>
          </ac:spMkLst>
        </pc:spChg>
        <pc:spChg chg="mod">
          <ac:chgData name="Lucas EQUETER" userId="838b45fc-2b3f-4a7d-8a0e-49451408ab67" providerId="ADAL" clId="{2EF8577B-E7C6-4868-9234-8333BDF306E6}" dt="2023-04-22T21:16:54.191" v="1471" actId="404"/>
          <ac:spMkLst>
            <pc:docMk/>
            <pc:sldMk cId="1230544606" sldId="1344"/>
            <ac:spMk id="6" creationId="{381E8227-5542-F715-B896-CA85572CA27C}"/>
          </ac:spMkLst>
        </pc:spChg>
        <pc:spChg chg="del">
          <ac:chgData name="Lucas EQUETER" userId="838b45fc-2b3f-4a7d-8a0e-49451408ab67" providerId="ADAL" clId="{2EF8577B-E7C6-4868-9234-8333BDF306E6}" dt="2023-04-22T20:57:51.589" v="1386" actId="478"/>
          <ac:spMkLst>
            <pc:docMk/>
            <pc:sldMk cId="1230544606" sldId="1344"/>
            <ac:spMk id="10" creationId="{9446449C-0FF7-D59E-EFC8-4E347713947E}"/>
          </ac:spMkLst>
        </pc:spChg>
        <pc:spChg chg="del">
          <ac:chgData name="Lucas EQUETER" userId="838b45fc-2b3f-4a7d-8a0e-49451408ab67" providerId="ADAL" clId="{2EF8577B-E7C6-4868-9234-8333BDF306E6}" dt="2023-04-22T20:57:51.589" v="1386" actId="478"/>
          <ac:spMkLst>
            <pc:docMk/>
            <pc:sldMk cId="1230544606" sldId="1344"/>
            <ac:spMk id="11" creationId="{F036A924-8860-0DF7-5190-5552E4B71009}"/>
          </ac:spMkLst>
        </pc:spChg>
        <pc:spChg chg="add mod">
          <ac:chgData name="Lucas EQUETER" userId="838b45fc-2b3f-4a7d-8a0e-49451408ab67" providerId="ADAL" clId="{2EF8577B-E7C6-4868-9234-8333BDF306E6}" dt="2023-04-22T21:18:57.793" v="1534" actId="1076"/>
          <ac:spMkLst>
            <pc:docMk/>
            <pc:sldMk cId="1230544606" sldId="1344"/>
            <ac:spMk id="12" creationId="{6E2B3169-A476-CAAC-7E66-0E32FD51F9A9}"/>
          </ac:spMkLst>
        </pc:spChg>
        <pc:spChg chg="del">
          <ac:chgData name="Lucas EQUETER" userId="838b45fc-2b3f-4a7d-8a0e-49451408ab67" providerId="ADAL" clId="{2EF8577B-E7C6-4868-9234-8333BDF306E6}" dt="2023-04-22T20:57:51.589" v="1386" actId="478"/>
          <ac:spMkLst>
            <pc:docMk/>
            <pc:sldMk cId="1230544606" sldId="1344"/>
            <ac:spMk id="13" creationId="{F5FBA692-AEE4-E57B-3E27-E65BDDD2A618}"/>
          </ac:spMkLst>
        </pc:spChg>
        <pc:spChg chg="del">
          <ac:chgData name="Lucas EQUETER" userId="838b45fc-2b3f-4a7d-8a0e-49451408ab67" providerId="ADAL" clId="{2EF8577B-E7C6-4868-9234-8333BDF306E6}" dt="2023-04-22T20:57:51.589" v="1386" actId="478"/>
          <ac:spMkLst>
            <pc:docMk/>
            <pc:sldMk cId="1230544606" sldId="1344"/>
            <ac:spMk id="14" creationId="{2EC13065-8AED-D193-3F69-9AFE629438DB}"/>
          </ac:spMkLst>
        </pc:spChg>
        <pc:spChg chg="add mod">
          <ac:chgData name="Lucas EQUETER" userId="838b45fc-2b3f-4a7d-8a0e-49451408ab67" providerId="ADAL" clId="{2EF8577B-E7C6-4868-9234-8333BDF306E6}" dt="2023-04-22T21:19:01.481" v="1536" actId="20577"/>
          <ac:spMkLst>
            <pc:docMk/>
            <pc:sldMk cId="1230544606" sldId="1344"/>
            <ac:spMk id="15" creationId="{AADC99C7-7515-A5DF-40BB-7A8C7FA65604}"/>
          </ac:spMkLst>
        </pc:spChg>
        <pc:spChg chg="add mod">
          <ac:chgData name="Lucas EQUETER" userId="838b45fc-2b3f-4a7d-8a0e-49451408ab67" providerId="ADAL" clId="{2EF8577B-E7C6-4868-9234-8333BDF306E6}" dt="2023-04-22T21:19:05.715" v="1538" actId="20577"/>
          <ac:spMkLst>
            <pc:docMk/>
            <pc:sldMk cId="1230544606" sldId="1344"/>
            <ac:spMk id="16" creationId="{B9057D95-73B3-7AC6-E815-9DF5FF09A981}"/>
          </ac:spMkLst>
        </pc:spChg>
        <pc:spChg chg="add mod">
          <ac:chgData name="Lucas EQUETER" userId="838b45fc-2b3f-4a7d-8a0e-49451408ab67" providerId="ADAL" clId="{2EF8577B-E7C6-4868-9234-8333BDF306E6}" dt="2023-04-22T21:19:30.476" v="1547" actId="20577"/>
          <ac:spMkLst>
            <pc:docMk/>
            <pc:sldMk cId="1230544606" sldId="1344"/>
            <ac:spMk id="17" creationId="{34908870-CF64-B67C-698A-A608F66CE084}"/>
          </ac:spMkLst>
        </pc:spChg>
        <pc:spChg chg="add mod">
          <ac:chgData name="Lucas EQUETER" userId="838b45fc-2b3f-4a7d-8a0e-49451408ab67" providerId="ADAL" clId="{2EF8577B-E7C6-4868-9234-8333BDF306E6}" dt="2023-04-22T21:19:26.466" v="1545" actId="14100"/>
          <ac:spMkLst>
            <pc:docMk/>
            <pc:sldMk cId="1230544606" sldId="1344"/>
            <ac:spMk id="18" creationId="{041E3B2B-9D7C-F937-6073-FC04C432FBDB}"/>
          </ac:spMkLst>
        </pc:spChg>
        <pc:spChg chg="add mod">
          <ac:chgData name="Lucas EQUETER" userId="838b45fc-2b3f-4a7d-8a0e-49451408ab67" providerId="ADAL" clId="{2EF8577B-E7C6-4868-9234-8333BDF306E6}" dt="2023-04-22T21:20:30.745" v="1568" actId="20577"/>
          <ac:spMkLst>
            <pc:docMk/>
            <pc:sldMk cId="1230544606" sldId="1344"/>
            <ac:spMk id="19" creationId="{AEB36189-B511-6DB1-4C3B-F31EC43C2C66}"/>
          </ac:spMkLst>
        </pc:spChg>
        <pc:spChg chg="add mod">
          <ac:chgData name="Lucas EQUETER" userId="838b45fc-2b3f-4a7d-8a0e-49451408ab67" providerId="ADAL" clId="{2EF8577B-E7C6-4868-9234-8333BDF306E6}" dt="2023-04-22T21:21:47.402" v="1612" actId="20577"/>
          <ac:spMkLst>
            <pc:docMk/>
            <pc:sldMk cId="1230544606" sldId="1344"/>
            <ac:spMk id="22" creationId="{20CA84F9-E20C-687E-37D7-46DB27B30CA8}"/>
          </ac:spMkLst>
        </pc:spChg>
        <pc:spChg chg="add mod">
          <ac:chgData name="Lucas EQUETER" userId="838b45fc-2b3f-4a7d-8a0e-49451408ab67" providerId="ADAL" clId="{2EF8577B-E7C6-4868-9234-8333BDF306E6}" dt="2023-04-22T21:23:49.826" v="1697" actId="20577"/>
          <ac:spMkLst>
            <pc:docMk/>
            <pc:sldMk cId="1230544606" sldId="1344"/>
            <ac:spMk id="25" creationId="{E93E7468-8D5C-66D9-F63F-18332A7E3395}"/>
          </ac:spMkLst>
        </pc:spChg>
        <pc:spChg chg="add mod">
          <ac:chgData name="Lucas EQUETER" userId="838b45fc-2b3f-4a7d-8a0e-49451408ab67" providerId="ADAL" clId="{2EF8577B-E7C6-4868-9234-8333BDF306E6}" dt="2023-04-22T21:26:18.152" v="1872" actId="1076"/>
          <ac:spMkLst>
            <pc:docMk/>
            <pc:sldMk cId="1230544606" sldId="1344"/>
            <ac:spMk id="29" creationId="{23F8F0E0-A920-5436-37AA-AF5CBE5DD2CF}"/>
          </ac:spMkLst>
        </pc:spChg>
        <pc:spChg chg="add mod">
          <ac:chgData name="Lucas EQUETER" userId="838b45fc-2b3f-4a7d-8a0e-49451408ab67" providerId="ADAL" clId="{2EF8577B-E7C6-4868-9234-8333BDF306E6}" dt="2023-04-22T21:27:07.882" v="1923" actId="1076"/>
          <ac:spMkLst>
            <pc:docMk/>
            <pc:sldMk cId="1230544606" sldId="1344"/>
            <ac:spMk id="36" creationId="{348FD303-B283-9F48-3F28-5AD4837093B3}"/>
          </ac:spMkLst>
        </pc:spChg>
        <pc:picChg chg="add mod modCrop">
          <ac:chgData name="Lucas EQUETER" userId="838b45fc-2b3f-4a7d-8a0e-49451408ab67" providerId="ADAL" clId="{2EF8577B-E7C6-4868-9234-8333BDF306E6}" dt="2023-04-22T21:17:03.647" v="1489" actId="1035"/>
          <ac:picMkLst>
            <pc:docMk/>
            <pc:sldMk cId="1230544606" sldId="1344"/>
            <ac:picMk id="4" creationId="{5448EE75-694A-1C0E-8108-22FB397A001A}"/>
          </ac:picMkLst>
        </pc:picChg>
        <pc:picChg chg="del mod">
          <ac:chgData name="Lucas EQUETER" userId="838b45fc-2b3f-4a7d-8a0e-49451408ab67" providerId="ADAL" clId="{2EF8577B-E7C6-4868-9234-8333BDF306E6}" dt="2023-04-22T20:57:47.942" v="1385" actId="478"/>
          <ac:picMkLst>
            <pc:docMk/>
            <pc:sldMk cId="1230544606" sldId="1344"/>
            <ac:picMk id="8" creationId="{C70F1539-5E14-F3C1-0A78-B84A4B453A99}"/>
          </ac:picMkLst>
        </pc:picChg>
        <pc:cxnChg chg="add">
          <ac:chgData name="Lucas EQUETER" userId="838b45fc-2b3f-4a7d-8a0e-49451408ab67" providerId="ADAL" clId="{2EF8577B-E7C6-4868-9234-8333BDF306E6}" dt="2023-04-22T21:18:20.172" v="1523" actId="11529"/>
          <ac:cxnSpMkLst>
            <pc:docMk/>
            <pc:sldMk cId="1230544606" sldId="1344"/>
            <ac:cxnSpMk id="9" creationId="{987B783B-BB8A-44E9-0902-960CD44167CE}"/>
          </ac:cxnSpMkLst>
        </pc:cxnChg>
        <pc:cxnChg chg="add mod">
          <ac:chgData name="Lucas EQUETER" userId="838b45fc-2b3f-4a7d-8a0e-49451408ab67" providerId="ADAL" clId="{2EF8577B-E7C6-4868-9234-8333BDF306E6}" dt="2023-04-22T21:20:22.803" v="1553" actId="14100"/>
          <ac:cxnSpMkLst>
            <pc:docMk/>
            <pc:sldMk cId="1230544606" sldId="1344"/>
            <ac:cxnSpMk id="20" creationId="{29F2EED8-F2D8-193C-A6A9-4B2ADC762B89}"/>
          </ac:cxnSpMkLst>
        </pc:cxnChg>
        <pc:cxnChg chg="add mod">
          <ac:chgData name="Lucas EQUETER" userId="838b45fc-2b3f-4a7d-8a0e-49451408ab67" providerId="ADAL" clId="{2EF8577B-E7C6-4868-9234-8333BDF306E6}" dt="2023-04-22T21:21:04.367" v="1573" actId="14100"/>
          <ac:cxnSpMkLst>
            <pc:docMk/>
            <pc:sldMk cId="1230544606" sldId="1344"/>
            <ac:cxnSpMk id="23" creationId="{F4A7FDF4-8D7F-6FFA-74A3-96E3212535A1}"/>
          </ac:cxnSpMkLst>
        </pc:cxnChg>
        <pc:cxnChg chg="add mod">
          <ac:chgData name="Lucas EQUETER" userId="838b45fc-2b3f-4a7d-8a0e-49451408ab67" providerId="ADAL" clId="{2EF8577B-E7C6-4868-9234-8333BDF306E6}" dt="2023-04-22T21:23:44.945" v="1693" actId="14100"/>
          <ac:cxnSpMkLst>
            <pc:docMk/>
            <pc:sldMk cId="1230544606" sldId="1344"/>
            <ac:cxnSpMk id="26" creationId="{8A4D48D8-4DBF-3C85-74DF-0AAEB3C6D16C}"/>
          </ac:cxnSpMkLst>
        </pc:cxnChg>
        <pc:cxnChg chg="add mod">
          <ac:chgData name="Lucas EQUETER" userId="838b45fc-2b3f-4a7d-8a0e-49451408ab67" providerId="ADAL" clId="{2EF8577B-E7C6-4868-9234-8333BDF306E6}" dt="2023-04-22T21:26:25.518" v="1874" actId="14100"/>
          <ac:cxnSpMkLst>
            <pc:docMk/>
            <pc:sldMk cId="1230544606" sldId="1344"/>
            <ac:cxnSpMk id="30" creationId="{2E92CD3B-FE00-037A-F2B8-F36EBB65B746}"/>
          </ac:cxnSpMkLst>
        </pc:cxnChg>
        <pc:cxnChg chg="add mod">
          <ac:chgData name="Lucas EQUETER" userId="838b45fc-2b3f-4a7d-8a0e-49451408ab67" providerId="ADAL" clId="{2EF8577B-E7C6-4868-9234-8333BDF306E6}" dt="2023-04-23T09:34:47.331" v="3072" actId="14100"/>
          <ac:cxnSpMkLst>
            <pc:docMk/>
            <pc:sldMk cId="1230544606" sldId="1344"/>
            <ac:cxnSpMk id="37" creationId="{A12F66D0-FCB7-56FD-DDE4-B47CF77A6332}"/>
          </ac:cxnSpMkLst>
        </pc:cxnChg>
      </pc:sldChg>
      <pc:sldChg chg="addSp delSp modSp add mod ord modAnim">
        <pc:chgData name="Lucas EQUETER" userId="838b45fc-2b3f-4a7d-8a0e-49451408ab67" providerId="ADAL" clId="{2EF8577B-E7C6-4868-9234-8333BDF306E6}" dt="2023-04-23T12:49:40.777" v="4054" actId="478"/>
        <pc:sldMkLst>
          <pc:docMk/>
          <pc:sldMk cId="3293615856" sldId="1345"/>
        </pc:sldMkLst>
        <pc:spChg chg="mod">
          <ac:chgData name="Lucas EQUETER" userId="838b45fc-2b3f-4a7d-8a0e-49451408ab67" providerId="ADAL" clId="{2EF8577B-E7C6-4868-9234-8333BDF306E6}" dt="2023-04-23T07:09:28.096" v="2066" actId="20577"/>
          <ac:spMkLst>
            <pc:docMk/>
            <pc:sldMk cId="3293615856" sldId="1345"/>
            <ac:spMk id="3" creationId="{99411CDA-E966-045F-31F7-8739E3C90BCE}"/>
          </ac:spMkLst>
        </pc:spChg>
        <pc:spChg chg="add del">
          <ac:chgData name="Lucas EQUETER" userId="838b45fc-2b3f-4a7d-8a0e-49451408ab67" providerId="ADAL" clId="{2EF8577B-E7C6-4868-9234-8333BDF306E6}" dt="2023-04-23T07:29:31.732" v="2078"/>
          <ac:spMkLst>
            <pc:docMk/>
            <pc:sldMk cId="3293615856" sldId="1345"/>
            <ac:spMk id="15" creationId="{0596B545-4FA3-2949-4F84-036971A8FE2D}"/>
          </ac:spMkLst>
        </pc:spChg>
        <pc:spChg chg="mod">
          <ac:chgData name="Lucas EQUETER" userId="838b45fc-2b3f-4a7d-8a0e-49451408ab67" providerId="ADAL" clId="{2EF8577B-E7C6-4868-9234-8333BDF306E6}" dt="2023-04-23T08:42:48.586" v="2246" actId="20577"/>
          <ac:spMkLst>
            <pc:docMk/>
            <pc:sldMk cId="3293615856" sldId="1345"/>
            <ac:spMk id="18" creationId="{C9105A3A-78A6-9DB6-24DF-97879792BED9}"/>
          </ac:spMkLst>
        </pc:spChg>
        <pc:spChg chg="add mod">
          <ac:chgData name="Lucas EQUETER" userId="838b45fc-2b3f-4a7d-8a0e-49451408ab67" providerId="ADAL" clId="{2EF8577B-E7C6-4868-9234-8333BDF306E6}" dt="2023-04-23T08:44:25.109" v="2299" actId="164"/>
          <ac:spMkLst>
            <pc:docMk/>
            <pc:sldMk cId="3293615856" sldId="1345"/>
            <ac:spMk id="21" creationId="{BD9A13C5-F172-720A-48AB-9CC0B4BC0835}"/>
          </ac:spMkLst>
        </pc:spChg>
        <pc:spChg chg="add del mod">
          <ac:chgData name="Lucas EQUETER" userId="838b45fc-2b3f-4a7d-8a0e-49451408ab67" providerId="ADAL" clId="{2EF8577B-E7C6-4868-9234-8333BDF306E6}" dt="2023-04-23T12:49:40.777" v="4054" actId="478"/>
          <ac:spMkLst>
            <pc:docMk/>
            <pc:sldMk cId="3293615856" sldId="1345"/>
            <ac:spMk id="23" creationId="{34F910D7-154B-AE4B-FC17-176153FEE708}"/>
          </ac:spMkLst>
        </pc:spChg>
        <pc:grpChg chg="del">
          <ac:chgData name="Lucas EQUETER" userId="838b45fc-2b3f-4a7d-8a0e-49451408ab67" providerId="ADAL" clId="{2EF8577B-E7C6-4868-9234-8333BDF306E6}" dt="2023-04-23T07:09:49.250" v="2067" actId="478"/>
          <ac:grpSpMkLst>
            <pc:docMk/>
            <pc:sldMk cId="3293615856" sldId="1345"/>
            <ac:grpSpMk id="14" creationId="{822A75D0-A03E-7092-3145-FCCC62E45B84}"/>
          </ac:grpSpMkLst>
        </pc:grpChg>
        <pc:grpChg chg="add mod">
          <ac:chgData name="Lucas EQUETER" userId="838b45fc-2b3f-4a7d-8a0e-49451408ab67" providerId="ADAL" clId="{2EF8577B-E7C6-4868-9234-8333BDF306E6}" dt="2023-04-23T08:44:27.914" v="2300" actId="1076"/>
          <ac:grpSpMkLst>
            <pc:docMk/>
            <pc:sldMk cId="3293615856" sldId="1345"/>
            <ac:grpSpMk id="22" creationId="{5E43D8EF-E319-7D72-635D-D8DC743A4953}"/>
          </ac:grpSpMkLst>
        </pc:grpChg>
        <pc:picChg chg="add mod">
          <ac:chgData name="Lucas EQUETER" userId="838b45fc-2b3f-4a7d-8a0e-49451408ab67" providerId="ADAL" clId="{2EF8577B-E7C6-4868-9234-8333BDF306E6}" dt="2023-04-23T08:44:25.109" v="2299" actId="164"/>
          <ac:picMkLst>
            <pc:docMk/>
            <pc:sldMk cId="3293615856" sldId="1345"/>
            <ac:picMk id="17" creationId="{981D3102-AA8B-E479-C395-D9CDBD664914}"/>
          </ac:picMkLst>
        </pc:picChg>
        <pc:picChg chg="add mod">
          <ac:chgData name="Lucas EQUETER" userId="838b45fc-2b3f-4a7d-8a0e-49451408ab67" providerId="ADAL" clId="{2EF8577B-E7C6-4868-9234-8333BDF306E6}" dt="2023-04-23T08:42:06.327" v="2173" actId="14100"/>
          <ac:picMkLst>
            <pc:docMk/>
            <pc:sldMk cId="3293615856" sldId="1345"/>
            <ac:picMk id="20" creationId="{3E7D4188-4FF3-D6A3-2478-E66392CA8FAF}"/>
          </ac:picMkLst>
        </pc:picChg>
        <pc:picChg chg="add mod">
          <ac:chgData name="Lucas EQUETER" userId="838b45fc-2b3f-4a7d-8a0e-49451408ab67" providerId="ADAL" clId="{2EF8577B-E7C6-4868-9234-8333BDF306E6}" dt="2023-04-23T12:47:40.570" v="3956" actId="1037"/>
          <ac:picMkLst>
            <pc:docMk/>
            <pc:sldMk cId="3293615856" sldId="1345"/>
            <ac:picMk id="1026" creationId="{825EB41B-95E5-E3C9-0660-70E6647D41FB}"/>
          </ac:picMkLst>
        </pc:picChg>
      </pc:sldChg>
      <pc:sldChg chg="addSp delSp modSp add mod delAnim modAnim">
        <pc:chgData name="Lucas EQUETER" userId="838b45fc-2b3f-4a7d-8a0e-49451408ab67" providerId="ADAL" clId="{2EF8577B-E7C6-4868-9234-8333BDF306E6}" dt="2023-04-23T20:47:27.109" v="6770"/>
        <pc:sldMkLst>
          <pc:docMk/>
          <pc:sldMk cId="4016787677" sldId="1346"/>
        </pc:sldMkLst>
        <pc:spChg chg="mod">
          <ac:chgData name="Lucas EQUETER" userId="838b45fc-2b3f-4a7d-8a0e-49451408ab67" providerId="ADAL" clId="{2EF8577B-E7C6-4868-9234-8333BDF306E6}" dt="2023-04-23T09:04:36.878" v="2652" actId="20577"/>
          <ac:spMkLst>
            <pc:docMk/>
            <pc:sldMk cId="4016787677" sldId="1346"/>
            <ac:spMk id="3" creationId="{99411CDA-E966-045F-31F7-8739E3C90BCE}"/>
          </ac:spMkLst>
        </pc:spChg>
        <pc:spChg chg="add del">
          <ac:chgData name="Lucas EQUETER" userId="838b45fc-2b3f-4a7d-8a0e-49451408ab67" providerId="ADAL" clId="{2EF8577B-E7C6-4868-9234-8333BDF306E6}" dt="2023-04-23T09:09:28.436" v="2700" actId="478"/>
          <ac:spMkLst>
            <pc:docMk/>
            <pc:sldMk cId="4016787677" sldId="1346"/>
            <ac:spMk id="6" creationId="{3B4110E7-1306-6441-EC07-9930FFB7183D}"/>
          </ac:spMkLst>
        </pc:spChg>
        <pc:spChg chg="add mod">
          <ac:chgData name="Lucas EQUETER" userId="838b45fc-2b3f-4a7d-8a0e-49451408ab67" providerId="ADAL" clId="{2EF8577B-E7C6-4868-9234-8333BDF306E6}" dt="2023-04-23T09:29:11.879" v="3069" actId="1037"/>
          <ac:spMkLst>
            <pc:docMk/>
            <pc:sldMk cId="4016787677" sldId="1346"/>
            <ac:spMk id="9" creationId="{B95CA66B-680A-BFDE-AC1A-829437D38A79}"/>
          </ac:spMkLst>
        </pc:spChg>
        <pc:spChg chg="del mod ord">
          <ac:chgData name="Lucas EQUETER" userId="838b45fc-2b3f-4a7d-8a0e-49451408ab67" providerId="ADAL" clId="{2EF8577B-E7C6-4868-9234-8333BDF306E6}" dt="2023-04-23T09:09:13.867" v="2698" actId="478"/>
          <ac:spMkLst>
            <pc:docMk/>
            <pc:sldMk cId="4016787677" sldId="1346"/>
            <ac:spMk id="18" creationId="{C9105A3A-78A6-9DB6-24DF-97879792BED9}"/>
          </ac:spMkLst>
        </pc:spChg>
        <pc:grpChg chg="add mod">
          <ac:chgData name="Lucas EQUETER" userId="838b45fc-2b3f-4a7d-8a0e-49451408ab67" providerId="ADAL" clId="{2EF8577B-E7C6-4868-9234-8333BDF306E6}" dt="2023-04-23T09:25:44.250" v="2992" actId="1076"/>
          <ac:grpSpMkLst>
            <pc:docMk/>
            <pc:sldMk cId="4016787677" sldId="1346"/>
            <ac:grpSpMk id="12" creationId="{625F6BCA-DC1D-18BC-B1CF-D20D72D3D648}"/>
          </ac:grpSpMkLst>
        </pc:grpChg>
        <pc:grpChg chg="add mod">
          <ac:chgData name="Lucas EQUETER" userId="838b45fc-2b3f-4a7d-8a0e-49451408ab67" providerId="ADAL" clId="{2EF8577B-E7C6-4868-9234-8333BDF306E6}" dt="2023-04-23T09:28:12.763" v="3026" actId="1035"/>
          <ac:grpSpMkLst>
            <pc:docMk/>
            <pc:sldMk cId="4016787677" sldId="1346"/>
            <ac:grpSpMk id="16" creationId="{4B8029BB-622A-B771-324A-DA45D257F892}"/>
          </ac:grpSpMkLst>
        </pc:grpChg>
        <pc:grpChg chg="del">
          <ac:chgData name="Lucas EQUETER" userId="838b45fc-2b3f-4a7d-8a0e-49451408ab67" providerId="ADAL" clId="{2EF8577B-E7C6-4868-9234-8333BDF306E6}" dt="2023-04-23T08:53:40.424" v="2307" actId="478"/>
          <ac:grpSpMkLst>
            <pc:docMk/>
            <pc:sldMk cId="4016787677" sldId="1346"/>
            <ac:grpSpMk id="22" creationId="{5E43D8EF-E319-7D72-635D-D8DC743A4953}"/>
          </ac:grpSpMkLst>
        </pc:grpChg>
        <pc:picChg chg="add mod">
          <ac:chgData name="Lucas EQUETER" userId="838b45fc-2b3f-4a7d-8a0e-49451408ab67" providerId="ADAL" clId="{2EF8577B-E7C6-4868-9234-8333BDF306E6}" dt="2023-04-23T09:09:46.111" v="2705" actId="1076"/>
          <ac:picMkLst>
            <pc:docMk/>
            <pc:sldMk cId="4016787677" sldId="1346"/>
            <ac:picMk id="2" creationId="{1799C51F-E8E9-D17D-9839-7EFAB574F3B5}"/>
          </ac:picMkLst>
        </pc:picChg>
        <pc:picChg chg="add mod">
          <ac:chgData name="Lucas EQUETER" userId="838b45fc-2b3f-4a7d-8a0e-49451408ab67" providerId="ADAL" clId="{2EF8577B-E7C6-4868-9234-8333BDF306E6}" dt="2023-04-23T09:09:46.111" v="2705" actId="1076"/>
          <ac:picMkLst>
            <pc:docMk/>
            <pc:sldMk cId="4016787677" sldId="1346"/>
            <ac:picMk id="5" creationId="{68F0C36C-C0E9-CCB8-F7EE-BB56F0C88ADA}"/>
          </ac:picMkLst>
        </pc:picChg>
        <pc:picChg chg="add mod">
          <ac:chgData name="Lucas EQUETER" userId="838b45fc-2b3f-4a7d-8a0e-49451408ab67" providerId="ADAL" clId="{2EF8577B-E7C6-4868-9234-8333BDF306E6}" dt="2023-04-23T09:25:44.250" v="2992" actId="1076"/>
          <ac:picMkLst>
            <pc:docMk/>
            <pc:sldMk cId="4016787677" sldId="1346"/>
            <ac:picMk id="7" creationId="{F750A8D3-0A72-C25D-19DD-82588C2D4DC0}"/>
          </ac:picMkLst>
        </pc:picChg>
        <pc:picChg chg="add mod">
          <ac:chgData name="Lucas EQUETER" userId="838b45fc-2b3f-4a7d-8a0e-49451408ab67" providerId="ADAL" clId="{2EF8577B-E7C6-4868-9234-8333BDF306E6}" dt="2023-04-23T09:25:44.250" v="2992" actId="1076"/>
          <ac:picMkLst>
            <pc:docMk/>
            <pc:sldMk cId="4016787677" sldId="1346"/>
            <ac:picMk id="11" creationId="{58E62882-BC46-2EF5-5C90-5487F17731B7}"/>
          </ac:picMkLst>
        </pc:picChg>
        <pc:picChg chg="add mod ord">
          <ac:chgData name="Lucas EQUETER" userId="838b45fc-2b3f-4a7d-8a0e-49451408ab67" providerId="ADAL" clId="{2EF8577B-E7C6-4868-9234-8333BDF306E6}" dt="2023-04-23T09:28:12.763" v="3026" actId="1035"/>
          <ac:picMkLst>
            <pc:docMk/>
            <pc:sldMk cId="4016787677" sldId="1346"/>
            <ac:picMk id="14" creationId="{93A025C7-E9FD-1ED9-2DBA-1E58ABAFA482}"/>
          </ac:picMkLst>
        </pc:picChg>
        <pc:picChg chg="add mod">
          <ac:chgData name="Lucas EQUETER" userId="838b45fc-2b3f-4a7d-8a0e-49451408ab67" providerId="ADAL" clId="{2EF8577B-E7C6-4868-9234-8333BDF306E6}" dt="2023-04-23T09:28:12.763" v="3026" actId="1035"/>
          <ac:picMkLst>
            <pc:docMk/>
            <pc:sldMk cId="4016787677" sldId="1346"/>
            <ac:picMk id="15" creationId="{65073300-2DA1-D59B-2487-0DAC3F49428A}"/>
          </ac:picMkLst>
        </pc:picChg>
        <pc:picChg chg="add del mod">
          <ac:chgData name="Lucas EQUETER" userId="838b45fc-2b3f-4a7d-8a0e-49451408ab67" providerId="ADAL" clId="{2EF8577B-E7C6-4868-9234-8333BDF306E6}" dt="2023-04-23T20:47:27.109" v="6770"/>
          <ac:picMkLst>
            <pc:docMk/>
            <pc:sldMk cId="4016787677" sldId="1346"/>
            <ac:picMk id="19" creationId="{518F9851-4073-D560-4CA3-A1508D7ED740}"/>
          </ac:picMkLst>
        </pc:picChg>
        <pc:picChg chg="del">
          <ac:chgData name="Lucas EQUETER" userId="838b45fc-2b3f-4a7d-8a0e-49451408ab67" providerId="ADAL" clId="{2EF8577B-E7C6-4868-9234-8333BDF306E6}" dt="2023-04-23T08:53:39.568" v="2306" actId="478"/>
          <ac:picMkLst>
            <pc:docMk/>
            <pc:sldMk cId="4016787677" sldId="1346"/>
            <ac:picMk id="20" creationId="{3E7D4188-4FF3-D6A3-2478-E66392CA8FAF}"/>
          </ac:picMkLst>
        </pc:picChg>
        <pc:picChg chg="del">
          <ac:chgData name="Lucas EQUETER" userId="838b45fc-2b3f-4a7d-8a0e-49451408ab67" providerId="ADAL" clId="{2EF8577B-E7C6-4868-9234-8333BDF306E6}" dt="2023-04-23T08:53:41.091" v="2308" actId="478"/>
          <ac:picMkLst>
            <pc:docMk/>
            <pc:sldMk cId="4016787677" sldId="1346"/>
            <ac:picMk id="1026" creationId="{825EB41B-95E5-E3C9-0660-70E6647D41FB}"/>
          </ac:picMkLst>
        </pc:picChg>
      </pc:sldChg>
      <pc:sldChg chg="addSp delSp modSp add mod">
        <pc:chgData name="Lucas EQUETER" userId="838b45fc-2b3f-4a7d-8a0e-49451408ab67" providerId="ADAL" clId="{2EF8577B-E7C6-4868-9234-8333BDF306E6}" dt="2023-04-23T09:02:56.636" v="2440" actId="20577"/>
        <pc:sldMkLst>
          <pc:docMk/>
          <pc:sldMk cId="3853199218" sldId="1347"/>
        </pc:sldMkLst>
        <pc:spChg chg="mod">
          <ac:chgData name="Lucas EQUETER" userId="838b45fc-2b3f-4a7d-8a0e-49451408ab67" providerId="ADAL" clId="{2EF8577B-E7C6-4868-9234-8333BDF306E6}" dt="2023-04-23T09:02:21.771" v="2412" actId="20577"/>
          <ac:spMkLst>
            <pc:docMk/>
            <pc:sldMk cId="3853199218" sldId="1347"/>
            <ac:spMk id="3" creationId="{99411CDA-E966-045F-31F7-8739E3C90BCE}"/>
          </ac:spMkLst>
        </pc:spChg>
        <pc:spChg chg="mod">
          <ac:chgData name="Lucas EQUETER" userId="838b45fc-2b3f-4a7d-8a0e-49451408ab67" providerId="ADAL" clId="{2EF8577B-E7C6-4868-9234-8333BDF306E6}" dt="2023-04-23T09:02:56.636" v="2440" actId="20577"/>
          <ac:spMkLst>
            <pc:docMk/>
            <pc:sldMk cId="3853199218" sldId="1347"/>
            <ac:spMk id="18" creationId="{C9105A3A-78A6-9DB6-24DF-97879792BED9}"/>
          </ac:spMkLst>
        </pc:spChg>
        <pc:grpChg chg="del">
          <ac:chgData name="Lucas EQUETER" userId="838b45fc-2b3f-4a7d-8a0e-49451408ab67" providerId="ADAL" clId="{2EF8577B-E7C6-4868-9234-8333BDF306E6}" dt="2023-04-23T09:02:10.593" v="2385" actId="478"/>
          <ac:grpSpMkLst>
            <pc:docMk/>
            <pc:sldMk cId="3853199218" sldId="1347"/>
            <ac:grpSpMk id="14" creationId="{822A75D0-A03E-7092-3145-FCCC62E45B84}"/>
          </ac:grpSpMkLst>
        </pc:grpChg>
        <pc:picChg chg="add mod">
          <ac:chgData name="Lucas EQUETER" userId="838b45fc-2b3f-4a7d-8a0e-49451408ab67" providerId="ADAL" clId="{2EF8577B-E7C6-4868-9234-8333BDF306E6}" dt="2023-04-23T09:02:30.704" v="2415" actId="1076"/>
          <ac:picMkLst>
            <pc:docMk/>
            <pc:sldMk cId="3853199218" sldId="1347"/>
            <ac:picMk id="2050" creationId="{325E11A2-5077-C5F5-6BBE-0AB587597841}"/>
          </ac:picMkLst>
        </pc:picChg>
      </pc:sldChg>
      <pc:sldChg chg="addSp delSp modSp add mod modAnim">
        <pc:chgData name="Lucas EQUETER" userId="838b45fc-2b3f-4a7d-8a0e-49451408ab67" providerId="ADAL" clId="{2EF8577B-E7C6-4868-9234-8333BDF306E6}" dt="2023-04-23T12:49:53.648" v="4055"/>
        <pc:sldMkLst>
          <pc:docMk/>
          <pc:sldMk cId="453141807" sldId="1348"/>
        </pc:sldMkLst>
        <pc:spChg chg="mod">
          <ac:chgData name="Lucas EQUETER" userId="838b45fc-2b3f-4a7d-8a0e-49451408ab67" providerId="ADAL" clId="{2EF8577B-E7C6-4868-9234-8333BDF306E6}" dt="2023-04-23T10:48:55.968" v="3249" actId="20577"/>
          <ac:spMkLst>
            <pc:docMk/>
            <pc:sldMk cId="453141807" sldId="1348"/>
            <ac:spMk id="3" creationId="{99411CDA-E966-045F-31F7-8739E3C90BCE}"/>
          </ac:spMkLst>
        </pc:spChg>
        <pc:spChg chg="mod">
          <ac:chgData name="Lucas EQUETER" userId="838b45fc-2b3f-4a7d-8a0e-49451408ab67" providerId="ADAL" clId="{2EF8577B-E7C6-4868-9234-8333BDF306E6}" dt="2023-04-23T11:41:28.728" v="3415"/>
          <ac:spMkLst>
            <pc:docMk/>
            <pc:sldMk cId="453141807" sldId="1348"/>
            <ac:spMk id="9" creationId="{B95CA66B-680A-BFDE-AC1A-829437D38A79}"/>
          </ac:spMkLst>
        </pc:spChg>
        <pc:spChg chg="add">
          <ac:chgData name="Lucas EQUETER" userId="838b45fc-2b3f-4a7d-8a0e-49451408ab67" providerId="ADAL" clId="{2EF8577B-E7C6-4868-9234-8333BDF306E6}" dt="2023-04-23T11:44:09.421" v="3420" actId="11529"/>
          <ac:spMkLst>
            <pc:docMk/>
            <pc:sldMk cId="453141807" sldId="1348"/>
            <ac:spMk id="10" creationId="{68C8CE76-D33F-A5EE-46F1-582A17CD6A6A}"/>
          </ac:spMkLst>
        </pc:spChg>
        <pc:spChg chg="add mod">
          <ac:chgData name="Lucas EQUETER" userId="838b45fc-2b3f-4a7d-8a0e-49451408ab67" providerId="ADAL" clId="{2EF8577B-E7C6-4868-9234-8333BDF306E6}" dt="2023-04-23T11:44:52.350" v="3456" actId="20577"/>
          <ac:spMkLst>
            <pc:docMk/>
            <pc:sldMk cId="453141807" sldId="1348"/>
            <ac:spMk id="13" creationId="{E9CDFC0B-BA15-4B80-CA14-4E532AEFA1F1}"/>
          </ac:spMkLst>
        </pc:spChg>
        <pc:spChg chg="add mod">
          <ac:chgData name="Lucas EQUETER" userId="838b45fc-2b3f-4a7d-8a0e-49451408ab67" providerId="ADAL" clId="{2EF8577B-E7C6-4868-9234-8333BDF306E6}" dt="2023-04-23T11:44:46.631" v="3445" actId="20577"/>
          <ac:spMkLst>
            <pc:docMk/>
            <pc:sldMk cId="453141807" sldId="1348"/>
            <ac:spMk id="17" creationId="{FA1A3E62-43C0-DC3F-6347-4219997856CF}"/>
          </ac:spMkLst>
        </pc:spChg>
        <pc:spChg chg="add mod">
          <ac:chgData name="Lucas EQUETER" userId="838b45fc-2b3f-4a7d-8a0e-49451408ab67" providerId="ADAL" clId="{2EF8577B-E7C6-4868-9234-8333BDF306E6}" dt="2023-04-23T12:49:23.760" v="4053"/>
          <ac:spMkLst>
            <pc:docMk/>
            <pc:sldMk cId="453141807" sldId="1348"/>
            <ac:spMk id="18" creationId="{0665ED91-4F12-ACE3-3CCB-E3D335CCE88D}"/>
          </ac:spMkLst>
        </pc:spChg>
        <pc:grpChg chg="del">
          <ac:chgData name="Lucas EQUETER" userId="838b45fc-2b3f-4a7d-8a0e-49451408ab67" providerId="ADAL" clId="{2EF8577B-E7C6-4868-9234-8333BDF306E6}" dt="2023-04-23T10:48:57.876" v="3250" actId="478"/>
          <ac:grpSpMkLst>
            <pc:docMk/>
            <pc:sldMk cId="453141807" sldId="1348"/>
            <ac:grpSpMk id="12" creationId="{625F6BCA-DC1D-18BC-B1CF-D20D72D3D648}"/>
          </ac:grpSpMkLst>
        </pc:grpChg>
        <pc:grpChg chg="del">
          <ac:chgData name="Lucas EQUETER" userId="838b45fc-2b3f-4a7d-8a0e-49451408ab67" providerId="ADAL" clId="{2EF8577B-E7C6-4868-9234-8333BDF306E6}" dt="2023-04-23T10:48:58.801" v="3251" actId="478"/>
          <ac:grpSpMkLst>
            <pc:docMk/>
            <pc:sldMk cId="453141807" sldId="1348"/>
            <ac:grpSpMk id="16" creationId="{4B8029BB-622A-B771-324A-DA45D257F892}"/>
          </ac:grpSpMkLst>
        </pc:grpChg>
        <pc:picChg chg="del">
          <ac:chgData name="Lucas EQUETER" userId="838b45fc-2b3f-4a7d-8a0e-49451408ab67" providerId="ADAL" clId="{2EF8577B-E7C6-4868-9234-8333BDF306E6}" dt="2023-04-23T10:49:00.784" v="3253" actId="478"/>
          <ac:picMkLst>
            <pc:docMk/>
            <pc:sldMk cId="453141807" sldId="1348"/>
            <ac:picMk id="2" creationId="{1799C51F-E8E9-D17D-9839-7EFAB574F3B5}"/>
          </ac:picMkLst>
        </pc:picChg>
        <pc:picChg chg="del">
          <ac:chgData name="Lucas EQUETER" userId="838b45fc-2b3f-4a7d-8a0e-49451408ab67" providerId="ADAL" clId="{2EF8577B-E7C6-4868-9234-8333BDF306E6}" dt="2023-04-23T10:48:59.319" v="3252" actId="478"/>
          <ac:picMkLst>
            <pc:docMk/>
            <pc:sldMk cId="453141807" sldId="1348"/>
            <ac:picMk id="5" creationId="{68F0C36C-C0E9-CCB8-F7EE-BB56F0C88ADA}"/>
          </ac:picMkLst>
        </pc:picChg>
        <pc:picChg chg="add mod">
          <ac:chgData name="Lucas EQUETER" userId="838b45fc-2b3f-4a7d-8a0e-49451408ab67" providerId="ADAL" clId="{2EF8577B-E7C6-4868-9234-8333BDF306E6}" dt="2023-04-23T11:42:19.267" v="3419" actId="14100"/>
          <ac:picMkLst>
            <pc:docMk/>
            <pc:sldMk cId="453141807" sldId="1348"/>
            <ac:picMk id="6" creationId="{97DA7A52-F024-0D29-2888-971EB340E4A0}"/>
          </ac:picMkLst>
        </pc:picChg>
      </pc:sldChg>
      <pc:sldChg chg="addSp delSp modSp add mod ord delAnim">
        <pc:chgData name="Lucas EQUETER" userId="838b45fc-2b3f-4a7d-8a0e-49451408ab67" providerId="ADAL" clId="{2EF8577B-E7C6-4868-9234-8333BDF306E6}" dt="2023-04-23T12:04:42.581" v="3646"/>
        <pc:sldMkLst>
          <pc:docMk/>
          <pc:sldMk cId="1190962852" sldId="1349"/>
        </pc:sldMkLst>
        <pc:spChg chg="mod">
          <ac:chgData name="Lucas EQUETER" userId="838b45fc-2b3f-4a7d-8a0e-49451408ab67" providerId="ADAL" clId="{2EF8577B-E7C6-4868-9234-8333BDF306E6}" dt="2023-04-23T12:01:11.239" v="3568" actId="20577"/>
          <ac:spMkLst>
            <pc:docMk/>
            <pc:sldMk cId="1190962852" sldId="1349"/>
            <ac:spMk id="2" creationId="{4F705122-B898-F403-011F-7A25CCBC03D8}"/>
          </ac:spMkLst>
        </pc:spChg>
        <pc:spChg chg="del">
          <ac:chgData name="Lucas EQUETER" userId="838b45fc-2b3f-4a7d-8a0e-49451408ab67" providerId="ADAL" clId="{2EF8577B-E7C6-4868-9234-8333BDF306E6}" dt="2023-04-23T11:10:29.947" v="3388" actId="478"/>
          <ac:spMkLst>
            <pc:docMk/>
            <pc:sldMk cId="1190962852" sldId="1349"/>
            <ac:spMk id="5" creationId="{6121C764-AB58-259D-1383-F1C1921FC27A}"/>
          </ac:spMkLst>
        </pc:spChg>
        <pc:spChg chg="mod">
          <ac:chgData name="Lucas EQUETER" userId="838b45fc-2b3f-4a7d-8a0e-49451408ab67" providerId="ADAL" clId="{2EF8577B-E7C6-4868-9234-8333BDF306E6}" dt="2023-04-23T12:04:42.581" v="3646"/>
          <ac:spMkLst>
            <pc:docMk/>
            <pc:sldMk cId="1190962852" sldId="1349"/>
            <ac:spMk id="6" creationId="{381E8227-5542-F715-B896-CA85572CA27C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2" creationId="{6E2B3169-A476-CAAC-7E66-0E32FD51F9A9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5" creationId="{AADC99C7-7515-A5DF-40BB-7A8C7FA65604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6" creationId="{B9057D95-73B3-7AC6-E815-9DF5FF09A981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7" creationId="{34908870-CF64-B67C-698A-A608F66CE084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8" creationId="{041E3B2B-9D7C-F937-6073-FC04C432FBDB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19" creationId="{AEB36189-B511-6DB1-4C3B-F31EC43C2C66}"/>
          </ac:spMkLst>
        </pc:spChg>
        <pc:spChg chg="del">
          <ac:chgData name="Lucas EQUETER" userId="838b45fc-2b3f-4a7d-8a0e-49451408ab67" providerId="ADAL" clId="{2EF8577B-E7C6-4868-9234-8333BDF306E6}" dt="2023-04-23T11:10:36.913" v="3389" actId="478"/>
          <ac:spMkLst>
            <pc:docMk/>
            <pc:sldMk cId="1190962852" sldId="1349"/>
            <ac:spMk id="22" creationId="{20CA84F9-E20C-687E-37D7-46DB27B30CA8}"/>
          </ac:spMkLst>
        </pc:spChg>
        <pc:spChg chg="del">
          <ac:chgData name="Lucas EQUETER" userId="838b45fc-2b3f-4a7d-8a0e-49451408ab67" providerId="ADAL" clId="{2EF8577B-E7C6-4868-9234-8333BDF306E6}" dt="2023-04-23T11:10:29.947" v="3388" actId="478"/>
          <ac:spMkLst>
            <pc:docMk/>
            <pc:sldMk cId="1190962852" sldId="1349"/>
            <ac:spMk id="25" creationId="{E93E7468-8D5C-66D9-F63F-18332A7E3395}"/>
          </ac:spMkLst>
        </pc:spChg>
        <pc:spChg chg="del">
          <ac:chgData name="Lucas EQUETER" userId="838b45fc-2b3f-4a7d-8a0e-49451408ab67" providerId="ADAL" clId="{2EF8577B-E7C6-4868-9234-8333BDF306E6}" dt="2023-04-23T11:10:29.947" v="3388" actId="478"/>
          <ac:spMkLst>
            <pc:docMk/>
            <pc:sldMk cId="1190962852" sldId="1349"/>
            <ac:spMk id="29" creationId="{23F8F0E0-A920-5436-37AA-AF5CBE5DD2CF}"/>
          </ac:spMkLst>
        </pc:spChg>
        <pc:spChg chg="del">
          <ac:chgData name="Lucas EQUETER" userId="838b45fc-2b3f-4a7d-8a0e-49451408ab67" providerId="ADAL" clId="{2EF8577B-E7C6-4868-9234-8333BDF306E6}" dt="2023-04-23T11:10:29.947" v="3388" actId="478"/>
          <ac:spMkLst>
            <pc:docMk/>
            <pc:sldMk cId="1190962852" sldId="1349"/>
            <ac:spMk id="36" creationId="{348FD303-B283-9F48-3F28-5AD4837093B3}"/>
          </ac:spMkLst>
        </pc:spChg>
        <pc:picChg chg="del">
          <ac:chgData name="Lucas EQUETER" userId="838b45fc-2b3f-4a7d-8a0e-49451408ab67" providerId="ADAL" clId="{2EF8577B-E7C6-4868-9234-8333BDF306E6}" dt="2023-04-23T11:10:29.947" v="3388" actId="478"/>
          <ac:picMkLst>
            <pc:docMk/>
            <pc:sldMk cId="1190962852" sldId="1349"/>
            <ac:picMk id="4" creationId="{5448EE75-694A-1C0E-8108-22FB397A001A}"/>
          </ac:picMkLst>
        </pc:picChg>
        <pc:picChg chg="add mod">
          <ac:chgData name="Lucas EQUETER" userId="838b45fc-2b3f-4a7d-8a0e-49451408ab67" providerId="ADAL" clId="{2EF8577B-E7C6-4868-9234-8333BDF306E6}" dt="2023-04-23T12:02:27.355" v="3571" actId="1076"/>
          <ac:picMkLst>
            <pc:docMk/>
            <pc:sldMk cId="1190962852" sldId="1349"/>
            <ac:picMk id="7" creationId="{336C89FC-ACD4-6E96-D41D-C10CAC9C0914}"/>
          </ac:picMkLst>
        </pc:picChg>
        <pc:picChg chg="add mod">
          <ac:chgData name="Lucas EQUETER" userId="838b45fc-2b3f-4a7d-8a0e-49451408ab67" providerId="ADAL" clId="{2EF8577B-E7C6-4868-9234-8333BDF306E6}" dt="2023-04-23T12:03:06.963" v="3576" actId="14100"/>
          <ac:picMkLst>
            <pc:docMk/>
            <pc:sldMk cId="1190962852" sldId="1349"/>
            <ac:picMk id="10" creationId="{5F6ED464-0DDE-8DE9-38E8-1D72310856F2}"/>
          </ac:picMkLst>
        </pc:pic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9" creationId="{987B783B-BB8A-44E9-0902-960CD44167CE}"/>
          </ac:cxnSpMkLst>
        </pc:cxn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20" creationId="{29F2EED8-F2D8-193C-A6A9-4B2ADC762B89}"/>
          </ac:cxnSpMkLst>
        </pc:cxn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23" creationId="{F4A7FDF4-8D7F-6FFA-74A3-96E3212535A1}"/>
          </ac:cxnSpMkLst>
        </pc:cxn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26" creationId="{8A4D48D8-4DBF-3C85-74DF-0AAEB3C6D16C}"/>
          </ac:cxnSpMkLst>
        </pc:cxn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30" creationId="{2E92CD3B-FE00-037A-F2B8-F36EBB65B746}"/>
          </ac:cxnSpMkLst>
        </pc:cxnChg>
        <pc:cxnChg chg="del">
          <ac:chgData name="Lucas EQUETER" userId="838b45fc-2b3f-4a7d-8a0e-49451408ab67" providerId="ADAL" clId="{2EF8577B-E7C6-4868-9234-8333BDF306E6}" dt="2023-04-23T11:10:29.947" v="3388" actId="478"/>
          <ac:cxnSpMkLst>
            <pc:docMk/>
            <pc:sldMk cId="1190962852" sldId="1349"/>
            <ac:cxnSpMk id="37" creationId="{A12F66D0-FCB7-56FD-DDE4-B47CF77A6332}"/>
          </ac:cxnSpMkLst>
        </pc:cxnChg>
      </pc:sldChg>
      <pc:sldChg chg="addSp delSp modSp add mod modAnim">
        <pc:chgData name="Lucas EQUETER" userId="838b45fc-2b3f-4a7d-8a0e-49451408ab67" providerId="ADAL" clId="{2EF8577B-E7C6-4868-9234-8333BDF306E6}" dt="2023-04-23T20:49:48.389" v="6780" actId="478"/>
        <pc:sldMkLst>
          <pc:docMk/>
          <pc:sldMk cId="3224215471" sldId="1350"/>
        </pc:sldMkLst>
        <pc:spChg chg="mod">
          <ac:chgData name="Lucas EQUETER" userId="838b45fc-2b3f-4a7d-8a0e-49451408ab67" providerId="ADAL" clId="{2EF8577B-E7C6-4868-9234-8333BDF306E6}" dt="2023-04-23T12:43:15.341" v="3925" actId="14100"/>
          <ac:spMkLst>
            <pc:docMk/>
            <pc:sldMk cId="3224215471" sldId="1350"/>
            <ac:spMk id="2" creationId="{4F705122-B898-F403-011F-7A25CCBC03D8}"/>
          </ac:spMkLst>
        </pc:spChg>
        <pc:spChg chg="add mod">
          <ac:chgData name="Lucas EQUETER" userId="838b45fc-2b3f-4a7d-8a0e-49451408ab67" providerId="ADAL" clId="{2EF8577B-E7C6-4868-9234-8333BDF306E6}" dt="2023-04-23T13:11:40.603" v="4264" actId="14100"/>
          <ac:spMkLst>
            <pc:docMk/>
            <pc:sldMk cId="3224215471" sldId="1350"/>
            <ac:spMk id="4" creationId="{9126EE46-5F07-AA22-38C4-D38D873A0587}"/>
          </ac:spMkLst>
        </pc:spChg>
        <pc:spChg chg="mod">
          <ac:chgData name="Lucas EQUETER" userId="838b45fc-2b3f-4a7d-8a0e-49451408ab67" providerId="ADAL" clId="{2EF8577B-E7C6-4868-9234-8333BDF306E6}" dt="2023-04-23T12:46:01.437" v="3931" actId="20577"/>
          <ac:spMkLst>
            <pc:docMk/>
            <pc:sldMk cId="3224215471" sldId="1350"/>
            <ac:spMk id="6" creationId="{381E8227-5542-F715-B896-CA85572CA27C}"/>
          </ac:spMkLst>
        </pc:spChg>
        <pc:picChg chg="add mod">
          <ac:chgData name="Lucas EQUETER" userId="838b45fc-2b3f-4a7d-8a0e-49451408ab67" providerId="ADAL" clId="{2EF8577B-E7C6-4868-9234-8333BDF306E6}" dt="2023-04-23T12:25:23.379" v="3896" actId="1037"/>
          <ac:picMkLst>
            <pc:docMk/>
            <pc:sldMk cId="3224215471" sldId="1350"/>
            <ac:picMk id="3" creationId="{33FDAAEC-937A-4A1B-6922-51369463E18B}"/>
          </ac:picMkLst>
        </pc:picChg>
        <pc:picChg chg="add del mod">
          <ac:chgData name="Lucas EQUETER" userId="838b45fc-2b3f-4a7d-8a0e-49451408ab67" providerId="ADAL" clId="{2EF8577B-E7C6-4868-9234-8333BDF306E6}" dt="2023-04-23T20:49:48.389" v="6780" actId="478"/>
          <ac:picMkLst>
            <pc:docMk/>
            <pc:sldMk cId="3224215471" sldId="1350"/>
            <ac:picMk id="5" creationId="{80310D0F-AEB7-94B7-92FD-575EED69F184}"/>
          </ac:picMkLst>
        </pc:picChg>
        <pc:picChg chg="del">
          <ac:chgData name="Lucas EQUETER" userId="838b45fc-2b3f-4a7d-8a0e-49451408ab67" providerId="ADAL" clId="{2EF8577B-E7C6-4868-9234-8333BDF306E6}" dt="2023-04-23T12:06:06.843" v="3853" actId="478"/>
          <ac:picMkLst>
            <pc:docMk/>
            <pc:sldMk cId="3224215471" sldId="1350"/>
            <ac:picMk id="7" creationId="{336C89FC-ACD4-6E96-D41D-C10CAC9C0914}"/>
          </ac:picMkLst>
        </pc:picChg>
        <pc:picChg chg="del">
          <ac:chgData name="Lucas EQUETER" userId="838b45fc-2b3f-4a7d-8a0e-49451408ab67" providerId="ADAL" clId="{2EF8577B-E7C6-4868-9234-8333BDF306E6}" dt="2023-04-23T12:06:07.440" v="3854" actId="478"/>
          <ac:picMkLst>
            <pc:docMk/>
            <pc:sldMk cId="3224215471" sldId="1350"/>
            <ac:picMk id="10" creationId="{5F6ED464-0DDE-8DE9-38E8-1D72310856F2}"/>
          </ac:picMkLst>
        </pc:picChg>
      </pc:sldChg>
      <pc:sldChg chg="add">
        <pc:chgData name="Lucas EQUETER" userId="838b45fc-2b3f-4a7d-8a0e-49451408ab67" providerId="ADAL" clId="{2EF8577B-E7C6-4868-9234-8333BDF306E6}" dt="2023-04-23T13:12:19.058" v="4265" actId="2890"/>
        <pc:sldMkLst>
          <pc:docMk/>
          <pc:sldMk cId="401661403" sldId="1351"/>
        </pc:sldMkLst>
      </pc:sldChg>
      <pc:sldChg chg="addSp delSp modSp add mod delAnim">
        <pc:chgData name="Lucas EQUETER" userId="838b45fc-2b3f-4a7d-8a0e-49451408ab67" providerId="ADAL" clId="{2EF8577B-E7C6-4868-9234-8333BDF306E6}" dt="2023-04-23T20:51:02.435" v="6787" actId="18131"/>
        <pc:sldMkLst>
          <pc:docMk/>
          <pc:sldMk cId="2453314561" sldId="1352"/>
        </pc:sldMkLst>
        <pc:spChg chg="mod">
          <ac:chgData name="Lucas EQUETER" userId="838b45fc-2b3f-4a7d-8a0e-49451408ab67" providerId="ADAL" clId="{2EF8577B-E7C6-4868-9234-8333BDF306E6}" dt="2023-04-23T20:26:26.971" v="6028" actId="20577"/>
          <ac:spMkLst>
            <pc:docMk/>
            <pc:sldMk cId="2453314561" sldId="1352"/>
            <ac:spMk id="2" creationId="{4F705122-B898-F403-011F-7A25CCBC03D8}"/>
          </ac:spMkLst>
        </pc:spChg>
        <pc:spChg chg="add del mod">
          <ac:chgData name="Lucas EQUETER" userId="838b45fc-2b3f-4a7d-8a0e-49451408ab67" providerId="ADAL" clId="{2EF8577B-E7C6-4868-9234-8333BDF306E6}" dt="2023-04-23T15:47:46.595" v="4489" actId="478"/>
          <ac:spMkLst>
            <pc:docMk/>
            <pc:sldMk cId="2453314561" sldId="1352"/>
            <ac:spMk id="3" creationId="{B91AC634-3233-DC27-9D0B-0DC62F4102AE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5" creationId="{6121C764-AB58-259D-1383-F1C1921FC27A}"/>
          </ac:spMkLst>
        </pc:spChg>
        <pc:spChg chg="mod">
          <ac:chgData name="Lucas EQUETER" userId="838b45fc-2b3f-4a7d-8a0e-49451408ab67" providerId="ADAL" clId="{2EF8577B-E7C6-4868-9234-8333BDF306E6}" dt="2023-04-23T19:56:49.035" v="5263" actId="20577"/>
          <ac:spMkLst>
            <pc:docMk/>
            <pc:sldMk cId="2453314561" sldId="1352"/>
            <ac:spMk id="6" creationId="{381E8227-5542-F715-B896-CA85572CA27C}"/>
          </ac:spMkLst>
        </pc:spChg>
        <pc:spChg chg="add mod">
          <ac:chgData name="Lucas EQUETER" userId="838b45fc-2b3f-4a7d-8a0e-49451408ab67" providerId="ADAL" clId="{2EF8577B-E7C6-4868-9234-8333BDF306E6}" dt="2023-04-23T20:17:42.096" v="6017" actId="20577"/>
          <ac:spMkLst>
            <pc:docMk/>
            <pc:sldMk cId="2453314561" sldId="1352"/>
            <ac:spMk id="7" creationId="{9D056844-2009-A45E-020C-2ADFB1F114AE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2" creationId="{6E2B3169-A476-CAAC-7E66-0E32FD51F9A9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5" creationId="{AADC99C7-7515-A5DF-40BB-7A8C7FA65604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6" creationId="{B9057D95-73B3-7AC6-E815-9DF5FF09A981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7" creationId="{34908870-CF64-B67C-698A-A608F66CE084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8" creationId="{041E3B2B-9D7C-F937-6073-FC04C432FBDB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19" creationId="{AEB36189-B511-6DB1-4C3B-F31EC43C2C66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22" creationId="{20CA84F9-E20C-687E-37D7-46DB27B30CA8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25" creationId="{E93E7468-8D5C-66D9-F63F-18332A7E3395}"/>
          </ac:spMkLst>
        </pc:spChg>
        <pc:spChg chg="del">
          <ac:chgData name="Lucas EQUETER" userId="838b45fc-2b3f-4a7d-8a0e-49451408ab67" providerId="ADAL" clId="{2EF8577B-E7C6-4868-9234-8333BDF306E6}" dt="2023-04-23T13:29:24.971" v="4268" actId="478"/>
          <ac:spMkLst>
            <pc:docMk/>
            <pc:sldMk cId="2453314561" sldId="1352"/>
            <ac:spMk id="29" creationId="{23F8F0E0-A920-5436-37AA-AF5CBE5DD2CF}"/>
          </ac:spMkLst>
        </pc:spChg>
        <pc:spChg chg="del">
          <ac:chgData name="Lucas EQUETER" userId="838b45fc-2b3f-4a7d-8a0e-49451408ab67" providerId="ADAL" clId="{2EF8577B-E7C6-4868-9234-8333BDF306E6}" dt="2023-04-23T13:29:22.419" v="4267" actId="478"/>
          <ac:spMkLst>
            <pc:docMk/>
            <pc:sldMk cId="2453314561" sldId="1352"/>
            <ac:spMk id="36" creationId="{348FD303-B283-9F48-3F28-5AD4837093B3}"/>
          </ac:spMkLst>
        </pc:spChg>
        <pc:picChg chg="del">
          <ac:chgData name="Lucas EQUETER" userId="838b45fc-2b3f-4a7d-8a0e-49451408ab67" providerId="ADAL" clId="{2EF8577B-E7C6-4868-9234-8333BDF306E6}" dt="2023-04-23T13:29:22.419" v="4267" actId="478"/>
          <ac:picMkLst>
            <pc:docMk/>
            <pc:sldMk cId="2453314561" sldId="1352"/>
            <ac:picMk id="4" creationId="{5448EE75-694A-1C0E-8108-22FB397A001A}"/>
          </ac:picMkLst>
        </pc:picChg>
        <pc:picChg chg="add del mod">
          <ac:chgData name="Lucas EQUETER" userId="838b45fc-2b3f-4a7d-8a0e-49451408ab67" providerId="ADAL" clId="{2EF8577B-E7C6-4868-9234-8333BDF306E6}" dt="2023-04-23T20:50:27.304" v="6784" actId="478"/>
          <ac:picMkLst>
            <pc:docMk/>
            <pc:sldMk cId="2453314561" sldId="1352"/>
            <ac:picMk id="8" creationId="{511DEFA6-88A4-3FC0-E16F-B05FB783D58A}"/>
          </ac:picMkLst>
        </pc:picChg>
        <pc:picChg chg="add mod">
          <ac:chgData name="Lucas EQUETER" userId="838b45fc-2b3f-4a7d-8a0e-49451408ab67" providerId="ADAL" clId="{2EF8577B-E7C6-4868-9234-8333BDF306E6}" dt="2023-04-23T20:51:02.435" v="6787" actId="18131"/>
          <ac:picMkLst>
            <pc:docMk/>
            <pc:sldMk cId="2453314561" sldId="1352"/>
            <ac:picMk id="10" creationId="{AF6D130C-937C-D275-BD1D-3181165EB90C}"/>
          </ac:picMkLst>
        </pc:pic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9" creationId="{987B783B-BB8A-44E9-0902-960CD44167CE}"/>
          </ac:cxnSpMkLst>
        </pc:cxn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20" creationId="{29F2EED8-F2D8-193C-A6A9-4B2ADC762B89}"/>
          </ac:cxnSpMkLst>
        </pc:cxn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23" creationId="{F4A7FDF4-8D7F-6FFA-74A3-96E3212535A1}"/>
          </ac:cxnSpMkLst>
        </pc:cxn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26" creationId="{8A4D48D8-4DBF-3C85-74DF-0AAEB3C6D16C}"/>
          </ac:cxnSpMkLst>
        </pc:cxn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30" creationId="{2E92CD3B-FE00-037A-F2B8-F36EBB65B746}"/>
          </ac:cxnSpMkLst>
        </pc:cxnChg>
        <pc:cxnChg chg="del">
          <ac:chgData name="Lucas EQUETER" userId="838b45fc-2b3f-4a7d-8a0e-49451408ab67" providerId="ADAL" clId="{2EF8577B-E7C6-4868-9234-8333BDF306E6}" dt="2023-04-23T13:29:22.419" v="4267" actId="478"/>
          <ac:cxnSpMkLst>
            <pc:docMk/>
            <pc:sldMk cId="2453314561" sldId="1352"/>
            <ac:cxnSpMk id="37" creationId="{A12F66D0-FCB7-56FD-DDE4-B47CF77A6332}"/>
          </ac:cxnSpMkLst>
        </pc:cxnChg>
      </pc:sldChg>
      <pc:sldChg chg="addSp delSp modSp add del mod ord delAnim">
        <pc:chgData name="Lucas EQUETER" userId="838b45fc-2b3f-4a7d-8a0e-49451408ab67" providerId="ADAL" clId="{2EF8577B-E7C6-4868-9234-8333BDF306E6}" dt="2023-04-23T20:35:30.826" v="6497" actId="2696"/>
        <pc:sldMkLst>
          <pc:docMk/>
          <pc:sldMk cId="2125269443" sldId="1353"/>
        </pc:sldMkLst>
        <pc:spChg chg="mod">
          <ac:chgData name="Lucas EQUETER" userId="838b45fc-2b3f-4a7d-8a0e-49451408ab67" providerId="ADAL" clId="{2EF8577B-E7C6-4868-9234-8333BDF306E6}" dt="2023-04-23T20:01:25.615" v="5406" actId="20577"/>
          <ac:spMkLst>
            <pc:docMk/>
            <pc:sldMk cId="2125269443" sldId="1353"/>
            <ac:spMk id="2" creationId="{4F705122-B898-F403-011F-7A25CCBC03D8}"/>
          </ac:spMkLst>
        </pc:spChg>
        <pc:spChg chg="del">
          <ac:chgData name="Lucas EQUETER" userId="838b45fc-2b3f-4a7d-8a0e-49451408ab67" providerId="ADAL" clId="{2EF8577B-E7C6-4868-9234-8333BDF306E6}" dt="2023-04-23T20:01:29.040" v="5407" actId="478"/>
          <ac:spMkLst>
            <pc:docMk/>
            <pc:sldMk cId="2125269443" sldId="1353"/>
            <ac:spMk id="4" creationId="{9126EE46-5F07-AA22-38C4-D38D873A0587}"/>
          </ac:spMkLst>
        </pc:spChg>
        <pc:spChg chg="add mod">
          <ac:chgData name="Lucas EQUETER" userId="838b45fc-2b3f-4a7d-8a0e-49451408ab67" providerId="ADAL" clId="{2EF8577B-E7C6-4868-9234-8333BDF306E6}" dt="2023-04-23T20:35:09.260" v="6496" actId="1076"/>
          <ac:spMkLst>
            <pc:docMk/>
            <pc:sldMk cId="2125269443" sldId="1353"/>
            <ac:spMk id="5" creationId="{E18A773F-A74F-BCAA-93F6-FDDEFDAEA957}"/>
          </ac:spMkLst>
        </pc:spChg>
        <pc:picChg chg="del">
          <ac:chgData name="Lucas EQUETER" userId="838b45fc-2b3f-4a7d-8a0e-49451408ab67" providerId="ADAL" clId="{2EF8577B-E7C6-4868-9234-8333BDF306E6}" dt="2023-04-23T20:01:31.153" v="5408" actId="478"/>
          <ac:picMkLst>
            <pc:docMk/>
            <pc:sldMk cId="2125269443" sldId="1353"/>
            <ac:picMk id="3" creationId="{33FDAAEC-937A-4A1B-6922-51369463E18B}"/>
          </ac:picMkLst>
        </pc:picChg>
      </pc:sldChg>
      <pc:sldChg chg="addSp modSp add mod ord">
        <pc:chgData name="Lucas EQUETER" userId="838b45fc-2b3f-4a7d-8a0e-49451408ab67" providerId="ADAL" clId="{2EF8577B-E7C6-4868-9234-8333BDF306E6}" dt="2023-04-23T20:53:36.860" v="6812" actId="18131"/>
        <pc:sldMkLst>
          <pc:docMk/>
          <pc:sldMk cId="1947807759" sldId="1354"/>
        </pc:sldMkLst>
        <pc:spChg chg="mod">
          <ac:chgData name="Lucas EQUETER" userId="838b45fc-2b3f-4a7d-8a0e-49451408ab67" providerId="ADAL" clId="{2EF8577B-E7C6-4868-9234-8333BDF306E6}" dt="2023-04-23T20:38:08.052" v="6673" actId="20577"/>
          <ac:spMkLst>
            <pc:docMk/>
            <pc:sldMk cId="1947807759" sldId="1354"/>
            <ac:spMk id="2" creationId="{4F705122-B898-F403-011F-7A25CCBC03D8}"/>
          </ac:spMkLst>
        </pc:spChg>
        <pc:spChg chg="mod">
          <ac:chgData name="Lucas EQUETER" userId="838b45fc-2b3f-4a7d-8a0e-49451408ab67" providerId="ADAL" clId="{2EF8577B-E7C6-4868-9234-8333BDF306E6}" dt="2023-04-23T20:47:06.286" v="6768" actId="20577"/>
          <ac:spMkLst>
            <pc:docMk/>
            <pc:sldMk cId="1947807759" sldId="1354"/>
            <ac:spMk id="5" creationId="{E18A773F-A74F-BCAA-93F6-FDDEFDAEA957}"/>
          </ac:spMkLst>
        </pc:spChg>
        <pc:picChg chg="add mod">
          <ac:chgData name="Lucas EQUETER" userId="838b45fc-2b3f-4a7d-8a0e-49451408ab67" providerId="ADAL" clId="{2EF8577B-E7C6-4868-9234-8333BDF306E6}" dt="2023-04-23T20:53:13.086" v="6808" actId="1076"/>
          <ac:picMkLst>
            <pc:docMk/>
            <pc:sldMk cId="1947807759" sldId="1354"/>
            <ac:picMk id="3" creationId="{A62EE10B-8552-D4D4-8D4D-36B10F9B8F9C}"/>
          </ac:picMkLst>
        </pc:picChg>
        <pc:picChg chg="add mod">
          <ac:chgData name="Lucas EQUETER" userId="838b45fc-2b3f-4a7d-8a0e-49451408ab67" providerId="ADAL" clId="{2EF8577B-E7C6-4868-9234-8333BDF306E6}" dt="2023-04-23T20:53:13.086" v="6808" actId="1076"/>
          <ac:picMkLst>
            <pc:docMk/>
            <pc:sldMk cId="1947807759" sldId="1354"/>
            <ac:picMk id="4" creationId="{6F4F3D2E-5E25-6736-8FFE-92F862F053B0}"/>
          </ac:picMkLst>
        </pc:picChg>
        <pc:picChg chg="add mod">
          <ac:chgData name="Lucas EQUETER" userId="838b45fc-2b3f-4a7d-8a0e-49451408ab67" providerId="ADAL" clId="{2EF8577B-E7C6-4868-9234-8333BDF306E6}" dt="2023-04-23T20:53:13.086" v="6808" actId="1076"/>
          <ac:picMkLst>
            <pc:docMk/>
            <pc:sldMk cId="1947807759" sldId="1354"/>
            <ac:picMk id="7" creationId="{6731BF52-0EA3-CEF4-3FF3-37050D53A17C}"/>
          </ac:picMkLst>
        </pc:picChg>
        <pc:picChg chg="add mod">
          <ac:chgData name="Lucas EQUETER" userId="838b45fc-2b3f-4a7d-8a0e-49451408ab67" providerId="ADAL" clId="{2EF8577B-E7C6-4868-9234-8333BDF306E6}" dt="2023-04-23T20:53:13.086" v="6808" actId="1076"/>
          <ac:picMkLst>
            <pc:docMk/>
            <pc:sldMk cId="1947807759" sldId="1354"/>
            <ac:picMk id="8" creationId="{AC908AD3-B8E7-215D-75A8-6AF0ED11F82D}"/>
          </ac:picMkLst>
        </pc:picChg>
        <pc:picChg chg="add mod">
          <ac:chgData name="Lucas EQUETER" userId="838b45fc-2b3f-4a7d-8a0e-49451408ab67" providerId="ADAL" clId="{2EF8577B-E7C6-4868-9234-8333BDF306E6}" dt="2023-04-23T20:53:13.086" v="6808" actId="1076"/>
          <ac:picMkLst>
            <pc:docMk/>
            <pc:sldMk cId="1947807759" sldId="1354"/>
            <ac:picMk id="9" creationId="{03945FD3-FCBB-649D-9968-7DACA81F34BB}"/>
          </ac:picMkLst>
        </pc:picChg>
        <pc:picChg chg="add mod">
          <ac:chgData name="Lucas EQUETER" userId="838b45fc-2b3f-4a7d-8a0e-49451408ab67" providerId="ADAL" clId="{2EF8577B-E7C6-4868-9234-8333BDF306E6}" dt="2023-04-23T20:53:36.860" v="6812" actId="18131"/>
          <ac:picMkLst>
            <pc:docMk/>
            <pc:sldMk cId="1947807759" sldId="1354"/>
            <ac:picMk id="10" creationId="{4E68EA8D-46D1-7A10-B175-469944FFD981}"/>
          </ac:picMkLst>
        </pc:picChg>
      </pc:sldChg>
      <pc:sldChg chg="modSp add mod">
        <pc:chgData name="Lucas EQUETER" userId="838b45fc-2b3f-4a7d-8a0e-49451408ab67" providerId="ADAL" clId="{2EF8577B-E7C6-4868-9234-8333BDF306E6}" dt="2023-04-23T20:40:21.571" v="6681" actId="20577"/>
        <pc:sldMkLst>
          <pc:docMk/>
          <pc:sldMk cId="0" sldId="1355"/>
        </pc:sldMkLst>
        <pc:spChg chg="mod">
          <ac:chgData name="Lucas EQUETER" userId="838b45fc-2b3f-4a7d-8a0e-49451408ab67" providerId="ADAL" clId="{2EF8577B-E7C6-4868-9234-8333BDF306E6}" dt="2023-04-23T20:40:21.571" v="6681" actId="20577"/>
          <ac:spMkLst>
            <pc:docMk/>
            <pc:sldMk cId="0" sldId="1355"/>
            <ac:spMk id="88" creationId="{00000000-0000-0000-0000-000000000000}"/>
          </ac:spMkLst>
        </pc:spChg>
      </pc:sldChg>
      <pc:sldChg chg="modSp add mod">
        <pc:chgData name="Lucas EQUETER" userId="838b45fc-2b3f-4a7d-8a0e-49451408ab67" providerId="ADAL" clId="{2EF8577B-E7C6-4868-9234-8333BDF306E6}" dt="2023-04-23T20:46:25.415" v="6758" actId="207"/>
        <pc:sldMkLst>
          <pc:docMk/>
          <pc:sldMk cId="1491114183" sldId="1356"/>
        </pc:sldMkLst>
        <pc:spChg chg="mod">
          <ac:chgData name="Lucas EQUETER" userId="838b45fc-2b3f-4a7d-8a0e-49451408ab67" providerId="ADAL" clId="{2EF8577B-E7C6-4868-9234-8333BDF306E6}" dt="2023-04-23T20:45:54.900" v="6755" actId="1038"/>
          <ac:spMkLst>
            <pc:docMk/>
            <pc:sldMk cId="1491114183" sldId="1356"/>
            <ac:spMk id="2" creationId="{9C098DEA-2B34-4A45-88A8-CA3B4C71305B}"/>
          </ac:spMkLst>
        </pc:spChg>
        <pc:spChg chg="mod">
          <ac:chgData name="Lucas EQUETER" userId="838b45fc-2b3f-4a7d-8a0e-49451408ab67" providerId="ADAL" clId="{2EF8577B-E7C6-4868-9234-8333BDF306E6}" dt="2023-04-23T20:46:25.415" v="6758" actId="207"/>
          <ac:spMkLst>
            <pc:docMk/>
            <pc:sldMk cId="1491114183" sldId="1356"/>
            <ac:spMk id="4" creationId="{A394DBE9-213C-47F7-A368-795EE76FFBAB}"/>
          </ac:spMkLst>
        </pc:spChg>
        <pc:spChg chg="mod">
          <ac:chgData name="Lucas EQUETER" userId="838b45fc-2b3f-4a7d-8a0e-49451408ab67" providerId="ADAL" clId="{2EF8577B-E7C6-4868-9234-8333BDF306E6}" dt="2023-04-23T20:45:50.944" v="6733" actId="20577"/>
          <ac:spMkLst>
            <pc:docMk/>
            <pc:sldMk cId="1491114183" sldId="1356"/>
            <ac:spMk id="14" creationId="{226297D8-5579-63D3-F162-2000199070A2}"/>
          </ac:spMkLst>
        </pc:spChg>
      </pc:sldChg>
      <pc:sldChg chg="add del">
        <pc:chgData name="Lucas EQUETER" userId="838b45fc-2b3f-4a7d-8a0e-49451408ab67" providerId="ADAL" clId="{2EF8577B-E7C6-4868-9234-8333BDF306E6}" dt="2023-04-24T07:29:28.386" v="6991" actId="2696"/>
        <pc:sldMkLst>
          <pc:docMk/>
          <pc:sldMk cId="2595399966" sldId="1357"/>
        </pc:sldMkLst>
      </pc:sldChg>
      <pc:sldChg chg="addSp delSp modSp add mod modAnim">
        <pc:chgData name="Lucas EQUETER" userId="838b45fc-2b3f-4a7d-8a0e-49451408ab67" providerId="ADAL" clId="{2EF8577B-E7C6-4868-9234-8333BDF306E6}" dt="2023-04-23T21:03:24.328" v="6990"/>
        <pc:sldMkLst>
          <pc:docMk/>
          <pc:sldMk cId="3563569490" sldId="1358"/>
        </pc:sldMkLst>
        <pc:spChg chg="mod">
          <ac:chgData name="Lucas EQUETER" userId="838b45fc-2b3f-4a7d-8a0e-49451408ab67" providerId="ADAL" clId="{2EF8577B-E7C6-4868-9234-8333BDF306E6}" dt="2023-04-23T20:56:50.731" v="6895" actId="20577"/>
          <ac:spMkLst>
            <pc:docMk/>
            <pc:sldMk cId="3563569490" sldId="1358"/>
            <ac:spMk id="3" creationId="{99411CDA-E966-045F-31F7-8739E3C90BCE}"/>
          </ac:spMkLst>
        </pc:spChg>
        <pc:spChg chg="del">
          <ac:chgData name="Lucas EQUETER" userId="838b45fc-2b3f-4a7d-8a0e-49451408ab67" providerId="ADAL" clId="{2EF8577B-E7C6-4868-9234-8333BDF306E6}" dt="2023-04-23T20:59:39.350" v="6927" actId="478"/>
          <ac:spMkLst>
            <pc:docMk/>
            <pc:sldMk cId="3563569490" sldId="1358"/>
            <ac:spMk id="18" creationId="{C9105A3A-78A6-9DB6-24DF-97879792BED9}"/>
          </ac:spMkLst>
        </pc:spChg>
        <pc:spChg chg="add mod">
          <ac:chgData name="Lucas EQUETER" userId="838b45fc-2b3f-4a7d-8a0e-49451408ab67" providerId="ADAL" clId="{2EF8577B-E7C6-4868-9234-8333BDF306E6}" dt="2023-04-23T21:03:11.268" v="6989" actId="207"/>
          <ac:spMkLst>
            <pc:docMk/>
            <pc:sldMk cId="3563569490" sldId="1358"/>
            <ac:spMk id="52" creationId="{453263F1-20B1-DACE-8A06-8DD45A490D07}"/>
          </ac:spMkLst>
        </pc:spChg>
        <pc:grpChg chg="del mod">
          <ac:chgData name="Lucas EQUETER" userId="838b45fc-2b3f-4a7d-8a0e-49451408ab67" providerId="ADAL" clId="{2EF8577B-E7C6-4868-9234-8333BDF306E6}" dt="2023-04-23T20:58:21.413" v="6912"/>
          <ac:grpSpMkLst>
            <pc:docMk/>
            <pc:sldMk cId="3563569490" sldId="1358"/>
            <ac:grpSpMk id="20" creationId="{8FECD21C-A0A1-2CAF-2EB7-35BEF35E046F}"/>
          </ac:grpSpMkLst>
        </pc:grpChg>
        <pc:grpChg chg="del mod">
          <ac:chgData name="Lucas EQUETER" userId="838b45fc-2b3f-4a7d-8a0e-49451408ab67" providerId="ADAL" clId="{2EF8577B-E7C6-4868-9234-8333BDF306E6}" dt="2023-04-23T20:58:32.834" v="6917"/>
          <ac:grpSpMkLst>
            <pc:docMk/>
            <pc:sldMk cId="3563569490" sldId="1358"/>
            <ac:grpSpMk id="25" creationId="{EFB8AAF3-32B4-0F2A-90D3-80BDA7487D1E}"/>
          </ac:grpSpMkLst>
        </pc:grpChg>
        <pc:grpChg chg="del mod">
          <ac:chgData name="Lucas EQUETER" userId="838b45fc-2b3f-4a7d-8a0e-49451408ab67" providerId="ADAL" clId="{2EF8577B-E7C6-4868-9234-8333BDF306E6}" dt="2023-04-23T20:58:38.014" v="6919"/>
          <ac:grpSpMkLst>
            <pc:docMk/>
            <pc:sldMk cId="3563569490" sldId="1358"/>
            <ac:grpSpMk id="28" creationId="{7EE445C9-CEB8-FD3D-874B-D66C14F73720}"/>
          </ac:grpSpMkLst>
        </pc:grpChg>
        <pc:grpChg chg="del mod">
          <ac:chgData name="Lucas EQUETER" userId="838b45fc-2b3f-4a7d-8a0e-49451408ab67" providerId="ADAL" clId="{2EF8577B-E7C6-4868-9234-8333BDF306E6}" dt="2023-04-23T20:58:43.605" v="6923"/>
          <ac:grpSpMkLst>
            <pc:docMk/>
            <pc:sldMk cId="3563569490" sldId="1358"/>
            <ac:grpSpMk id="30" creationId="{61E90FB4-9343-FB22-AFBD-28234160C031}"/>
          </ac:grpSpMkLst>
        </pc:grpChg>
        <pc:grpChg chg="mod">
          <ac:chgData name="Lucas EQUETER" userId="838b45fc-2b3f-4a7d-8a0e-49451408ab67" providerId="ADAL" clId="{2EF8577B-E7C6-4868-9234-8333BDF306E6}" dt="2023-04-23T20:58:46.388" v="6924"/>
          <ac:grpSpMkLst>
            <pc:docMk/>
            <pc:sldMk cId="3563569490" sldId="1358"/>
            <ac:grpSpMk id="40" creationId="{6C6DCAEF-7DFF-6DA9-3DCF-ECCEFB82388B}"/>
          </ac:grpSpMkLst>
        </pc:grpChg>
        <pc:grpChg chg="del mod">
          <ac:chgData name="Lucas EQUETER" userId="838b45fc-2b3f-4a7d-8a0e-49451408ab67" providerId="ADAL" clId="{2EF8577B-E7C6-4868-9234-8333BDF306E6}" dt="2023-04-23T21:01:40.448" v="6936"/>
          <ac:grpSpMkLst>
            <pc:docMk/>
            <pc:sldMk cId="3563569490" sldId="1358"/>
            <ac:grpSpMk id="43" creationId="{BB936DEF-3EFC-7E5D-BEBB-7E803E4DD31C}"/>
          </ac:grpSpMkLst>
        </pc:grpChg>
        <pc:grpChg chg="mod">
          <ac:chgData name="Lucas EQUETER" userId="838b45fc-2b3f-4a7d-8a0e-49451408ab67" providerId="ADAL" clId="{2EF8577B-E7C6-4868-9234-8333BDF306E6}" dt="2023-04-23T21:01:43.814" v="6941"/>
          <ac:grpSpMkLst>
            <pc:docMk/>
            <pc:sldMk cId="3563569490" sldId="1358"/>
            <ac:grpSpMk id="47" creationId="{D42089BA-3A8C-9AE5-1517-1307EF16389D}"/>
          </ac:grpSpMkLst>
        </pc:grpChg>
        <pc:grpChg chg="mod">
          <ac:chgData name="Lucas EQUETER" userId="838b45fc-2b3f-4a7d-8a0e-49451408ab67" providerId="ADAL" clId="{2EF8577B-E7C6-4868-9234-8333BDF306E6}" dt="2023-04-23T21:01:48.104" v="6945"/>
          <ac:grpSpMkLst>
            <pc:docMk/>
            <pc:sldMk cId="3563569490" sldId="1358"/>
            <ac:grpSpMk id="51" creationId="{9687E4FF-CDD2-75D1-3C1D-5879C9DF21BF}"/>
          </ac:grpSpMkLst>
        </pc:grpChg>
        <pc:picChg chg="add del mod">
          <ac:chgData name="Lucas EQUETER" userId="838b45fc-2b3f-4a7d-8a0e-49451408ab67" providerId="ADAL" clId="{2EF8577B-E7C6-4868-9234-8333BDF306E6}" dt="2023-04-23T20:57:59.368" v="6904" actId="478"/>
          <ac:picMkLst>
            <pc:docMk/>
            <pc:sldMk cId="3563569490" sldId="1358"/>
            <ac:picMk id="16" creationId="{A84DD065-0832-722F-71F6-48985F818411}"/>
          </ac:picMkLst>
        </pc:picChg>
        <pc:inkChg chg="add del mod">
          <ac:chgData name="Lucas EQUETER" userId="838b45fc-2b3f-4a7d-8a0e-49451408ab67" providerId="ADAL" clId="{2EF8577B-E7C6-4868-9234-8333BDF306E6}" dt="2023-04-23T20:58:28.995" v="6914"/>
          <ac:inkMkLst>
            <pc:docMk/>
            <pc:sldMk cId="3563569490" sldId="1358"/>
            <ac:inkMk id="17" creationId="{6ACA5B34-7EF0-C3B5-065D-52D1AD427A1E}"/>
          </ac:inkMkLst>
        </pc:inkChg>
        <pc:inkChg chg="add del mod">
          <ac:chgData name="Lucas EQUETER" userId="838b45fc-2b3f-4a7d-8a0e-49451408ab67" providerId="ADAL" clId="{2EF8577B-E7C6-4868-9234-8333BDF306E6}" dt="2023-04-23T20:58:28.994" v="6913"/>
          <ac:inkMkLst>
            <pc:docMk/>
            <pc:sldMk cId="3563569490" sldId="1358"/>
            <ac:inkMk id="19" creationId="{EC167CAA-38E9-C005-0536-3D75A7A3813E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1" creationId="{13C4D074-2857-9C2E-3867-8DC4475AD3E8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2" creationId="{94F8C818-4FD8-2ADC-9EBB-582545D37155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3" creationId="{0341EBB9-BB73-B68E-A241-F2A4F8A49EA4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4" creationId="{018346CD-9C2C-CEC8-33E2-B0822C55E111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6" creationId="{49F7F4B8-CD79-553E-F05F-D95746BB7A9E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27" creationId="{BBDEA9FB-F36E-03B8-2BF5-074C39EF3C6A}"/>
          </ac:inkMkLst>
        </pc:inkChg>
        <pc:inkChg chg="add del mod">
          <ac:chgData name="Lucas EQUETER" userId="838b45fc-2b3f-4a7d-8a0e-49451408ab67" providerId="ADAL" clId="{2EF8577B-E7C6-4868-9234-8333BDF306E6}" dt="2023-04-23T20:58:40.390" v="6920"/>
          <ac:inkMkLst>
            <pc:docMk/>
            <pc:sldMk cId="3563569490" sldId="1358"/>
            <ac:inkMk id="29" creationId="{E8D83761-DB77-89B4-D15F-21FECC0D2BDC}"/>
          </ac:inkMkLst>
        </pc:inkChg>
        <pc:inkChg chg="add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38" creationId="{7CB69577-3A13-C496-523B-BEF1FE8F6747}"/>
          </ac:inkMkLst>
        </pc:inkChg>
        <pc:inkChg chg="add del mod">
          <ac:chgData name="Lucas EQUETER" userId="838b45fc-2b3f-4a7d-8a0e-49451408ab67" providerId="ADAL" clId="{2EF8577B-E7C6-4868-9234-8333BDF306E6}" dt="2023-04-23T20:58:46.388" v="6924"/>
          <ac:inkMkLst>
            <pc:docMk/>
            <pc:sldMk cId="3563569490" sldId="1358"/>
            <ac:inkMk id="39" creationId="{C12BF140-7621-5FCC-8837-65F0D81B50D8}"/>
          </ac:inkMkLst>
        </pc:inkChg>
        <pc:inkChg chg="add del mod">
          <ac:chgData name="Lucas EQUETER" userId="838b45fc-2b3f-4a7d-8a0e-49451408ab67" providerId="ADAL" clId="{2EF8577B-E7C6-4868-9234-8333BDF306E6}" dt="2023-04-23T21:01:40.448" v="6937"/>
          <ac:inkMkLst>
            <pc:docMk/>
            <pc:sldMk cId="3563569490" sldId="1358"/>
            <ac:inkMk id="41" creationId="{965D4971-8B0E-E7F0-988D-562DD641F61E}"/>
          </ac:inkMkLst>
        </pc:inkChg>
        <pc:inkChg chg="add del mod">
          <ac:chgData name="Lucas EQUETER" userId="838b45fc-2b3f-4a7d-8a0e-49451408ab67" providerId="ADAL" clId="{2EF8577B-E7C6-4868-9234-8333BDF306E6}" dt="2023-04-23T21:01:40.448" v="6936"/>
          <ac:inkMkLst>
            <pc:docMk/>
            <pc:sldMk cId="3563569490" sldId="1358"/>
            <ac:inkMk id="42" creationId="{00C4C190-B4D8-7E26-2727-86E92B28D6E9}"/>
          </ac:inkMkLst>
        </pc:inkChg>
        <pc:inkChg chg="add mod">
          <ac:chgData name="Lucas EQUETER" userId="838b45fc-2b3f-4a7d-8a0e-49451408ab67" providerId="ADAL" clId="{2EF8577B-E7C6-4868-9234-8333BDF306E6}" dt="2023-04-23T21:01:43.814" v="6941"/>
          <ac:inkMkLst>
            <pc:docMk/>
            <pc:sldMk cId="3563569490" sldId="1358"/>
            <ac:inkMk id="44" creationId="{E0A39E0C-728A-35D9-8E6E-ABA6F18AE810}"/>
          </ac:inkMkLst>
        </pc:inkChg>
        <pc:inkChg chg="add mod">
          <ac:chgData name="Lucas EQUETER" userId="838b45fc-2b3f-4a7d-8a0e-49451408ab67" providerId="ADAL" clId="{2EF8577B-E7C6-4868-9234-8333BDF306E6}" dt="2023-04-23T21:01:43.814" v="6941"/>
          <ac:inkMkLst>
            <pc:docMk/>
            <pc:sldMk cId="3563569490" sldId="1358"/>
            <ac:inkMk id="45" creationId="{41F2479E-4620-512A-2998-80B040FE0492}"/>
          </ac:inkMkLst>
        </pc:inkChg>
        <pc:inkChg chg="add mod">
          <ac:chgData name="Lucas EQUETER" userId="838b45fc-2b3f-4a7d-8a0e-49451408ab67" providerId="ADAL" clId="{2EF8577B-E7C6-4868-9234-8333BDF306E6}" dt="2023-04-23T21:01:43.814" v="6941"/>
          <ac:inkMkLst>
            <pc:docMk/>
            <pc:sldMk cId="3563569490" sldId="1358"/>
            <ac:inkMk id="46" creationId="{B95B8435-08DF-7DB4-A903-5F81D29FB3E0}"/>
          </ac:inkMkLst>
        </pc:inkChg>
        <pc:inkChg chg="add mod">
          <ac:chgData name="Lucas EQUETER" userId="838b45fc-2b3f-4a7d-8a0e-49451408ab67" providerId="ADAL" clId="{2EF8577B-E7C6-4868-9234-8333BDF306E6}" dt="2023-04-23T21:01:48.104" v="6945"/>
          <ac:inkMkLst>
            <pc:docMk/>
            <pc:sldMk cId="3563569490" sldId="1358"/>
            <ac:inkMk id="48" creationId="{DE71C3FA-198B-831D-2A8F-61B0BA6EDBB4}"/>
          </ac:inkMkLst>
        </pc:inkChg>
        <pc:inkChg chg="add mod">
          <ac:chgData name="Lucas EQUETER" userId="838b45fc-2b3f-4a7d-8a0e-49451408ab67" providerId="ADAL" clId="{2EF8577B-E7C6-4868-9234-8333BDF306E6}" dt="2023-04-23T21:01:48.104" v="6945"/>
          <ac:inkMkLst>
            <pc:docMk/>
            <pc:sldMk cId="3563569490" sldId="1358"/>
            <ac:inkMk id="49" creationId="{4D75103E-7555-C53B-07A2-3EC5A04556EA}"/>
          </ac:inkMkLst>
        </pc:inkChg>
        <pc:inkChg chg="add mod">
          <ac:chgData name="Lucas EQUETER" userId="838b45fc-2b3f-4a7d-8a0e-49451408ab67" providerId="ADAL" clId="{2EF8577B-E7C6-4868-9234-8333BDF306E6}" dt="2023-04-23T21:01:48.104" v="6945"/>
          <ac:inkMkLst>
            <pc:docMk/>
            <pc:sldMk cId="3563569490" sldId="1358"/>
            <ac:inkMk id="50" creationId="{52EA2739-FDD7-A9D5-D4C7-67203176572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18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5953,'-2'2'459,"1"1"0,-1-1 0,1 1 0,-1-1 0,1 1 0,0-1-1,0 1 1,0 0 0,0-1 0,0 1 0,1 0 0,-1 0 0,1 4 0,0-5-452,1 0 0,0 0 1,0 0-1,0 0 0,0 0 1,0 0-1,0 0 0,0-1 1,0 1-1,1 0 0,-1-1 1,1 1-1,0-1 1,-1 1-1,1-1 0,0 0 1,0 0-1,-1 0 0,1 0 1,3 1-1,5 4 103,0-1 0,0 2 1,-1-1-1,0 1 0,0 1 0,11 11 0,-19-17-21,1 0-1,0 0 1,-1 1-1,1-1 1,-1 1 0,0-1-1,0 1 1,0 0-1,0-1 1,0 1-1,-1 0 1,1-1-1,-1 1 1,0 0-1,0 0 1,0 0-1,0-1 1,0 1-1,0 0 1,-1 0-1,1-1 1,-1 1 0,0 0-1,0 0 1,0-1-1,0 1 1,-1-1-1,1 1 1,-1-1-1,1 0 1,-1 0-1,-2 3 1,-3 4 147,-27 33 342,32-40-567,0 0-1,0 0 1,0 0 0,0-1 0,0 1-1,-1 0 1,1-1 0,-1 0-1,1 1 1,-1-1 0,1 0 0,-1 0-1,0-1 1,0 1 0,-3 0-1,10-39-3045,6 6-1146,-2 14 2613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3393,'10'-5'3845,"12"-5"-3187,205-49-542,-201 50-198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5593,'-8'5'1067,"1"1"-1,1 0 0,-1 0 1,1 0-1,-9 12 0,-5 4 110,3-2-584,0 2 0,1 0 0,-20 35 0,-4 7-384,38-61 15,-5 9-1523,4-11-646,4-6-1095,4-6 1436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7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6177,'4'7'4786,"8"9"-3420,1 1-1215,0 0 0,-2 0-1,0 1 1,-1 1 0,0 0-1,-2 0 1,0 1 0,-1 0 0,4 21-1,-11-41-246,10 35 109,-3-21-5031,-6-17 3885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7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51 6641,'-12'12'5475,"25"-9"-3219,24-9-1251,9-9-961,91-22 788,-118 34-2481,0 1 1,-1 0-1,20 1 0,-20 3-295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1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3649,'22'-8'6815,"6"-14"-4476,29-33-4067,-41 38 1141,-8 8-83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19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6489,'0'0'203,"0"0"-1,-1 0 0,1 1 1,0-1-1,-1 0 0,1 0 0,0 1 1,0-1-1,-1 0 0,1 0 1,0 1-1,0-1 0,0 0 0,0 1 1,-1-1-1,1 0 0,0 1 1,0-1-1,0 0 0,0 1 1,0-1-1,0 0 0,0 1 0,0-1 1,0 0-1,0 1 0,0-1 1,0 0-1,0 1 0,0-1 0,0 0 1,0 1-1,0-1 0,1 0 1,-1 1-1,0-1 0,0 0 1,0 1-1,1-1 0,-1 0 0,0 1 1,0-1-1,0 0 0,1 1 1,7 1-433,1-4-3692,-4-2 2403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2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93 5161,'-8'13'5893,"7"-12"-5810,0 1 1,0-1-1,0 1 0,0-1 1,0 1-1,1-1 0,-1 1 1,1-1-1,-1 1 0,1-1 1,-1 1-1,1 0 0,0-1 1,0 1-1,-1 0 0,1-1 1,1 1-1,-1 0 0,0-1 1,1 3-1,0 0-78,0 0 0,0-1 0,0 1 0,1 0 0,-1 0 0,1-1 0,0 1 0,0-1-1,1 0 1,-1 1 0,1-1 0,-1 0 0,1 0 0,0-1 0,0 1 0,0-1 0,1 1 0,-1-1 0,0 0 0,1 0 0,0 0 0,-1-1 0,1 1 0,0-1-1,0 0 1,0 0 0,0-1 0,0 1 0,0-1 0,0 1 0,0-1 0,0-1 0,0 1 0,0 0 0,0-1 0,0 0 0,0 0 0,0 0 0,-1 0-1,1-1 1,0 0 0,-1 0 0,1 0 0,-1 0 0,1 0 0,-1 0 0,0-1 0,0 0 0,3-4 0,-1 1 24,-1 0 1,0-1 0,0 0-1,-1 1 1,0-2 0,0 1-1,-1 0 1,1 0 0,-2-1-1,3-14 1,-4 18 49,1 0-1,-1 0 1,0 1-1,0-1 1,0 0 0,-1 0-1,1 0 1,-1 0-1,0 0 1,0 1-1,0-1 1,-1 0 0,1 1-1,-1-1 1,0 1-1,0-1 1,0 1 0,0 0-1,-1 0 1,1 0-1,-1 0 1,-5-5 0,1 7 80,1 0 1,-1 0-1,1 0 1,-1 1-1,1 0 1,-1 0-1,1 1 1,-1 0-1,1 0 1,-1 0-1,1 1 1,-9 3-1,14-4-174,-1 0 1,1 0-1,0 0 0,0 0 0,-1 1 0,1-1 0,0 0 0,0 1 0,1-1 0,-1 1 0,0-1 0,0 1 0,1-1 0,-1 1 0,1 0 1,-1-1-1,1 1 0,0 0 0,-1-1 0,1 1 0,0 0 0,0-1 0,0 1 0,1 0 0,-1 2 0,9 9-2595,-4-11 1721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31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9194,'11'13'6437,"46"51"-5191,426 407 168,-344-341-865,185 154 206,-313-278-2349,-18-17-2069,0 2 2197,-3-8 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3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37 999 7410,'-1'2'69,"0"0"331,-1-1 0,1 1 0,-1 0 0,0 0 1,1-1-1,-1 1 0,0-1 0,0 1 0,0-1 0,0 0 1,0 0-1,0 0 0,0 0 0,0 0 0,-1 0 1,-2 0-1,28-34 713,237-254 1350,206-243-1302,-424 474-1118,-26 33 99,36-40 1,-45 45-473,-8 8-6238,-1 7 5201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0:58:4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1 610 2865,'52'-46'3146,"191"-101"513,-86 55-2864,-103 55-584,82-73 1,-98 75-180,3 2 0,0 2 0,77-44 0,-110 72-710,-9 5-135,-19 14-1096,0 1-186,-1 4 791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2320,'-1'8'1018,"-1"-1"1,1 1-1,-1 0 0,0-1 0,-1 1 0,-5 10 0,-5 19 925,-21 67-364,34-95-914,0-5-1916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3T21:01:4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1184,'0'2'229,"1"1"1,-1-1-1,0 0 0,1 0 0,0 1 0,-1-1 0,1 0 1,0 0-1,0 0 0,0 1 0,1-1 0,-1 0 0,0-1 1,1 1-1,2 3 0,6 10 905,-5-5-1082,1 1 0,0-1-1,1 0 1,0 0 0,1-1-1,0 0 1,0 0 0,1-1 0,0 0-1,0-1 1,1 0 0,0 0-1,0-1 1,1-1 0,0 1-1,20 6 1,-22-8-571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ceb1fbe3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ceb1fbe3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err="1"/>
              <a:t>IIot</a:t>
            </a:r>
            <a:r>
              <a:rPr lang="fr-BE" dirty="0"/>
              <a:t> : </a:t>
            </a:r>
            <a:r>
              <a:rPr lang="fr-BE" dirty="0" err="1"/>
              <a:t>sensors</a:t>
            </a:r>
            <a:r>
              <a:rPr lang="fr-BE" dirty="0"/>
              <a:t>, localisation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95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Vous avez opté résolument pour les nouvelles technologies 4.0 convaincu que cela peut contribuer à votre performance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63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Vous la mesurez à chaque foulée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18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vous avez même choisi l’option big data et avez un tableau de bord comportant 6 indicateurs évalués en temps réel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50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mais vous avez oublié un détail... Il faut se préoccuper de ses lacets... surtout quand on aborde un tournant technologique,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33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et c’est la catastrophe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90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65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365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041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57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Nous héritons de quatre précédentes révolutions industrielles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63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262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79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47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05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92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047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44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677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47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592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Transition: génération autres valeurs, télétravail COVID, relation social </a:t>
            </a:r>
            <a:r>
              <a:rPr lang="fr-BE" dirty="0" err="1"/>
              <a:t>edécosntruite</a:t>
            </a:r>
            <a:r>
              <a:rPr lang="fr-BE" dirty="0"/>
              <a:t> chez les plus </a:t>
            </a:r>
            <a:r>
              <a:rPr lang="fr-BE" dirty="0" err="1"/>
              <a:t>jeues</a:t>
            </a:r>
            <a:r>
              <a:rPr lang="fr-BE" dirty="0"/>
              <a:t>, formes « modernes » de management...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731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884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ceb1fbe3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ceb1fbe3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89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5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90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86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81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eb1fb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eb1fb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51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2665945" y="4768675"/>
            <a:ext cx="38121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Copyright © 2023 - Do not use without permission or proper licence from author or rights holder</a:t>
            </a:r>
            <a:endParaRPr dirty="0"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5796" y="4704800"/>
            <a:ext cx="448625" cy="4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42C7B02-9ED6-89FB-8AB9-B4DCB3A4B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92" y="4704800"/>
            <a:ext cx="1540504" cy="4046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665945" y="4768675"/>
            <a:ext cx="38121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Copyright © 2023 - Do not use without permission or proper licence from author or rights holder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2665945" y="4768675"/>
            <a:ext cx="38121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Copyright © 2023 - Do not use without permission or proper licence from author or rights holder</a:t>
            </a:r>
            <a:endParaRPr dirty="0"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5796" y="4698475"/>
            <a:ext cx="448644" cy="40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BA25E58-5FA9-6CF5-6405-801111792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92" y="4704800"/>
            <a:ext cx="1540504" cy="4046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665945" y="4768675"/>
            <a:ext cx="38121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Copyright © 2023 - Do not use without permission or proper licence from author or rights holder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0" y="4663225"/>
            <a:ext cx="6137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Copyright © 2023 by BEMAS - All rights reserved.</a:t>
            </a:r>
            <a:endParaRPr sz="600" dirty="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dirty="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This presentation or any portion thereof may not be reproduced or used in any manner whatsoever without the express written permission of the author or rights holder.</a:t>
            </a:r>
            <a:endParaRPr sz="600" dirty="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14;p5">
            <a:extLst>
              <a:ext uri="{FF2B5EF4-FFF2-40B4-BE49-F238E27FC236}">
                <a16:creationId xmlns:a16="http://schemas.microsoft.com/office/drawing/2014/main" id="{202C28D2-ADBF-70B4-45BB-2E27D7E49F5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649889" y="163569"/>
            <a:ext cx="2316897" cy="61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;p5">
            <a:extLst>
              <a:ext uri="{FF2B5EF4-FFF2-40B4-BE49-F238E27FC236}">
                <a16:creationId xmlns:a16="http://schemas.microsoft.com/office/drawing/2014/main" id="{3F6ED012-1682-2E3B-28E9-5D7BF210570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67476" y="163569"/>
            <a:ext cx="2323385" cy="610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EDECF28-AAF0-9426-9B92-83ABB357AEA7}"/>
              </a:ext>
            </a:extLst>
          </p:cNvPr>
          <p:cNvSpPr txBox="1"/>
          <p:nvPr userDrawn="1"/>
        </p:nvSpPr>
        <p:spPr>
          <a:xfrm>
            <a:off x="6486650" y="163569"/>
            <a:ext cx="298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0" dirty="0">
                <a:solidFill>
                  <a:srgbClr val="0C6C86"/>
                </a:solidFill>
              </a:rPr>
              <a:t>ÉQUIPE TECHNIQUE</a:t>
            </a:r>
          </a:p>
          <a:p>
            <a:pPr algn="l"/>
            <a:r>
              <a:rPr lang="nl-BE" sz="1800" b="0" dirty="0">
                <a:solidFill>
                  <a:srgbClr val="0C6C86"/>
                </a:solidFill>
              </a:rPr>
              <a:t>DE L’ANNÉE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663225"/>
            <a:ext cx="9144000" cy="487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22.png"/><Relationship Id="rId3" Type="http://schemas.openxmlformats.org/officeDocument/2006/relationships/tags" Target="../tags/tag39.xml"/><Relationship Id="rId21" Type="http://schemas.openxmlformats.org/officeDocument/2006/relationships/image" Target="../media/image17.svg"/><Relationship Id="rId7" Type="http://schemas.openxmlformats.org/officeDocument/2006/relationships/tags" Target="../tags/tag43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30.png"/><Relationship Id="rId25" Type="http://schemas.openxmlformats.org/officeDocument/2006/relationships/image" Target="../media/image21.svg"/><Relationship Id="rId2" Type="http://schemas.openxmlformats.org/officeDocument/2006/relationships/tags" Target="../tags/tag38.xml"/><Relationship Id="rId16" Type="http://schemas.openxmlformats.org/officeDocument/2006/relationships/image" Target="../media/image29.png"/><Relationship Id="rId20" Type="http://schemas.openxmlformats.org/officeDocument/2006/relationships/image" Target="../media/image16.png"/><Relationship Id="rId29" Type="http://schemas.openxmlformats.org/officeDocument/2006/relationships/image" Target="../media/image25.sv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3.xml"/><Relationship Id="rId24" Type="http://schemas.openxmlformats.org/officeDocument/2006/relationships/image" Target="../media/image20.png"/><Relationship Id="rId32" Type="http://schemas.openxmlformats.org/officeDocument/2006/relationships/image" Target="../media/image35.png"/><Relationship Id="rId5" Type="http://schemas.openxmlformats.org/officeDocument/2006/relationships/tags" Target="../tags/tag41.xml"/><Relationship Id="rId15" Type="http://schemas.openxmlformats.org/officeDocument/2006/relationships/image" Target="../media/image28.png"/><Relationship Id="rId23" Type="http://schemas.openxmlformats.org/officeDocument/2006/relationships/image" Target="../media/image19.svg"/><Relationship Id="rId28" Type="http://schemas.openxmlformats.org/officeDocument/2006/relationships/image" Target="../media/image24.png"/><Relationship Id="rId10" Type="http://schemas.openxmlformats.org/officeDocument/2006/relationships/tags" Target="../tags/tag46.xml"/><Relationship Id="rId19" Type="http://schemas.openxmlformats.org/officeDocument/2006/relationships/image" Target="../media/image32.png"/><Relationship Id="rId31" Type="http://schemas.openxmlformats.org/officeDocument/2006/relationships/image" Target="../media/image34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27.png"/><Relationship Id="rId22" Type="http://schemas.openxmlformats.org/officeDocument/2006/relationships/image" Target="../media/image18.png"/><Relationship Id="rId27" Type="http://schemas.openxmlformats.org/officeDocument/2006/relationships/image" Target="../media/image23.svg"/><Relationship Id="rId3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6" Type="http://schemas.openxmlformats.org/officeDocument/2006/relationships/image" Target="../media/image7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imio.com/applications/industry-40/industrial-revolution-through-the-ages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47.png"/><Relationship Id="rId4" Type="http://schemas.openxmlformats.org/officeDocument/2006/relationships/tags" Target="../tags/tag75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notesSlide" Target="../notesSlides/notesSlide26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0.png"/><Relationship Id="rId4" Type="http://schemas.openxmlformats.org/officeDocument/2006/relationships/tags" Target="../tags/tag103.xml"/><Relationship Id="rId9" Type="http://schemas.openxmlformats.org/officeDocument/2006/relationships/tags" Target="../tags/tag7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0.png"/><Relationship Id="rId4" Type="http://schemas.openxmlformats.org/officeDocument/2006/relationships/tags" Target="../tags/tag107.xml"/><Relationship Id="rId9" Type="http://schemas.openxmlformats.org/officeDocument/2006/relationships/tags" Target="../tags/tag8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9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30.png"/><Relationship Id="rId4" Type="http://schemas.openxmlformats.org/officeDocument/2006/relationships/tags" Target="../tags/tag111.xml"/><Relationship Id="rId9" Type="http://schemas.openxmlformats.org/officeDocument/2006/relationships/tags" Target="../tags/tag8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notesSlide" Target="../notesSlides/notesSlide31.xml"/><Relationship Id="rId18" Type="http://schemas.openxmlformats.org/officeDocument/2006/relationships/image" Target="../media/image20.png"/><Relationship Id="rId26" Type="http://schemas.openxmlformats.org/officeDocument/2006/relationships/customXml" Target="../ink/ink2.xml"/><Relationship Id="rId39" Type="http://schemas.openxmlformats.org/officeDocument/2006/relationships/image" Target="../media/image57.png"/><Relationship Id="rId21" Type="http://schemas.openxmlformats.org/officeDocument/2006/relationships/image" Target="../media/image23.svg"/><Relationship Id="rId34" Type="http://schemas.openxmlformats.org/officeDocument/2006/relationships/customXml" Target="../ink/ink6.xml"/><Relationship Id="rId42" Type="http://schemas.openxmlformats.org/officeDocument/2006/relationships/customXml" Target="../ink/ink10.xml"/><Relationship Id="rId47" Type="http://schemas.openxmlformats.org/officeDocument/2006/relationships/image" Target="../media/image61.png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6" Type="http://schemas.openxmlformats.org/officeDocument/2006/relationships/image" Target="../media/image18.png"/><Relationship Id="rId29" Type="http://schemas.openxmlformats.org/officeDocument/2006/relationships/image" Target="../media/image52.png"/><Relationship Id="rId11" Type="http://schemas.openxmlformats.org/officeDocument/2006/relationships/tags" Target="../tags/tag127.xml"/><Relationship Id="rId24" Type="http://schemas.openxmlformats.org/officeDocument/2006/relationships/customXml" Target="../ink/ink1.xml"/><Relationship Id="rId32" Type="http://schemas.openxmlformats.org/officeDocument/2006/relationships/customXml" Target="../ink/ink5.xml"/><Relationship Id="rId37" Type="http://schemas.openxmlformats.org/officeDocument/2006/relationships/image" Target="../media/image56.png"/><Relationship Id="rId40" Type="http://schemas.openxmlformats.org/officeDocument/2006/relationships/customXml" Target="../ink/ink9.xml"/><Relationship Id="rId45" Type="http://schemas.openxmlformats.org/officeDocument/2006/relationships/image" Target="../media/image60.png"/><Relationship Id="rId5" Type="http://schemas.openxmlformats.org/officeDocument/2006/relationships/tags" Target="../tags/tag121.xml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customXml" Target="../ink/ink3.xml"/><Relationship Id="rId36" Type="http://schemas.openxmlformats.org/officeDocument/2006/relationships/customXml" Target="../ink/ink7.xml"/><Relationship Id="rId49" Type="http://schemas.openxmlformats.org/officeDocument/2006/relationships/image" Target="../media/image62.png"/><Relationship Id="rId10" Type="http://schemas.openxmlformats.org/officeDocument/2006/relationships/tags" Target="../tags/tag126.xml"/><Relationship Id="rId19" Type="http://schemas.openxmlformats.org/officeDocument/2006/relationships/image" Target="../media/image21.svg"/><Relationship Id="rId31" Type="http://schemas.openxmlformats.org/officeDocument/2006/relationships/image" Target="../media/image53.png"/><Relationship Id="rId44" Type="http://schemas.openxmlformats.org/officeDocument/2006/relationships/customXml" Target="../ink/ink11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51.png"/><Relationship Id="rId30" Type="http://schemas.openxmlformats.org/officeDocument/2006/relationships/customXml" Target="../ink/ink4.xml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48" Type="http://schemas.openxmlformats.org/officeDocument/2006/relationships/customXml" Target="../ink/ink13.xml"/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9.sv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8.xml"/><Relationship Id="rId46" Type="http://schemas.openxmlformats.org/officeDocument/2006/relationships/customXml" Target="../ink/ink12.xml"/><Relationship Id="rId20" Type="http://schemas.openxmlformats.org/officeDocument/2006/relationships/image" Target="../media/image22.png"/><Relationship Id="rId41" Type="http://schemas.openxmlformats.org/officeDocument/2006/relationships/image" Target="../media/image58.png"/><Relationship Id="rId1" Type="http://schemas.openxmlformats.org/officeDocument/2006/relationships/tags" Target="../tags/tag117.xml"/><Relationship Id="rId6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64.pn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63.png"/><Relationship Id="rId2" Type="http://schemas.openxmlformats.org/officeDocument/2006/relationships/tags" Target="../tags/tag129.xml"/><Relationship Id="rId16" Type="http://schemas.openxmlformats.org/officeDocument/2006/relationships/notesSlide" Target="../notesSlides/notesSlide32.xml"/><Relationship Id="rId20" Type="http://schemas.openxmlformats.org/officeDocument/2006/relationships/image" Target="../media/image65.jpe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7.xml"/><Relationship Id="rId19" Type="http://schemas.openxmlformats.org/officeDocument/2006/relationships/image" Target="../media/image5.jp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20.png"/><Relationship Id="rId3" Type="http://schemas.openxmlformats.org/officeDocument/2006/relationships/tags" Target="../tags/tag28.xml"/><Relationship Id="rId21" Type="http://schemas.openxmlformats.org/officeDocument/2006/relationships/image" Target="../media/image23.svg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9.svg"/><Relationship Id="rId2" Type="http://schemas.openxmlformats.org/officeDocument/2006/relationships/tags" Target="../tags/tag2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tags" Target="../tags/tag35.xml"/><Relationship Id="rId19" Type="http://schemas.openxmlformats.org/officeDocument/2006/relationships/image" Target="../media/image21.sv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7D47C40-47EB-3858-35EA-212B11263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57" y="2481362"/>
            <a:ext cx="1421089" cy="516132"/>
          </a:xfrm>
          <a:prstGeom prst="rect">
            <a:avLst/>
          </a:prstGeom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05174" y="1763750"/>
            <a:ext cx="4466826" cy="2214600"/>
          </a:xfrm>
          <a:prstGeom prst="rect">
            <a:avLst/>
          </a:prstGeom>
          <a:ln w="19050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fr-FR" sz="318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Maintenance 5.0 : </a:t>
            </a:r>
            <a:br>
              <a:rPr lang="fr-FR" sz="318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r-FR" sz="318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fr-FR" sz="3180" dirty="0">
                <a:solidFill>
                  <a:srgbClr val="8E0000"/>
                </a:solidFill>
                <a:latin typeface="Raleway"/>
                <a:ea typeface="Raleway"/>
                <a:cs typeface="Raleway"/>
                <a:sym typeface="Raleway"/>
              </a:rPr>
              <a:t>l’effet de mode </a:t>
            </a:r>
            <a:r>
              <a:rPr lang="fr-FR" sz="318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aux </a:t>
            </a:r>
            <a:r>
              <a:rPr lang="fr-FR" sz="3180" dirty="0">
                <a:solidFill>
                  <a:srgbClr val="007E0C"/>
                </a:solidFill>
                <a:latin typeface="Raleway"/>
                <a:ea typeface="Raleway"/>
                <a:cs typeface="Raleway"/>
                <a:sym typeface="Raleway"/>
              </a:rPr>
              <a:t>transformations</a:t>
            </a:r>
            <a:r>
              <a:rPr lang="fr-FR" sz="318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notre industrie</a:t>
            </a:r>
            <a:endParaRPr lang="nl-BE" dirty="0"/>
          </a:p>
        </p:txBody>
      </p:sp>
      <p:sp>
        <p:nvSpPr>
          <p:cNvPr id="67" name="Google Shape;67;p13"/>
          <p:cNvSpPr txBox="1"/>
          <p:nvPr/>
        </p:nvSpPr>
        <p:spPr>
          <a:xfrm>
            <a:off x="6685900" y="2522037"/>
            <a:ext cx="2100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Lucas Equeter</a:t>
            </a:r>
            <a:endParaRPr sz="1100" b="1" dirty="0">
              <a:solidFill>
                <a:srgbClr val="0E6C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latin typeface="Raleway"/>
                <a:ea typeface="Raleway"/>
                <a:cs typeface="Raleway"/>
                <a:sym typeface="Raleway"/>
              </a:rPr>
              <a:t>Junior </a:t>
            </a:r>
            <a:r>
              <a:rPr lang="fr-FR" sz="1000" dirty="0" err="1">
                <a:latin typeface="Raleway"/>
                <a:ea typeface="Raleway"/>
                <a:cs typeface="Raleway"/>
                <a:sym typeface="Raleway"/>
              </a:rPr>
              <a:t>lecturer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Service de Génie Mécanique</a:t>
            </a:r>
            <a:br>
              <a:rPr lang="fr" sz="1000" dirty="0">
                <a:latin typeface="Raleway"/>
                <a:ea typeface="Raleway"/>
                <a:cs typeface="Raleway"/>
                <a:sym typeface="Raleway"/>
              </a:rPr>
            </a:b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Faculté Polytechnique</a:t>
            </a:r>
            <a:br>
              <a:rPr lang="fr" sz="1000" dirty="0">
                <a:latin typeface="Raleway"/>
                <a:ea typeface="Raleway"/>
                <a:cs typeface="Raleway"/>
                <a:sym typeface="Raleway"/>
              </a:rPr>
            </a:b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Université de Mons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358AA55-2F18-DC1D-569D-982FAB1214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4223" y="607356"/>
            <a:ext cx="932011" cy="870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681829-6FF6-9049-C493-3983822001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1665" y="2350493"/>
            <a:ext cx="714514" cy="7255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B7E466-65B3-44CE-E90C-DA566E2AE1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81109" y="618253"/>
            <a:ext cx="798689" cy="7750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4503E2-73A8-1957-17AB-51BB708454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7816" y="870584"/>
            <a:ext cx="786140" cy="791676"/>
          </a:xfrm>
          <a:prstGeom prst="rect">
            <a:avLst/>
          </a:prstGeom>
        </p:spPr>
      </p:pic>
      <p:pic>
        <p:nvPicPr>
          <p:cNvPr id="18" name="Picture 18" descr="Simulation icon">
            <a:extLst>
              <a:ext uri="{FF2B5EF4-FFF2-40B4-BE49-F238E27FC236}">
                <a16:creationId xmlns:a16="http://schemas.microsoft.com/office/drawing/2014/main" id="{82442C2C-E1B9-38B0-52F5-DA99340A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10" y="3179900"/>
            <a:ext cx="633755" cy="63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F6CD90A-68F7-F3D8-18D7-308B7C7BA061}"/>
              </a:ext>
            </a:extLst>
          </p:cNvPr>
          <p:cNvSpPr/>
          <p:nvPr/>
        </p:nvSpPr>
        <p:spPr>
          <a:xfrm>
            <a:off x="3567546" y="1447800"/>
            <a:ext cx="1731818" cy="1752601"/>
          </a:xfrm>
          <a:prstGeom prst="ellipse">
            <a:avLst/>
          </a:prstGeom>
          <a:solidFill>
            <a:schemeClr val="bg1"/>
          </a:solidFill>
          <a:ln>
            <a:solidFill>
              <a:srgbClr val="0C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tx1"/>
                </a:solidFill>
                <a:latin typeface="Raleway" pitchFamily="2" charset="0"/>
              </a:rPr>
              <a:t>Industrie 4.0</a:t>
            </a:r>
          </a:p>
        </p:txBody>
      </p:sp>
      <p:pic>
        <p:nvPicPr>
          <p:cNvPr id="11" name="Picture 2" descr="Factory machine - Free industry icons">
            <a:extLst>
              <a:ext uri="{FF2B5EF4-FFF2-40B4-BE49-F238E27FC236}">
                <a16:creationId xmlns:a16="http://schemas.microsoft.com/office/drawing/2014/main" id="{DE61930D-CA3E-25ED-D53E-6B1A4576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34" y="1523919"/>
            <a:ext cx="680620" cy="6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Machine">
            <a:extLst>
              <a:ext uri="{FF2B5EF4-FFF2-40B4-BE49-F238E27FC236}">
                <a16:creationId xmlns:a16="http://schemas.microsoft.com/office/drawing/2014/main" id="{22E26728-8A58-A663-4E19-E8629EBE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7698" y="3126197"/>
            <a:ext cx="641719" cy="6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que 14" descr="Employé de bureau">
            <a:extLst>
              <a:ext uri="{FF2B5EF4-FFF2-40B4-BE49-F238E27FC236}">
                <a16:creationId xmlns:a16="http://schemas.microsoft.com/office/drawing/2014/main" id="{0CCCECE2-6795-564D-F9C2-C324FDE9927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98564" y="2353753"/>
            <a:ext cx="374637" cy="374637"/>
          </a:xfrm>
          <a:prstGeom prst="rect">
            <a:avLst/>
          </a:prstGeom>
        </p:spPr>
      </p:pic>
      <p:pic>
        <p:nvPicPr>
          <p:cNvPr id="17" name="Graphique 16" descr="Écolière">
            <a:extLst>
              <a:ext uri="{FF2B5EF4-FFF2-40B4-BE49-F238E27FC236}">
                <a16:creationId xmlns:a16="http://schemas.microsoft.com/office/drawing/2014/main" id="{3DF0FB30-B562-C636-10DF-D9F41E8BF8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11682" y="1641140"/>
            <a:ext cx="340421" cy="340421"/>
          </a:xfrm>
          <a:prstGeom prst="rect">
            <a:avLst/>
          </a:prstGeom>
        </p:spPr>
      </p:pic>
      <p:pic>
        <p:nvPicPr>
          <p:cNvPr id="19" name="Graphique 18" descr="Soudeur">
            <a:extLst>
              <a:ext uri="{FF2B5EF4-FFF2-40B4-BE49-F238E27FC236}">
                <a16:creationId xmlns:a16="http://schemas.microsoft.com/office/drawing/2014/main" id="{A872100E-A34A-C91D-292B-5DB80C9839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50768" y="2728390"/>
            <a:ext cx="337169" cy="337169"/>
          </a:xfrm>
          <a:prstGeom prst="rect">
            <a:avLst/>
          </a:prstGeom>
        </p:spPr>
      </p:pic>
      <p:pic>
        <p:nvPicPr>
          <p:cNvPr id="21" name="Graphique 20" descr="Ouvrier du bâtiment">
            <a:extLst>
              <a:ext uri="{FF2B5EF4-FFF2-40B4-BE49-F238E27FC236}">
                <a16:creationId xmlns:a16="http://schemas.microsoft.com/office/drawing/2014/main" id="{F7DDC3F4-C8DD-4E56-A356-BACE0536B5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581592" y="1649049"/>
            <a:ext cx="324605" cy="324605"/>
          </a:xfrm>
          <a:prstGeom prst="rect">
            <a:avLst/>
          </a:prstGeom>
        </p:spPr>
      </p:pic>
      <p:pic>
        <p:nvPicPr>
          <p:cNvPr id="22" name="Graphique 21" descr="Programmeur">
            <a:extLst>
              <a:ext uri="{FF2B5EF4-FFF2-40B4-BE49-F238E27FC236}">
                <a16:creationId xmlns:a16="http://schemas.microsoft.com/office/drawing/2014/main" id="{0BAC3320-E785-C7EE-0790-F745A618572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82467" y="2385565"/>
            <a:ext cx="374636" cy="374636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CC491BB5-3E30-FDB5-1CC6-D6503209951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647796" y="190443"/>
            <a:ext cx="1669143" cy="466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Internet Industriel des Objets (</a:t>
            </a:r>
            <a:r>
              <a:rPr lang="fr-BE" sz="1200" dirty="0" err="1">
                <a:latin typeface="Raleway" pitchFamily="2" charset="0"/>
                <a:cs typeface="Times New Roman" pitchFamily="18" charset="0"/>
              </a:rPr>
              <a:t>IIoT</a:t>
            </a:r>
            <a:r>
              <a:rPr lang="fr-BE" sz="1200" dirty="0">
                <a:latin typeface="Raleway" pitchFamily="2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4C77399-5694-58B8-6194-5CEB454A886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746153" y="748029"/>
            <a:ext cx="1068955" cy="519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Base de données temps réel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8E67B305-3CE5-0F8B-A3CD-0352064DDB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619963" y="2494737"/>
            <a:ext cx="997285" cy="50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Assistance</a:t>
            </a:r>
          </a:p>
          <a:p>
            <a:pPr marL="0" lvl="1" indent="0" algn="ctr">
              <a:buNone/>
              <a:defRPr/>
            </a:pPr>
            <a:r>
              <a:rPr lang="fr-BE" sz="1200" dirty="0" err="1">
                <a:latin typeface="Raleway" pitchFamily="2" charset="0"/>
                <a:cs typeface="Times New Roman" pitchFamily="18" charset="0"/>
              </a:rPr>
              <a:t>Multimedia</a:t>
            </a:r>
            <a:endParaRPr lang="fr-BE" sz="1200" dirty="0">
              <a:latin typeface="Raleway" pitchFamily="2" charset="0"/>
              <a:cs typeface="Times New Roman" pitchFamily="18" charset="0"/>
            </a:endParaRPr>
          </a:p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(VR, AR, ...)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851FBE83-99AD-D97C-16DE-A90443FB5E2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556163" y="1523615"/>
            <a:ext cx="1106884" cy="50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Unités de production flexibles autonomes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EBA90BC1-0A00-741F-090C-A011E45F4F0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408004" y="3722305"/>
            <a:ext cx="1280806" cy="50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Fabrication avancée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FF9A8D76-D5E8-EE25-EA41-47285362326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599007" y="3496777"/>
            <a:ext cx="1172067" cy="50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Simulation</a:t>
            </a:r>
          </a:p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Digital </a:t>
            </a:r>
            <a:r>
              <a:rPr lang="fr-BE" sz="1200" dirty="0" err="1">
                <a:latin typeface="Raleway" pitchFamily="2" charset="0"/>
                <a:cs typeface="Times New Roman" pitchFamily="18" charset="0"/>
              </a:rPr>
              <a:t>Twin</a:t>
            </a:r>
            <a:endParaRPr lang="fr-BE" sz="1200" dirty="0">
              <a:latin typeface="Raleway" pitchFamily="2" charset="0"/>
              <a:cs typeface="Times New Roman" pitchFamily="18" charset="0"/>
            </a:endParaRPr>
          </a:p>
        </p:txBody>
      </p:sp>
      <p:pic>
        <p:nvPicPr>
          <p:cNvPr id="2050" name="Picture 2" descr="Cloud computing - Icônes multimédia gratuites">
            <a:extLst>
              <a:ext uri="{FF2B5EF4-FFF2-40B4-BE49-F238E27FC236}">
                <a16:creationId xmlns:a16="http://schemas.microsoft.com/office/drawing/2014/main" id="{11871215-2630-14FF-0965-BEDD5149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14" y="1678195"/>
            <a:ext cx="568165" cy="5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34D7E171-1BC0-1A7E-63EE-9D8D7E0A1A3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817824" y="1577356"/>
            <a:ext cx="997285" cy="303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Cloud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ADCDE6-484E-B50E-AF07-EA84BD78639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14443" y="2381648"/>
            <a:ext cx="709266" cy="672215"/>
          </a:xfrm>
          <a:prstGeom prst="rect">
            <a:avLst/>
          </a:prstGeom>
        </p:spPr>
      </p:pic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323E08F7-A426-AC1F-9E83-3DBEAE88B13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6123709" y="2451502"/>
            <a:ext cx="1172067" cy="470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Intégrité et</a:t>
            </a:r>
          </a:p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Cybersécurité</a:t>
            </a:r>
          </a:p>
        </p:txBody>
      </p:sp>
      <p:pic>
        <p:nvPicPr>
          <p:cNvPr id="2052" name="Picture 4" descr="Artificial intelligence - Free technology icons">
            <a:extLst>
              <a:ext uri="{FF2B5EF4-FFF2-40B4-BE49-F238E27FC236}">
                <a16:creationId xmlns:a16="http://schemas.microsoft.com/office/drawing/2014/main" id="{379E92D3-263A-273E-E44F-D4E2E487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39" y="3340489"/>
            <a:ext cx="541681" cy="5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6A25213F-031D-4868-90BD-3D14707D795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85557" y="3913003"/>
            <a:ext cx="1172886" cy="303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Intelligence</a:t>
            </a:r>
          </a:p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Artificielle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026E0ADC-7A95-A1BE-8527-92C5107ECE1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57645" y="530128"/>
            <a:ext cx="1172067" cy="50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Stratégie</a:t>
            </a:r>
          </a:p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déploiement numérique</a:t>
            </a:r>
          </a:p>
        </p:txBody>
      </p:sp>
    </p:spTree>
    <p:extLst>
      <p:ext uri="{BB962C8B-B14F-4D97-AF65-F5344CB8AC3E}">
        <p14:creationId xmlns:p14="http://schemas.microsoft.com/office/powerpoint/2010/main" val="358356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2;p28">
            <a:extLst>
              <a:ext uri="{FF2B5EF4-FFF2-40B4-BE49-F238E27FC236}">
                <a16:creationId xmlns:a16="http://schemas.microsoft.com/office/drawing/2014/main" id="{0B262654-580D-87DC-5AC8-AA57AC5F1B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1618" y="-90177"/>
            <a:ext cx="9144000" cy="86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Le 4.0 va-t-il sauver le monde?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731F35-8FF1-BBB3-A7B8-9DBDBDD49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54" y="1206541"/>
            <a:ext cx="3152425" cy="34927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43524F-7C49-6C16-7065-82E4A5A0DE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0382" y="4394106"/>
            <a:ext cx="50727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[1] Vignettes extraites de Fabrice Erre, Réseau-Boulot-Dodo, Fluide Glacial, mai 2022</a:t>
            </a:r>
            <a:endParaRPr lang="en-US" sz="9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2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2;p28">
            <a:extLst>
              <a:ext uri="{FF2B5EF4-FFF2-40B4-BE49-F238E27FC236}">
                <a16:creationId xmlns:a16="http://schemas.microsoft.com/office/drawing/2014/main" id="{0B262654-580D-87DC-5AC8-AA57AC5F1B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1618" y="-90177"/>
            <a:ext cx="9144000" cy="86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Le 4.0 va-t-il sauver le monde?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ADCD7D-71C4-E2FB-9E1A-AAC5F3E34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8" y="807275"/>
            <a:ext cx="4343307" cy="38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2;p28">
            <a:extLst>
              <a:ext uri="{FF2B5EF4-FFF2-40B4-BE49-F238E27FC236}">
                <a16:creationId xmlns:a16="http://schemas.microsoft.com/office/drawing/2014/main" id="{0B262654-580D-87DC-5AC8-AA57AC5F1B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012382" cy="63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Le 4.0 va-t-il sauver le monde?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E1B6F0-7DCB-5570-A2E5-D03F80EBA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-3132" r="-437" b="3132"/>
          <a:stretch/>
        </p:blipFill>
        <p:spPr>
          <a:xfrm>
            <a:off x="2773414" y="337659"/>
            <a:ext cx="4500000" cy="43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2;p28">
            <a:extLst>
              <a:ext uri="{FF2B5EF4-FFF2-40B4-BE49-F238E27FC236}">
                <a16:creationId xmlns:a16="http://schemas.microsoft.com/office/drawing/2014/main" id="{0B262654-580D-87DC-5AC8-AA57AC5F1B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31618" y="-90177"/>
            <a:ext cx="9144000" cy="86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Le 4.0 va-t-il sauver le monde?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2149AA-EBD0-C40C-0E7E-59F616AE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48" y="2265218"/>
            <a:ext cx="3068236" cy="24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2;p28">
            <a:extLst>
              <a:ext uri="{FF2B5EF4-FFF2-40B4-BE49-F238E27FC236}">
                <a16:creationId xmlns:a16="http://schemas.microsoft.com/office/drawing/2014/main" id="{0B262654-580D-87DC-5AC8-AA57AC5F1B3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-119"/>
            <a:ext cx="9144000" cy="6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Science sans conscience n’est que ruine de l’âme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620972E5-2F8D-87FD-A194-80DED4715623}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15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B301459-D526-4C40-AC6E-B995ED48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705" y="2488320"/>
            <a:ext cx="3731413" cy="2655180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D138DC72-0CBF-2821-54B8-ED0575CA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306881" y="572305"/>
            <a:ext cx="2823029" cy="54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E6C88"/>
              </a:buClr>
              <a:buSzPct val="100000"/>
              <a:buNone/>
            </a:pPr>
            <a:r>
              <a:rPr lang="fr-FR" dirty="0">
                <a:latin typeface="Raleway" pitchFamily="2" charset="0"/>
              </a:rPr>
              <a:t>François Rabelais, </a:t>
            </a:r>
            <a:br>
              <a:rPr lang="fr-FR" dirty="0">
                <a:latin typeface="Raleway" pitchFamily="2" charset="0"/>
              </a:rPr>
            </a:br>
            <a:r>
              <a:rPr lang="fr-FR" dirty="0">
                <a:latin typeface="Raleway" pitchFamily="2" charset="0"/>
              </a:rPr>
              <a:t>Pantagruel, 1532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4446134"/>
            <a:ext cx="50727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[1] Vignettes extraites de Fabrice Erre, Réseau-Boulot-Dodo, Fluide Glacial, mai 2022</a:t>
            </a:r>
            <a:endParaRPr lang="en-US" sz="900" dirty="0"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0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1"/>
            <a:ext cx="9144000" cy="572700"/>
          </a:xfrm>
        </p:spPr>
        <p:txBody>
          <a:bodyPr>
            <a:noAutofit/>
          </a:bodyPr>
          <a:lstStyle/>
          <a:p>
            <a:r>
              <a:rPr lang="fr-FR" sz="2400" dirty="0">
                <a:latin typeface="Raleway" pitchFamily="2" charset="0"/>
              </a:rPr>
              <a:t>Utiliser sa montre comme boussole = l’assurance de se perdre</a:t>
            </a:r>
            <a:endParaRPr lang="fr-BE" sz="2400" dirty="0">
              <a:latin typeface="Raleway" pitchFamily="2" charset="0"/>
            </a:endParaRPr>
          </a:p>
        </p:txBody>
      </p:sp>
      <p:pic>
        <p:nvPicPr>
          <p:cNvPr id="8" name="Graphique 7" descr="Balance de la justice contour">
            <a:extLst>
              <a:ext uri="{FF2B5EF4-FFF2-40B4-BE49-F238E27FC236}">
                <a16:creationId xmlns:a16="http://schemas.microsoft.com/office/drawing/2014/main" id="{C70F1539-5E14-F3C1-0A78-B84A4B453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210" y="470554"/>
            <a:ext cx="3975580" cy="39755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46449C-0FF7-D59E-EFC8-4E347713947E}"/>
              </a:ext>
            </a:extLst>
          </p:cNvPr>
          <p:cNvSpPr txBox="1"/>
          <p:nvPr/>
        </p:nvSpPr>
        <p:spPr>
          <a:xfrm>
            <a:off x="2863474" y="2465271"/>
            <a:ext cx="997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Séduisant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36A924-8860-0DF7-5190-5552E4B71009}"/>
              </a:ext>
            </a:extLst>
          </p:cNvPr>
          <p:cNvSpPr txBox="1"/>
          <p:nvPr/>
        </p:nvSpPr>
        <p:spPr>
          <a:xfrm>
            <a:off x="2719254" y="2157494"/>
            <a:ext cx="1559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Technologique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FBA692-AEE4-E57B-3E27-E65BDDD2A618}"/>
              </a:ext>
            </a:extLst>
          </p:cNvPr>
          <p:cNvSpPr txBox="1"/>
          <p:nvPr/>
        </p:nvSpPr>
        <p:spPr>
          <a:xfrm>
            <a:off x="2719253" y="1849717"/>
            <a:ext cx="1424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Bourré de KPIs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C13065-8AED-D193-3F69-9AFE629438DB}"/>
              </a:ext>
            </a:extLst>
          </p:cNvPr>
          <p:cNvSpPr txBox="1"/>
          <p:nvPr/>
        </p:nvSpPr>
        <p:spPr>
          <a:xfrm>
            <a:off x="4925874" y="2034384"/>
            <a:ext cx="19131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Ne répond pas, seul, aux problèmes d’aujourd’hui</a:t>
            </a:r>
            <a:endParaRPr lang="fr-BE" dirty="0">
              <a:latin typeface="Raleway" pitchFamily="2" charset="0"/>
            </a:endParaRPr>
          </a:p>
        </p:txBody>
      </p:sp>
      <p:pic>
        <p:nvPicPr>
          <p:cNvPr id="3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B4E2F0EC-A6F4-D914-C0EC-1CC079A42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9" t="70875" r="1477" b="2716"/>
          <a:stretch/>
        </p:blipFill>
        <p:spPr bwMode="auto">
          <a:xfrm>
            <a:off x="8094122" y="407058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4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415654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700" dirty="0" err="1">
                <a:latin typeface="Raleway" pitchFamily="2" charset="0"/>
              </a:rPr>
              <a:t>Realizing</a:t>
            </a:r>
            <a:r>
              <a:rPr lang="fr-BE" sz="700" dirty="0">
                <a:latin typeface="Raleway" pitchFamily="2" charset="0"/>
              </a:rPr>
              <a:t> Society 5.0, présentation du gouvernement japonais., https://www.japan.go.jp/abenomics/_userdata/abenomics/pdf/society_5.0.pdf</a:t>
            </a:r>
            <a:endParaRPr lang="en-US" sz="700" dirty="0">
              <a:latin typeface="Raleway" pitchFamily="2" charset="0"/>
            </a:endParaRP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Société 5.0 : une vision nipponne centrée sur l’humain</a:t>
            </a:r>
            <a:endParaRPr lang="fr-BE" dirty="0">
              <a:latin typeface="Raleway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6C89FC-ACD4-6E96-D41D-C10CAC9C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11" y="807720"/>
            <a:ext cx="3867573" cy="304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F6ED464-0DDE-8DE9-38E8-1D7231085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340" y="807720"/>
            <a:ext cx="3940014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96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415654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 err="1">
                <a:latin typeface="Raleway" pitchFamily="2" charset="0"/>
              </a:rPr>
              <a:t>Selon</a:t>
            </a:r>
            <a:r>
              <a:rPr lang="en-US" sz="700" dirty="0">
                <a:latin typeface="Raleway" pitchFamily="2" charset="0"/>
              </a:rPr>
              <a:t> M. </a:t>
            </a:r>
            <a:r>
              <a:rPr lang="en-US" sz="700" dirty="0" err="1">
                <a:latin typeface="Raleway" pitchFamily="2" charset="0"/>
              </a:rPr>
              <a:t>Ghobakhloo</a:t>
            </a:r>
            <a:r>
              <a:rPr lang="en-US" sz="700" dirty="0">
                <a:latin typeface="Raleway" pitchFamily="2" charset="0"/>
              </a:rPr>
              <a:t>, M. </a:t>
            </a:r>
            <a:r>
              <a:rPr lang="en-US" sz="700" dirty="0" err="1">
                <a:latin typeface="Raleway" pitchFamily="2" charset="0"/>
              </a:rPr>
              <a:t>Iranmanesh</a:t>
            </a:r>
            <a:r>
              <a:rPr lang="en-US" sz="700" dirty="0">
                <a:latin typeface="Raleway" pitchFamily="2" charset="0"/>
              </a:rPr>
              <a:t>, M. F. Mubarak, M. </a:t>
            </a:r>
            <a:r>
              <a:rPr lang="en-US" sz="700" dirty="0" err="1">
                <a:latin typeface="Raleway" pitchFamily="2" charset="0"/>
              </a:rPr>
              <a:t>Mubarik</a:t>
            </a:r>
            <a:r>
              <a:rPr lang="en-US" sz="700" dirty="0">
                <a:latin typeface="Raleway" pitchFamily="2" charset="0"/>
              </a:rPr>
              <a:t>, A. </a:t>
            </a:r>
            <a:r>
              <a:rPr lang="en-US" sz="700" dirty="0" err="1">
                <a:latin typeface="Raleway" pitchFamily="2" charset="0"/>
              </a:rPr>
              <a:t>Rejeb</a:t>
            </a:r>
            <a:r>
              <a:rPr lang="en-US" sz="700" dirty="0">
                <a:latin typeface="Raleway" pitchFamily="2" charset="0"/>
              </a:rPr>
              <a:t>, et M. </a:t>
            </a:r>
            <a:r>
              <a:rPr lang="en-US" sz="700" dirty="0" err="1">
                <a:latin typeface="Raleway" pitchFamily="2" charset="0"/>
              </a:rPr>
              <a:t>Nilashi</a:t>
            </a:r>
            <a:r>
              <a:rPr lang="en-US" sz="700" dirty="0">
                <a:latin typeface="Raleway" pitchFamily="2" charset="0"/>
              </a:rPr>
              <a:t>, « Identifying industry 5.0 contributions to sustainable development: A strategy roadmap for delivering sustainability values », 2022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8323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Industrie 5.0 : révolution d’orientation, pas de technologie</a:t>
            </a:r>
            <a:endParaRPr lang="fr-BE" dirty="0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FDAAEC-937A-4A1B-6922-51369463E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80" y="556260"/>
            <a:ext cx="6270841" cy="3707346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9126EE46-5F07-AA22-38C4-D38D873A0587}"/>
              </a:ext>
            </a:extLst>
          </p:cNvPr>
          <p:cNvSpPr txBox="1">
            <a:spLocks/>
          </p:cNvSpPr>
          <p:nvPr/>
        </p:nvSpPr>
        <p:spPr>
          <a:xfrm>
            <a:off x="6637020" y="1887566"/>
            <a:ext cx="2506980" cy="141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u="sng" dirty="0">
                <a:latin typeface="Raleway" pitchFamily="2" charset="0"/>
              </a:rPr>
              <a:t>Différence</a:t>
            </a:r>
            <a:r>
              <a:rPr lang="fr-FR" sz="2000" dirty="0">
                <a:latin typeface="Raleway" pitchFamily="2" charset="0"/>
              </a:rPr>
              <a:t> majeure entre 4.0 et 5.0 : </a:t>
            </a:r>
            <a:r>
              <a:rPr lang="fr-FR" sz="2000" u="sng" dirty="0">
                <a:latin typeface="Raleway" pitchFamily="2" charset="0"/>
              </a:rPr>
              <a:t>priorité</a:t>
            </a:r>
            <a:r>
              <a:rPr lang="fr-FR" sz="2000" dirty="0">
                <a:latin typeface="Raleway" pitchFamily="2" charset="0"/>
              </a:rPr>
              <a:t> au durable</a:t>
            </a:r>
            <a:r>
              <a:rPr lang="fr-BE" sz="2000" dirty="0">
                <a:latin typeface="Raleway" pitchFamily="2" charset="0"/>
              </a:rPr>
              <a:t>,</a:t>
            </a:r>
          </a:p>
          <a:p>
            <a:r>
              <a:rPr lang="fr-BE" sz="2000" dirty="0">
                <a:latin typeface="Raleway" pitchFamily="2" charset="0"/>
              </a:rPr>
              <a:t>centré sur l’humain</a:t>
            </a:r>
            <a:r>
              <a:rPr lang="fr-FR" sz="2000" dirty="0">
                <a:latin typeface="Raleway" pitchFamily="2" charset="0"/>
              </a:rPr>
              <a:t>.</a:t>
            </a:r>
            <a:endParaRPr lang="fr-BE" sz="2000" dirty="0"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446134"/>
            <a:ext cx="9144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800" dirty="0">
                <a:latin typeface="Raleway" pitchFamily="2" charset="0"/>
              </a:rPr>
              <a:t>Suivant l’argumentaire de [1] A. Cortés-Leal, C. Cárdenas, et C. Del-Valle-Soto, « Maintenance 5.0: </a:t>
            </a:r>
            <a:r>
              <a:rPr lang="fr-BE" sz="800" dirty="0" err="1">
                <a:latin typeface="Raleway" pitchFamily="2" charset="0"/>
              </a:rPr>
              <a:t>Towards</a:t>
            </a:r>
            <a:r>
              <a:rPr lang="fr-BE" sz="800" dirty="0">
                <a:latin typeface="Raleway" pitchFamily="2" charset="0"/>
              </a:rPr>
              <a:t> a </a:t>
            </a:r>
            <a:r>
              <a:rPr lang="fr-BE" sz="800" dirty="0" err="1">
                <a:latin typeface="Raleway" pitchFamily="2" charset="0"/>
              </a:rPr>
              <a:t>Worker</a:t>
            </a:r>
            <a:r>
              <a:rPr lang="fr-BE" sz="800" dirty="0">
                <a:latin typeface="Raleway" pitchFamily="2" charset="0"/>
              </a:rPr>
              <a:t>-in-the-Loop Framework for </a:t>
            </a:r>
            <a:r>
              <a:rPr lang="fr-BE" sz="800" dirty="0" err="1">
                <a:latin typeface="Raleway" pitchFamily="2" charset="0"/>
              </a:rPr>
              <a:t>Resilient</a:t>
            </a:r>
            <a:r>
              <a:rPr lang="fr-BE" sz="800" dirty="0">
                <a:latin typeface="Raleway" pitchFamily="2" charset="0"/>
              </a:rPr>
              <a:t> Smart </a:t>
            </a:r>
            <a:r>
              <a:rPr lang="fr-BE" sz="800" dirty="0" err="1">
                <a:latin typeface="Raleway" pitchFamily="2" charset="0"/>
              </a:rPr>
              <a:t>Manufacturing</a:t>
            </a:r>
            <a:r>
              <a:rPr lang="fr-BE" sz="800" dirty="0">
                <a:latin typeface="Raleway" pitchFamily="2" charset="0"/>
              </a:rPr>
              <a:t> », 2022.</a:t>
            </a:r>
            <a:endParaRPr lang="en-US" sz="800" dirty="0">
              <a:latin typeface="Raleway" pitchFamily="2" charset="0"/>
            </a:endParaRP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Maintenance 5.0 ?</a:t>
            </a:r>
            <a:endParaRPr lang="fr-BE" dirty="0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48EE75-694A-1C0E-8108-22FB397A0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"/>
          <a:stretch/>
        </p:blipFill>
        <p:spPr>
          <a:xfrm>
            <a:off x="3398693" y="1529752"/>
            <a:ext cx="4951268" cy="2495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21C764-AB58-259D-1383-F1C1921FC27A}"/>
              </a:ext>
            </a:extLst>
          </p:cNvPr>
          <p:cNvSpPr txBox="1"/>
          <p:nvPr/>
        </p:nvSpPr>
        <p:spPr>
          <a:xfrm>
            <a:off x="1482436" y="3487238"/>
            <a:ext cx="22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Responsables de maintenance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87B783B-BB8A-44E9-0902-960CD44167CE}"/>
              </a:ext>
            </a:extLst>
          </p:cNvPr>
          <p:cNvCxnSpPr/>
          <p:nvPr/>
        </p:nvCxnSpPr>
        <p:spPr>
          <a:xfrm flipV="1">
            <a:off x="3082636" y="3650673"/>
            <a:ext cx="242455" cy="9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E2B3169-A476-CAAC-7E66-0E32FD51F9A9}"/>
              </a:ext>
            </a:extLst>
          </p:cNvPr>
          <p:cNvSpPr txBox="1"/>
          <p:nvPr/>
        </p:nvSpPr>
        <p:spPr>
          <a:xfrm>
            <a:off x="3671021" y="3594959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1.0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DC99C7-7515-A5DF-40BB-7A8C7FA65604}"/>
              </a:ext>
            </a:extLst>
          </p:cNvPr>
          <p:cNvSpPr txBox="1"/>
          <p:nvPr/>
        </p:nvSpPr>
        <p:spPr>
          <a:xfrm>
            <a:off x="4759036" y="3630049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2.0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057D95-73B3-7AC6-E815-9DF5FF09A981}"/>
              </a:ext>
            </a:extLst>
          </p:cNvPr>
          <p:cNvSpPr txBox="1"/>
          <p:nvPr/>
        </p:nvSpPr>
        <p:spPr>
          <a:xfrm>
            <a:off x="5646160" y="3663475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3.0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908870-CF64-B67C-698A-A608F66CE084}"/>
              </a:ext>
            </a:extLst>
          </p:cNvPr>
          <p:cNvSpPr txBox="1"/>
          <p:nvPr/>
        </p:nvSpPr>
        <p:spPr>
          <a:xfrm>
            <a:off x="6663387" y="3707914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4.0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1E3B2B-9D7C-F937-6073-FC04C432FBDB}"/>
              </a:ext>
            </a:extLst>
          </p:cNvPr>
          <p:cNvSpPr txBox="1"/>
          <p:nvPr/>
        </p:nvSpPr>
        <p:spPr>
          <a:xfrm>
            <a:off x="7506674" y="3923135"/>
            <a:ext cx="155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5.0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B36189-B511-6DB1-4C3B-F31EC43C2C66}"/>
              </a:ext>
            </a:extLst>
          </p:cNvPr>
          <p:cNvSpPr txBox="1"/>
          <p:nvPr/>
        </p:nvSpPr>
        <p:spPr>
          <a:xfrm>
            <a:off x="367145" y="1879537"/>
            <a:ext cx="22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 d’une machine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9F2EED8-F2D8-193C-A6A9-4B2ADC762B89}"/>
              </a:ext>
            </a:extLst>
          </p:cNvPr>
          <p:cNvCxnSpPr>
            <a:cxnSpLocks/>
          </p:cNvCxnSpPr>
          <p:nvPr/>
        </p:nvCxnSpPr>
        <p:spPr>
          <a:xfrm>
            <a:off x="2094422" y="2181786"/>
            <a:ext cx="1442676" cy="9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0CA84F9-E20C-687E-37D7-46DB27B30CA8}"/>
              </a:ext>
            </a:extLst>
          </p:cNvPr>
          <p:cNvSpPr txBox="1"/>
          <p:nvPr/>
        </p:nvSpPr>
        <p:spPr>
          <a:xfrm>
            <a:off x="973281" y="713883"/>
            <a:ext cx="223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 d’un groupe de travailleurs de maintenance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4A7FDF4-8D7F-6FFA-74A3-96E3212535A1}"/>
              </a:ext>
            </a:extLst>
          </p:cNvPr>
          <p:cNvCxnSpPr>
            <a:cxnSpLocks/>
          </p:cNvCxnSpPr>
          <p:nvPr/>
        </p:nvCxnSpPr>
        <p:spPr>
          <a:xfrm>
            <a:off x="3033793" y="1149559"/>
            <a:ext cx="1481500" cy="77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93E7468-8D5C-66D9-F63F-18332A7E3395}"/>
              </a:ext>
            </a:extLst>
          </p:cNvPr>
          <p:cNvSpPr txBox="1"/>
          <p:nvPr/>
        </p:nvSpPr>
        <p:spPr>
          <a:xfrm>
            <a:off x="3203863" y="249916"/>
            <a:ext cx="244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Utilise des robots, des ordinateurs, automatise les process, </a:t>
            </a:r>
            <a:r>
              <a:rPr lang="fr-FR" dirty="0" err="1">
                <a:latin typeface="Raleway" pitchFamily="2" charset="0"/>
              </a:rPr>
              <a:t>problem</a:t>
            </a:r>
            <a:r>
              <a:rPr lang="fr-FR" dirty="0">
                <a:latin typeface="Raleway" pitchFamily="2" charset="0"/>
              </a:rPr>
              <a:t>-solver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A4D48D8-4DBF-3C85-74DF-0AAEB3C6D16C}"/>
              </a:ext>
            </a:extLst>
          </p:cNvPr>
          <p:cNvCxnSpPr>
            <a:cxnSpLocks/>
          </p:cNvCxnSpPr>
          <p:nvPr/>
        </p:nvCxnSpPr>
        <p:spPr>
          <a:xfrm>
            <a:off x="5032744" y="1010057"/>
            <a:ext cx="715926" cy="70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3F8F0E0-A920-5436-37AA-AF5CBE5DD2CF}"/>
              </a:ext>
            </a:extLst>
          </p:cNvPr>
          <p:cNvSpPr txBox="1"/>
          <p:nvPr/>
        </p:nvSpPr>
        <p:spPr>
          <a:xfrm>
            <a:off x="5900893" y="87014"/>
            <a:ext cx="244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Utilise des capteurs, du data </a:t>
            </a:r>
            <a:r>
              <a:rPr lang="fr-FR" dirty="0" err="1">
                <a:latin typeface="Raleway" pitchFamily="2" charset="0"/>
              </a:rPr>
              <a:t>mining</a:t>
            </a:r>
            <a:r>
              <a:rPr lang="fr-FR" dirty="0">
                <a:latin typeface="Raleway" pitchFamily="2" charset="0"/>
              </a:rPr>
              <a:t>, des IA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E92CD3B-FE00-037A-F2B8-F36EBB65B746}"/>
              </a:ext>
            </a:extLst>
          </p:cNvPr>
          <p:cNvCxnSpPr>
            <a:cxnSpLocks/>
          </p:cNvCxnSpPr>
          <p:nvPr/>
        </p:nvCxnSpPr>
        <p:spPr>
          <a:xfrm>
            <a:off x="6575805" y="713883"/>
            <a:ext cx="87582" cy="100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48FD303-B283-9F48-3F28-5AD4837093B3}"/>
              </a:ext>
            </a:extLst>
          </p:cNvPr>
          <p:cNvSpPr txBox="1"/>
          <p:nvPr/>
        </p:nvSpPr>
        <p:spPr>
          <a:xfrm>
            <a:off x="7949707" y="1089780"/>
            <a:ext cx="66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????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12F66D0-FCB7-56FD-DDE4-B47CF77A6332}"/>
              </a:ext>
            </a:extLst>
          </p:cNvPr>
          <p:cNvCxnSpPr>
            <a:cxnSpLocks/>
          </p:cNvCxnSpPr>
          <p:nvPr/>
        </p:nvCxnSpPr>
        <p:spPr>
          <a:xfrm flipH="1">
            <a:off x="7949707" y="1426103"/>
            <a:ext cx="123949" cy="35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05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2" grpId="0"/>
      <p:bldP spid="25" grpId="0"/>
      <p:bldP spid="29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4734DD8-EFB7-8D7E-7C91-6ED621959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3"/>
          <a:stretch/>
        </p:blipFill>
        <p:spPr>
          <a:xfrm>
            <a:off x="552956" y="1014338"/>
            <a:ext cx="7502236" cy="323041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Héritiers de 4 précédentes révolutions industrielles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 err="1">
                <a:effectLst/>
              </a:rPr>
              <a:t>Simio</a:t>
            </a:r>
            <a:r>
              <a:rPr lang="fr-BE" sz="700" dirty="0">
                <a:effectLst/>
              </a:rPr>
              <a:t>, « </a:t>
            </a:r>
            <a:r>
              <a:rPr lang="fr-BE" sz="700" dirty="0" err="1">
                <a:effectLst/>
              </a:rPr>
              <a:t>Industrial</a:t>
            </a:r>
            <a:r>
              <a:rPr lang="fr-BE" sz="700" dirty="0">
                <a:effectLst/>
              </a:rPr>
              <a:t> </a:t>
            </a:r>
            <a:r>
              <a:rPr lang="fr-BE" sz="700" dirty="0" err="1">
                <a:effectLst/>
              </a:rPr>
              <a:t>Revolutions</a:t>
            </a:r>
            <a:r>
              <a:rPr lang="fr-BE" sz="700" dirty="0">
                <a:effectLst/>
              </a:rPr>
              <a:t> </a:t>
            </a:r>
            <a:r>
              <a:rPr lang="fr-BE" sz="700" dirty="0" err="1">
                <a:effectLst/>
              </a:rPr>
              <a:t>through</a:t>
            </a:r>
            <a:r>
              <a:rPr lang="fr-BE" sz="700" dirty="0">
                <a:effectLst/>
              </a:rPr>
              <a:t> the Ages ». </a:t>
            </a:r>
            <a:r>
              <a:rPr lang="fr-BE" sz="700" dirty="0">
                <a:effectLst/>
                <a:hlinkClick r:id="rId4"/>
              </a:rPr>
              <a:t>https://www.simio.com/applications/industry-40/industrial-revolution-through-the-ages.php</a:t>
            </a:r>
            <a:r>
              <a:rPr lang="fr-BE" sz="700" dirty="0">
                <a:effectLst/>
              </a:rPr>
              <a:t> (consulté le 18 avril 2023).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764A3B-DC6A-288A-EA2E-2EF6DA06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446134"/>
            <a:ext cx="9144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800" dirty="0">
                <a:latin typeface="Raleway" pitchFamily="2" charset="0"/>
              </a:rPr>
              <a:t>Suivant l’argumentaire de [1] A. Cortés-Leal, C. Cárdenas, et C. Del-Valle-Soto, « Maintenance 5.0: </a:t>
            </a:r>
            <a:r>
              <a:rPr lang="fr-BE" sz="800" dirty="0" err="1">
                <a:latin typeface="Raleway" pitchFamily="2" charset="0"/>
              </a:rPr>
              <a:t>Towards</a:t>
            </a:r>
            <a:r>
              <a:rPr lang="fr-BE" sz="800" dirty="0">
                <a:latin typeface="Raleway" pitchFamily="2" charset="0"/>
              </a:rPr>
              <a:t> a </a:t>
            </a:r>
            <a:r>
              <a:rPr lang="fr-BE" sz="800" dirty="0" err="1">
                <a:latin typeface="Raleway" pitchFamily="2" charset="0"/>
              </a:rPr>
              <a:t>Worker</a:t>
            </a:r>
            <a:r>
              <a:rPr lang="fr-BE" sz="800" dirty="0">
                <a:latin typeface="Raleway" pitchFamily="2" charset="0"/>
              </a:rPr>
              <a:t>-in-the-Loop Framework for </a:t>
            </a:r>
            <a:r>
              <a:rPr lang="fr-BE" sz="800" dirty="0" err="1">
                <a:latin typeface="Raleway" pitchFamily="2" charset="0"/>
              </a:rPr>
              <a:t>Resilient</a:t>
            </a:r>
            <a:r>
              <a:rPr lang="fr-BE" sz="800" dirty="0">
                <a:latin typeface="Raleway" pitchFamily="2" charset="0"/>
              </a:rPr>
              <a:t> Smart </a:t>
            </a:r>
            <a:r>
              <a:rPr lang="fr-BE" sz="800" dirty="0" err="1">
                <a:latin typeface="Raleway" pitchFamily="2" charset="0"/>
              </a:rPr>
              <a:t>Manufacturing</a:t>
            </a:r>
            <a:r>
              <a:rPr lang="fr-BE" sz="800" dirty="0">
                <a:latin typeface="Raleway" pitchFamily="2" charset="0"/>
              </a:rPr>
              <a:t> », 2022.</a:t>
            </a:r>
            <a:endParaRPr lang="en-US" sz="800" dirty="0">
              <a:latin typeface="Raleway" pitchFamily="2" charset="0"/>
            </a:endParaRP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Maintenance 5.0 ?</a:t>
            </a:r>
            <a:endParaRPr lang="fr-BE" dirty="0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48EE75-694A-1C0E-8108-22FB397A0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"/>
          <a:stretch/>
        </p:blipFill>
        <p:spPr>
          <a:xfrm>
            <a:off x="3398693" y="1529752"/>
            <a:ext cx="4951268" cy="2495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21C764-AB58-259D-1383-F1C1921FC27A}"/>
              </a:ext>
            </a:extLst>
          </p:cNvPr>
          <p:cNvSpPr txBox="1"/>
          <p:nvPr/>
        </p:nvSpPr>
        <p:spPr>
          <a:xfrm>
            <a:off x="1482436" y="3487238"/>
            <a:ext cx="22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Responsables de maintenance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87B783B-BB8A-44E9-0902-960CD44167CE}"/>
              </a:ext>
            </a:extLst>
          </p:cNvPr>
          <p:cNvCxnSpPr/>
          <p:nvPr/>
        </p:nvCxnSpPr>
        <p:spPr>
          <a:xfrm flipV="1">
            <a:off x="3082636" y="3650673"/>
            <a:ext cx="242455" cy="9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E2B3169-A476-CAAC-7E66-0E32FD51F9A9}"/>
              </a:ext>
            </a:extLst>
          </p:cNvPr>
          <p:cNvSpPr txBox="1"/>
          <p:nvPr/>
        </p:nvSpPr>
        <p:spPr>
          <a:xfrm>
            <a:off x="3671021" y="3594959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1.0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DC99C7-7515-A5DF-40BB-7A8C7FA65604}"/>
              </a:ext>
            </a:extLst>
          </p:cNvPr>
          <p:cNvSpPr txBox="1"/>
          <p:nvPr/>
        </p:nvSpPr>
        <p:spPr>
          <a:xfrm>
            <a:off x="4759036" y="3630049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2.0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057D95-73B3-7AC6-E815-9DF5FF09A981}"/>
              </a:ext>
            </a:extLst>
          </p:cNvPr>
          <p:cNvSpPr txBox="1"/>
          <p:nvPr/>
        </p:nvSpPr>
        <p:spPr>
          <a:xfrm>
            <a:off x="5646160" y="3663475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3.0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908870-CF64-B67C-698A-A608F66CE084}"/>
              </a:ext>
            </a:extLst>
          </p:cNvPr>
          <p:cNvSpPr txBox="1"/>
          <p:nvPr/>
        </p:nvSpPr>
        <p:spPr>
          <a:xfrm>
            <a:off x="6663387" y="3707914"/>
            <a:ext cx="22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4.0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1E3B2B-9D7C-F937-6073-FC04C432FBDB}"/>
              </a:ext>
            </a:extLst>
          </p:cNvPr>
          <p:cNvSpPr txBox="1"/>
          <p:nvPr/>
        </p:nvSpPr>
        <p:spPr>
          <a:xfrm>
            <a:off x="7506674" y="3923135"/>
            <a:ext cx="155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5.0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B36189-B511-6DB1-4C3B-F31EC43C2C66}"/>
              </a:ext>
            </a:extLst>
          </p:cNvPr>
          <p:cNvSpPr txBox="1"/>
          <p:nvPr/>
        </p:nvSpPr>
        <p:spPr>
          <a:xfrm>
            <a:off x="367145" y="1879537"/>
            <a:ext cx="22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 d’une machine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9F2EED8-F2D8-193C-A6A9-4B2ADC762B89}"/>
              </a:ext>
            </a:extLst>
          </p:cNvPr>
          <p:cNvCxnSpPr>
            <a:cxnSpLocks/>
          </p:cNvCxnSpPr>
          <p:nvPr/>
        </p:nvCxnSpPr>
        <p:spPr>
          <a:xfrm>
            <a:off x="2094422" y="2181786"/>
            <a:ext cx="1442676" cy="9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0CA84F9-E20C-687E-37D7-46DB27B30CA8}"/>
              </a:ext>
            </a:extLst>
          </p:cNvPr>
          <p:cNvSpPr txBox="1"/>
          <p:nvPr/>
        </p:nvSpPr>
        <p:spPr>
          <a:xfrm>
            <a:off x="973281" y="713883"/>
            <a:ext cx="223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Responsable d’un groupe de travailleurs de maintenance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4A7FDF4-8D7F-6FFA-74A3-96E3212535A1}"/>
              </a:ext>
            </a:extLst>
          </p:cNvPr>
          <p:cNvCxnSpPr>
            <a:cxnSpLocks/>
          </p:cNvCxnSpPr>
          <p:nvPr/>
        </p:nvCxnSpPr>
        <p:spPr>
          <a:xfrm>
            <a:off x="3033793" y="1149559"/>
            <a:ext cx="1481500" cy="77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93E7468-8D5C-66D9-F63F-18332A7E3395}"/>
              </a:ext>
            </a:extLst>
          </p:cNvPr>
          <p:cNvSpPr txBox="1"/>
          <p:nvPr/>
        </p:nvSpPr>
        <p:spPr>
          <a:xfrm>
            <a:off x="3203863" y="249916"/>
            <a:ext cx="244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Utilise des robots, des ordinateurs, automatise les process, </a:t>
            </a:r>
            <a:r>
              <a:rPr lang="fr-FR" dirty="0" err="1">
                <a:latin typeface="Raleway" pitchFamily="2" charset="0"/>
              </a:rPr>
              <a:t>problem</a:t>
            </a:r>
            <a:r>
              <a:rPr lang="fr-FR" dirty="0">
                <a:latin typeface="Raleway" pitchFamily="2" charset="0"/>
              </a:rPr>
              <a:t>-solver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A4D48D8-4DBF-3C85-74DF-0AAEB3C6D16C}"/>
              </a:ext>
            </a:extLst>
          </p:cNvPr>
          <p:cNvCxnSpPr>
            <a:cxnSpLocks/>
          </p:cNvCxnSpPr>
          <p:nvPr/>
        </p:nvCxnSpPr>
        <p:spPr>
          <a:xfrm>
            <a:off x="5032744" y="1010057"/>
            <a:ext cx="715926" cy="70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3F8F0E0-A920-5436-37AA-AF5CBE5DD2CF}"/>
              </a:ext>
            </a:extLst>
          </p:cNvPr>
          <p:cNvSpPr txBox="1"/>
          <p:nvPr/>
        </p:nvSpPr>
        <p:spPr>
          <a:xfrm>
            <a:off x="5900893" y="87014"/>
            <a:ext cx="244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Utilise des capteurs, du data </a:t>
            </a:r>
            <a:r>
              <a:rPr lang="fr-FR" dirty="0" err="1">
                <a:latin typeface="Raleway" pitchFamily="2" charset="0"/>
              </a:rPr>
              <a:t>mining</a:t>
            </a:r>
            <a:r>
              <a:rPr lang="fr-FR" dirty="0">
                <a:latin typeface="Raleway" pitchFamily="2" charset="0"/>
              </a:rPr>
              <a:t>, des IA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E92CD3B-FE00-037A-F2B8-F36EBB65B746}"/>
              </a:ext>
            </a:extLst>
          </p:cNvPr>
          <p:cNvCxnSpPr>
            <a:cxnSpLocks/>
          </p:cNvCxnSpPr>
          <p:nvPr/>
        </p:nvCxnSpPr>
        <p:spPr>
          <a:xfrm>
            <a:off x="6575805" y="713883"/>
            <a:ext cx="87582" cy="100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48FD303-B283-9F48-3F28-5AD4837093B3}"/>
              </a:ext>
            </a:extLst>
          </p:cNvPr>
          <p:cNvSpPr txBox="1"/>
          <p:nvPr/>
        </p:nvSpPr>
        <p:spPr>
          <a:xfrm>
            <a:off x="7949707" y="1089780"/>
            <a:ext cx="66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aleway" pitchFamily="2" charset="0"/>
              </a:rPr>
              <a:t>????</a:t>
            </a:r>
            <a:endParaRPr lang="fr-BE" dirty="0">
              <a:latin typeface="Raleway" pitchFamily="2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12F66D0-FCB7-56FD-DDE4-B47CF77A6332}"/>
              </a:ext>
            </a:extLst>
          </p:cNvPr>
          <p:cNvCxnSpPr>
            <a:cxnSpLocks/>
          </p:cNvCxnSpPr>
          <p:nvPr/>
        </p:nvCxnSpPr>
        <p:spPr>
          <a:xfrm flipH="1">
            <a:off x="7949707" y="1426103"/>
            <a:ext cx="123949" cy="35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2" grpId="0"/>
      <p:bldP spid="25" grpId="0"/>
      <p:bldP spid="29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260027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800" dirty="0">
                <a:latin typeface="Raleway" pitchFamily="2" charset="0"/>
              </a:rPr>
              <a:t>Cortés-Leal, C. Cárdenas, et C. Del-Valle-Soto, « Maintenance 5.0: </a:t>
            </a:r>
            <a:r>
              <a:rPr lang="fr-BE" sz="800" dirty="0" err="1">
                <a:latin typeface="Raleway" pitchFamily="2" charset="0"/>
              </a:rPr>
              <a:t>Towards</a:t>
            </a:r>
            <a:r>
              <a:rPr lang="fr-BE" sz="800" dirty="0">
                <a:latin typeface="Raleway" pitchFamily="2" charset="0"/>
              </a:rPr>
              <a:t> a </a:t>
            </a:r>
            <a:r>
              <a:rPr lang="fr-BE" sz="800" dirty="0" err="1">
                <a:latin typeface="Raleway" pitchFamily="2" charset="0"/>
              </a:rPr>
              <a:t>Worker</a:t>
            </a:r>
            <a:r>
              <a:rPr lang="fr-BE" sz="800" dirty="0">
                <a:latin typeface="Raleway" pitchFamily="2" charset="0"/>
              </a:rPr>
              <a:t>-in-the-Loop Framework for </a:t>
            </a:r>
            <a:r>
              <a:rPr lang="fr-BE" sz="800" dirty="0" err="1">
                <a:latin typeface="Raleway" pitchFamily="2" charset="0"/>
              </a:rPr>
              <a:t>Resilient</a:t>
            </a:r>
            <a:r>
              <a:rPr lang="fr-BE" sz="800" dirty="0">
                <a:latin typeface="Raleway" pitchFamily="2" charset="0"/>
              </a:rPr>
              <a:t> Smart </a:t>
            </a:r>
            <a:r>
              <a:rPr lang="fr-BE" sz="800" dirty="0" err="1">
                <a:latin typeface="Raleway" pitchFamily="2" charset="0"/>
              </a:rPr>
              <a:t>Manufacturing</a:t>
            </a:r>
            <a:r>
              <a:rPr lang="fr-BE" sz="800" dirty="0">
                <a:latin typeface="Raleway" pitchFamily="2" charset="0"/>
              </a:rPr>
              <a:t> », 2022.</a:t>
            </a:r>
          </a:p>
          <a:p>
            <a:r>
              <a:rPr lang="en-US" sz="800" dirty="0">
                <a:latin typeface="Raleway" pitchFamily="2" charset="0"/>
              </a:rPr>
              <a:t>V. </a:t>
            </a:r>
            <a:r>
              <a:rPr lang="en-US" sz="800" dirty="0" err="1">
                <a:latin typeface="Raleway" pitchFamily="2" charset="0"/>
              </a:rPr>
              <a:t>Cillo</a:t>
            </a:r>
            <a:r>
              <a:rPr lang="en-US" sz="800" dirty="0">
                <a:latin typeface="Raleway" pitchFamily="2" charset="0"/>
              </a:rPr>
              <a:t>, G. L. </a:t>
            </a:r>
            <a:r>
              <a:rPr lang="en-US" sz="800" dirty="0" err="1">
                <a:latin typeface="Raleway" pitchFamily="2" charset="0"/>
              </a:rPr>
              <a:t>Gregori</a:t>
            </a:r>
            <a:r>
              <a:rPr lang="en-US" sz="800" dirty="0">
                <a:latin typeface="Raleway" pitchFamily="2" charset="0"/>
              </a:rPr>
              <a:t>, L. M. Daniele, F. Caputo, et N. </a:t>
            </a:r>
            <a:r>
              <a:rPr lang="en-US" sz="800" dirty="0" err="1">
                <a:latin typeface="Raleway" pitchFamily="2" charset="0"/>
              </a:rPr>
              <a:t>Bitbol</a:t>
            </a:r>
            <a:r>
              <a:rPr lang="en-US" sz="800" dirty="0">
                <a:latin typeface="Raleway" pitchFamily="2" charset="0"/>
              </a:rPr>
              <a:t>-Saba, « Rethinking companies’ culture through knowledge management lens during Industry 5.0 transition », 2022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1"/>
            <a:ext cx="9144000" cy="572700"/>
          </a:xfrm>
        </p:spPr>
        <p:txBody>
          <a:bodyPr>
            <a:noAutofit/>
          </a:bodyPr>
          <a:lstStyle/>
          <a:p>
            <a:r>
              <a:rPr lang="fr-FR" sz="2400" dirty="0">
                <a:latin typeface="Raleway" pitchFamily="2" charset="0"/>
              </a:rPr>
              <a:t>Maintenance 5.0 : ce que vous faites, peut-être sans le savoir</a:t>
            </a:r>
            <a:endParaRPr lang="fr-BE" sz="2400" dirty="0">
              <a:latin typeface="Raleway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056844-2009-A45E-020C-2ADFB1F114AE}"/>
              </a:ext>
            </a:extLst>
          </p:cNvPr>
          <p:cNvSpPr txBox="1"/>
          <p:nvPr/>
        </p:nvSpPr>
        <p:spPr>
          <a:xfrm>
            <a:off x="411480" y="714196"/>
            <a:ext cx="8679180" cy="280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Raleway" pitchFamily="2" charset="0"/>
              </a:rPr>
              <a:t>Utiliser les méthodes de l’Industrie 4.0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Raleway" pitchFamily="2" charset="0"/>
              </a:rPr>
              <a:t>Fournir à vos équipes des supports numériques</a:t>
            </a:r>
          </a:p>
          <a:p>
            <a:pPr marL="62547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Smartphones, montres connectées, etc. </a:t>
            </a:r>
            <a:r>
              <a:rPr lang="fr-FR" sz="1200" dirty="0">
                <a:latin typeface="Raleway" pitchFamily="2" charset="0"/>
                <a:sym typeface="Wingdings" panose="05000000000000000000" pitchFamily="2" charset="2"/>
              </a:rPr>
              <a:t> en lien avec votre GMAO et l’analyse en temps réel des données</a:t>
            </a:r>
            <a:endParaRPr lang="fr-FR" sz="1200" dirty="0">
              <a:latin typeface="Raleway" pitchFamily="2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</a:rPr>
              <a:t>Investir dans la formation de vos équipes</a:t>
            </a:r>
          </a:p>
          <a:p>
            <a:pPr marL="625475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200" dirty="0">
                <a:latin typeface="Raleway" pitchFamily="2" charset="0"/>
              </a:rPr>
              <a:t>Et reconnaître leur contribution dans votre valeur ajoutée, leurs compétences techniques et numériques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</a:rPr>
              <a:t>Valoriser la contribution humaine dans le process de maintenance</a:t>
            </a:r>
          </a:p>
          <a:p>
            <a:pPr marL="625475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200" dirty="0">
                <a:latin typeface="Raleway" pitchFamily="2" charset="0"/>
              </a:rPr>
              <a:t>À travers la gestion des connaissances, et un sincère intérêt pour leur bien-être et celui de leurs familles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</a:rPr>
              <a:t>Rendre ouverts (en interne) et accessibles les KPI et données process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</a:rPr>
              <a:t>En évaluant la résilience de vos fournisseurs et leurs performances économiques et socio-environnementales</a:t>
            </a:r>
          </a:p>
        </p:txBody>
      </p:sp>
      <p:pic>
        <p:nvPicPr>
          <p:cNvPr id="10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AF6D130C-937C-D275-BD1D-3181165EB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3" t="44115" r="1223" b="29476"/>
          <a:stretch/>
        </p:blipFill>
        <p:spPr bwMode="auto">
          <a:xfrm>
            <a:off x="7873142" y="3301148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31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-13749"/>
            <a:ext cx="8839200" cy="50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Et ensuite : les indicateurs de la norme EN 15341:2019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22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17C27-2910-42F9-B4DE-04F1079B7E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4317605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Sources : </a:t>
            </a:r>
            <a:r>
              <a:rPr lang="fr-BE" sz="900" dirty="0" err="1">
                <a:latin typeface="Raleway" pitchFamily="2" charset="0"/>
              </a:rPr>
              <a:t>European</a:t>
            </a:r>
            <a:r>
              <a:rPr lang="fr-BE" sz="900" dirty="0">
                <a:latin typeface="Raleway" pitchFamily="2" charset="0"/>
              </a:rPr>
              <a:t> </a:t>
            </a:r>
            <a:r>
              <a:rPr lang="fr-BE" sz="900" dirty="0" err="1">
                <a:latin typeface="Raleway" pitchFamily="2" charset="0"/>
              </a:rPr>
              <a:t>Committee</a:t>
            </a:r>
            <a:r>
              <a:rPr lang="fr-BE" sz="900" dirty="0">
                <a:latin typeface="Raleway" pitchFamily="2" charset="0"/>
              </a:rPr>
              <a:t> for </a:t>
            </a:r>
            <a:r>
              <a:rPr lang="fr-BE" sz="900" dirty="0" err="1">
                <a:latin typeface="Raleway" pitchFamily="2" charset="0"/>
              </a:rPr>
              <a:t>Standardization</a:t>
            </a:r>
            <a:r>
              <a:rPr lang="fr-BE" sz="900" dirty="0">
                <a:latin typeface="Raleway" pitchFamily="2" charset="0"/>
              </a:rPr>
              <a:t>, </a:t>
            </a:r>
            <a:r>
              <a:rPr lang="fr-BE" sz="900" dirty="0" err="1">
                <a:latin typeface="Raleway" pitchFamily="2" charset="0"/>
              </a:rPr>
              <a:t>European</a:t>
            </a:r>
            <a:r>
              <a:rPr lang="fr-BE" sz="900" dirty="0">
                <a:latin typeface="Raleway" pitchFamily="2" charset="0"/>
              </a:rPr>
              <a:t> Standard EN 15341 Maintenance - Maintenance Key Performance Indicators, 56 pages, 2019.</a:t>
            </a:r>
          </a:p>
          <a:p>
            <a:r>
              <a:rPr lang="fr-BE" sz="900" dirty="0">
                <a:effectLst/>
                <a:latin typeface="Raleway" pitchFamily="2" charset="0"/>
              </a:rPr>
              <a:t>“</a:t>
            </a:r>
            <a:r>
              <a:rPr lang="fr-BE" sz="900" dirty="0" err="1">
                <a:effectLst/>
                <a:latin typeface="Raleway" pitchFamily="2" charset="0"/>
              </a:rPr>
              <a:t>European</a:t>
            </a:r>
            <a:r>
              <a:rPr lang="fr-BE" sz="900" dirty="0">
                <a:effectLst/>
                <a:latin typeface="Raleway" pitchFamily="2" charset="0"/>
              </a:rPr>
              <a:t> Standard EN 15628 Maintenance - Qualification du </a:t>
            </a:r>
            <a:r>
              <a:rPr lang="fr-BE" sz="900" dirty="0">
                <a:latin typeface="Raleway" pitchFamily="2" charset="0"/>
              </a:rPr>
              <a:t>p</a:t>
            </a:r>
            <a:r>
              <a:rPr lang="fr-BE" sz="900" dirty="0">
                <a:effectLst/>
                <a:latin typeface="Raleway" pitchFamily="2" charset="0"/>
              </a:rPr>
              <a:t>ersonnel de maintenance, 37 pages, 2014.</a:t>
            </a:r>
          </a:p>
          <a:p>
            <a:endParaRPr lang="fr-BE" sz="900" dirty="0">
              <a:latin typeface="Raleway" pitchFamily="2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90E924B-8B08-4AEA-914D-B755A3D92E67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99450" y="387519"/>
          <a:ext cx="8745100" cy="3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33">
                  <a:extLst>
                    <a:ext uri="{9D8B030D-6E8A-4147-A177-3AD203B41FA5}">
                      <a16:colId xmlns:a16="http://schemas.microsoft.com/office/drawing/2014/main" val="1655563973"/>
                    </a:ext>
                  </a:extLst>
                </a:gridCol>
                <a:gridCol w="1555707">
                  <a:extLst>
                    <a:ext uri="{9D8B030D-6E8A-4147-A177-3AD203B41FA5}">
                      <a16:colId xmlns:a16="http://schemas.microsoft.com/office/drawing/2014/main" val="3018754564"/>
                    </a:ext>
                  </a:extLst>
                </a:gridCol>
                <a:gridCol w="1749020">
                  <a:extLst>
                    <a:ext uri="{9D8B030D-6E8A-4147-A177-3AD203B41FA5}">
                      <a16:colId xmlns:a16="http://schemas.microsoft.com/office/drawing/2014/main" val="1218225227"/>
                    </a:ext>
                  </a:extLst>
                </a:gridCol>
                <a:gridCol w="1749020">
                  <a:extLst>
                    <a:ext uri="{9D8B030D-6E8A-4147-A177-3AD203B41FA5}">
                      <a16:colId xmlns:a16="http://schemas.microsoft.com/office/drawing/2014/main" val="1614072471"/>
                    </a:ext>
                  </a:extLst>
                </a:gridCol>
                <a:gridCol w="1749020">
                  <a:extLst>
                    <a:ext uri="{9D8B030D-6E8A-4147-A177-3AD203B41FA5}">
                      <a16:colId xmlns:a16="http://schemas.microsoft.com/office/drawing/2014/main" val="4386967"/>
                    </a:ext>
                  </a:extLst>
                </a:gridCol>
              </a:tblGrid>
              <a:tr h="364843">
                <a:tc>
                  <a:txBody>
                    <a:bodyPr/>
                    <a:lstStyle/>
                    <a:p>
                      <a:r>
                        <a:rPr lang="fr-BE" dirty="0">
                          <a:latin typeface="Raleway" pitchFamily="2" charset="0"/>
                        </a:rPr>
                        <a:t>Fonction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Raleway" pitchFamily="2" charset="0"/>
                        </a:rPr>
                        <a:t>Domaines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01417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200" b="1" dirty="0">
                          <a:latin typeface="Raleway" pitchFamily="2" charset="0"/>
                        </a:rPr>
                        <a:t>Asset Management</a:t>
                      </a:r>
                    </a:p>
                    <a:p>
                      <a:r>
                        <a:rPr lang="fr-BE" sz="1200" b="0" dirty="0">
                          <a:latin typeface="Raleway" pitchFamily="2" charset="0"/>
                        </a:rPr>
                        <a:t>(PHA20)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Durabilité</a:t>
                      </a:r>
                    </a:p>
                    <a:p>
                      <a:r>
                        <a:rPr lang="fr-BE" sz="1200" dirty="0">
                          <a:latin typeface="Raleway" pitchFamily="2" charset="0"/>
                        </a:rPr>
                        <a:t>(2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</a:t>
                      </a:r>
                      <a:r>
                        <a:rPr lang="fr-BE" sz="1200" dirty="0">
                          <a:latin typeface="Raleway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Capacité, Efficacité, Intégrité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Niveau de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Economique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46401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Santé Sécurité Environnement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(HSE22)</a:t>
                      </a:r>
                      <a:endParaRPr lang="fr-BE" sz="1200" b="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Conformité aux réglementations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Suivi statistique</a:t>
                      </a:r>
                    </a:p>
                    <a:p>
                      <a:r>
                        <a:rPr lang="fr-BE" sz="1200" dirty="0">
                          <a:latin typeface="Raleway" pitchFamily="2" charset="0"/>
                        </a:rPr>
                        <a:t>(9S </a:t>
                      </a:r>
                      <a:r>
                        <a:rPr lang="fr-BE" sz="1100" dirty="0">
                          <a:latin typeface="Raleway" pitchFamily="2" charset="0"/>
                        </a:rPr>
                        <a:t>[accidents])</a:t>
                      </a:r>
                      <a:endParaRPr lang="fr-BE" sz="12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BBD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Pratiques</a:t>
                      </a:r>
                    </a:p>
                    <a:p>
                      <a:r>
                        <a:rPr lang="fr-BE" sz="1200" dirty="0">
                          <a:latin typeface="Raleway" pitchFamily="2" charset="0"/>
                        </a:rPr>
                        <a:t>(2S 2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E)</a:t>
                      </a:r>
                    </a:p>
                  </a:txBody>
                  <a:tcPr>
                    <a:solidFill>
                      <a:srgbClr val="A0D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200" dirty="0">
                          <a:latin typeface="Raleway" pitchFamily="2" charset="0"/>
                        </a:rPr>
                        <a:t>Prévention et amélioration (2S 2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E)</a:t>
                      </a:r>
                    </a:p>
                  </a:txBody>
                  <a:tcPr>
                    <a:solidFill>
                      <a:srgbClr val="A0D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36004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Gestion </a:t>
                      </a:r>
                      <a:r>
                        <a:rPr lang="fr-BE" sz="1100" b="0" i="0" u="none" strike="noStrike" cap="none" dirty="0">
                          <a:solidFill>
                            <a:schemeClr val="dk1"/>
                          </a:solidFill>
                          <a:latin typeface="Raleway" pitchFamily="2" charset="0"/>
                          <a:ea typeface="+mn-ea"/>
                          <a:cs typeface="+mn-cs"/>
                          <a:sym typeface="Arial"/>
                        </a:rPr>
                        <a:t>(M22)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Stratégie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Technologique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Amélioration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18325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Compétences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(P21)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Maintenance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Superviseur / Ingénieur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Agent technique</a:t>
                      </a:r>
                    </a:p>
                    <a:p>
                      <a:r>
                        <a:rPr lang="fr-BE" sz="1200" dirty="0">
                          <a:latin typeface="Raleway" pitchFamily="2" charset="0"/>
                        </a:rPr>
                        <a:t>Spécialiste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Formation (8S)</a:t>
                      </a:r>
                    </a:p>
                  </a:txBody>
                  <a:tcPr>
                    <a:solidFill>
                      <a:srgbClr val="BB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30658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Ingénierie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(E19)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err="1">
                          <a:latin typeface="Raleway" pitchFamily="2" charset="0"/>
                        </a:rPr>
                        <a:t>Capablity</a:t>
                      </a:r>
                      <a:endParaRPr lang="fr-BE" sz="1200" dirty="0">
                        <a:latin typeface="Raleway" pitchFamily="2" charset="0"/>
                      </a:endParaRPr>
                    </a:p>
                    <a:p>
                      <a:r>
                        <a:rPr lang="fr-BE" sz="1200" dirty="0" err="1">
                          <a:latin typeface="Raleway" pitchFamily="2" charset="0"/>
                        </a:rPr>
                        <a:t>Criticaliy</a:t>
                      </a:r>
                      <a:endParaRPr lang="fr-BE" sz="12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Durabilité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Maintenance préventive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Amélioration en ingénierie (1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E)</a:t>
                      </a:r>
                      <a:endParaRPr lang="fr-BE" sz="12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14220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Organisation et support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(0&amp;S30)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Planification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Productivité</a:t>
                      </a:r>
                    </a:p>
                    <a:p>
                      <a:r>
                        <a:rPr lang="fr-BE" sz="1200" dirty="0">
                          <a:latin typeface="Raleway" pitchFamily="2" charset="0"/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Qualité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52019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Administration approvisionnement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(AS29)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Budget et 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Sous-traitance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Matériaux et pièces de rechange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94527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r>
                        <a:rPr lang="fr-BE" sz="1100" b="1" dirty="0">
                          <a:latin typeface="Raleway" pitchFamily="2" charset="0"/>
                        </a:rPr>
                        <a:t>Technologies Information Communication </a:t>
                      </a:r>
                      <a:r>
                        <a:rPr lang="fr-BE" sz="1100" b="0" dirty="0">
                          <a:latin typeface="Raleway" pitchFamily="2" charset="0"/>
                        </a:rPr>
                        <a:t>(ICT20)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Gestion (1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E)</a:t>
                      </a:r>
                      <a:endParaRPr lang="fr-BE" sz="12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Administration et Approvisionnement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Organisation et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latin typeface="Raleway" pitchFamily="2" charset="0"/>
                        </a:rPr>
                        <a:t>Ingénierie (1</a:t>
                      </a:r>
                      <a:r>
                        <a:rPr lang="fr-BE" sz="1200" baseline="0" dirty="0">
                          <a:latin typeface="Raleway" pitchFamily="2" charset="0"/>
                        </a:rPr>
                        <a:t>E)</a:t>
                      </a:r>
                      <a:endParaRPr lang="fr-BE" sz="12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12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6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59774"/>
            <a:ext cx="9144000" cy="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Le besoin d’indicateurs liés au développement durable est réel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23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5" name="Google Shape;152;p28">
            <a:extLst>
              <a:ext uri="{FF2B5EF4-FFF2-40B4-BE49-F238E27FC236}">
                <a16:creationId xmlns:a16="http://schemas.microsoft.com/office/drawing/2014/main" id="{A5E353B4-DE7E-4071-AA62-194439D536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584088"/>
            <a:ext cx="9144000" cy="4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0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La norme EN15341 définit 182 indicateurs</a:t>
            </a:r>
          </a:p>
          <a:p>
            <a:pPr algn="ctr"/>
            <a:endParaRPr lang="fr-BE" sz="2000" dirty="0">
              <a:solidFill>
                <a:srgbClr val="0E6C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17C27-2910-42F9-B4DE-04F1079B7E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4441744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Source : </a:t>
            </a:r>
            <a:r>
              <a:rPr lang="fr-BE" sz="900" dirty="0" err="1">
                <a:latin typeface="Raleway" pitchFamily="2" charset="0"/>
              </a:rPr>
              <a:t>European</a:t>
            </a:r>
            <a:r>
              <a:rPr lang="fr-BE" sz="900" dirty="0">
                <a:latin typeface="Raleway" pitchFamily="2" charset="0"/>
              </a:rPr>
              <a:t> </a:t>
            </a:r>
            <a:r>
              <a:rPr lang="fr-BE" sz="900" dirty="0" err="1">
                <a:latin typeface="Raleway" pitchFamily="2" charset="0"/>
              </a:rPr>
              <a:t>Committee</a:t>
            </a:r>
            <a:r>
              <a:rPr lang="fr-BE" sz="900" dirty="0">
                <a:latin typeface="Raleway" pitchFamily="2" charset="0"/>
              </a:rPr>
              <a:t> for </a:t>
            </a:r>
            <a:r>
              <a:rPr lang="fr-BE" sz="900" dirty="0" err="1">
                <a:latin typeface="Raleway" pitchFamily="2" charset="0"/>
              </a:rPr>
              <a:t>Standardization</a:t>
            </a:r>
            <a:r>
              <a:rPr lang="fr-BE" sz="900" dirty="0">
                <a:latin typeface="Raleway" pitchFamily="2" charset="0"/>
              </a:rPr>
              <a:t>, </a:t>
            </a:r>
            <a:r>
              <a:rPr lang="fr-BE" sz="900" dirty="0" err="1">
                <a:latin typeface="Raleway" pitchFamily="2" charset="0"/>
              </a:rPr>
              <a:t>European</a:t>
            </a:r>
            <a:r>
              <a:rPr lang="fr-BE" sz="900" dirty="0">
                <a:latin typeface="Raleway" pitchFamily="2" charset="0"/>
              </a:rPr>
              <a:t> Standard EN 15341 Maintenance - Maintenance Key Performance Indicators, 56 pages, 2019.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AC1305-3A77-4CDE-AB59-A18424DB49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62463" y="979127"/>
            <a:ext cx="3819074" cy="258404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687DD2-1FA1-4B1C-9F6C-B4D6668DC20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40923" y="3716972"/>
            <a:ext cx="3547136" cy="570971"/>
          </a:xfrm>
          <a:prstGeom prst="roundRect">
            <a:avLst/>
          </a:prstGeom>
          <a:solidFill>
            <a:srgbClr val="BBDE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Social : 21 (12 risques santé, 9 formation)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2AF4D3F-766C-4943-BDBF-7327703A1C2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4074" y="3716972"/>
            <a:ext cx="3254479" cy="570971"/>
          </a:xfrm>
          <a:prstGeom prst="roundRect">
            <a:avLst/>
          </a:prstGeom>
          <a:solidFill>
            <a:srgbClr val="C8E7A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Environnement : 9 (cycle de vie)</a:t>
            </a:r>
          </a:p>
        </p:txBody>
      </p:sp>
    </p:spTree>
    <p:extLst>
      <p:ext uri="{BB962C8B-B14F-4D97-AF65-F5344CB8AC3E}">
        <p14:creationId xmlns:p14="http://schemas.microsoft.com/office/powerpoint/2010/main" val="90256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1E8227-5542-F715-B896-CA85572CA2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415654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 err="1">
                <a:latin typeface="Raleway" pitchFamily="2" charset="0"/>
              </a:rPr>
              <a:t>Selon</a:t>
            </a:r>
            <a:r>
              <a:rPr lang="en-US" sz="700" dirty="0">
                <a:latin typeface="Raleway" pitchFamily="2" charset="0"/>
              </a:rPr>
              <a:t> M. </a:t>
            </a:r>
            <a:r>
              <a:rPr lang="en-US" sz="700" dirty="0" err="1">
                <a:latin typeface="Raleway" pitchFamily="2" charset="0"/>
              </a:rPr>
              <a:t>Ghobakhloo</a:t>
            </a:r>
            <a:r>
              <a:rPr lang="en-US" sz="700" dirty="0">
                <a:latin typeface="Raleway" pitchFamily="2" charset="0"/>
              </a:rPr>
              <a:t>, M. </a:t>
            </a:r>
            <a:r>
              <a:rPr lang="en-US" sz="700" dirty="0" err="1">
                <a:latin typeface="Raleway" pitchFamily="2" charset="0"/>
              </a:rPr>
              <a:t>Iranmanesh</a:t>
            </a:r>
            <a:r>
              <a:rPr lang="en-US" sz="700" dirty="0">
                <a:latin typeface="Raleway" pitchFamily="2" charset="0"/>
              </a:rPr>
              <a:t>, M. F. Mubarak, M. </a:t>
            </a:r>
            <a:r>
              <a:rPr lang="en-US" sz="700" dirty="0" err="1">
                <a:latin typeface="Raleway" pitchFamily="2" charset="0"/>
              </a:rPr>
              <a:t>Mubarik</a:t>
            </a:r>
            <a:r>
              <a:rPr lang="en-US" sz="700" dirty="0">
                <a:latin typeface="Raleway" pitchFamily="2" charset="0"/>
              </a:rPr>
              <a:t>, A. </a:t>
            </a:r>
            <a:r>
              <a:rPr lang="en-US" sz="700" dirty="0" err="1">
                <a:latin typeface="Raleway" pitchFamily="2" charset="0"/>
              </a:rPr>
              <a:t>Rejeb</a:t>
            </a:r>
            <a:r>
              <a:rPr lang="en-US" sz="700" dirty="0">
                <a:latin typeface="Raleway" pitchFamily="2" charset="0"/>
              </a:rPr>
              <a:t>, et M. </a:t>
            </a:r>
            <a:r>
              <a:rPr lang="en-US" sz="700" dirty="0" err="1">
                <a:latin typeface="Raleway" pitchFamily="2" charset="0"/>
              </a:rPr>
              <a:t>Nilashi</a:t>
            </a:r>
            <a:r>
              <a:rPr lang="en-US" sz="700" dirty="0">
                <a:latin typeface="Raleway" pitchFamily="2" charset="0"/>
              </a:rPr>
              <a:t>, « Identifying industry 5.0 contributions to sustainable development: A strategy roadmap for delivering sustainability values », 2022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4F705122-B898-F403-011F-7A25CCB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8323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Creusons les indicateurs environnementaux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8A773F-A74F-BCAA-93F6-FDDEFDAEA957}"/>
              </a:ext>
            </a:extLst>
          </p:cNvPr>
          <p:cNvSpPr txBox="1"/>
          <p:nvPr/>
        </p:nvSpPr>
        <p:spPr>
          <a:xfrm>
            <a:off x="411480" y="714196"/>
            <a:ext cx="8679180" cy="184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Raleway" pitchFamily="2" charset="0"/>
              </a:rPr>
              <a:t>Bilan carbone (Life Cycle </a:t>
            </a:r>
            <a:r>
              <a:rPr lang="fr-FR" sz="1600" dirty="0" err="1">
                <a:latin typeface="Raleway" pitchFamily="2" charset="0"/>
              </a:rPr>
              <a:t>Analysis</a:t>
            </a:r>
            <a:r>
              <a:rPr lang="fr-FR" sz="1600" dirty="0">
                <a:latin typeface="Raleway" pitchFamily="2" charset="0"/>
              </a:rPr>
              <a:t>), d’un produit, d’une machine</a:t>
            </a:r>
          </a:p>
          <a:p>
            <a:pPr marL="625475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Raleway" pitchFamily="2" charset="0"/>
              </a:rPr>
              <a:t>Ne pas oublier les autres pollutions :</a:t>
            </a:r>
          </a:p>
          <a:p>
            <a:pPr marL="80803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Effets respiratoires pour la santé humaine (polluants inorganiques)</a:t>
            </a:r>
          </a:p>
          <a:p>
            <a:pPr marL="80803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Acidification terrestre et aquatique (eau douce)</a:t>
            </a:r>
          </a:p>
          <a:p>
            <a:pPr marL="80803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Épuisement des ressources minérales et fossiles</a:t>
            </a:r>
          </a:p>
          <a:p>
            <a:pPr marL="80803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Demande en énergie cumulée</a:t>
            </a:r>
          </a:p>
        </p:txBody>
      </p:sp>
      <p:pic>
        <p:nvPicPr>
          <p:cNvPr id="3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A62EE10B-8552-D4D4-8D4D-36B10F9B8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7" t="17880" r="969" b="55711"/>
          <a:stretch/>
        </p:blipFill>
        <p:spPr bwMode="auto">
          <a:xfrm>
            <a:off x="339090" y="3005674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6F4F3D2E-5E25-6736-8FFE-92F862F0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44323" r="83264" b="29268"/>
          <a:stretch/>
        </p:blipFill>
        <p:spPr bwMode="auto">
          <a:xfrm>
            <a:off x="1809750" y="3005673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6731BF52-0EA3-CEF4-3FF3-37050D53A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2" t="44113" r="1054" b="29478"/>
          <a:stretch/>
        </p:blipFill>
        <p:spPr bwMode="auto">
          <a:xfrm>
            <a:off x="3280410" y="3005673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AC908AD3-B8E7-215D-75A8-6AF0ED11F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71057" r="83338" b="2534"/>
          <a:stretch/>
        </p:blipFill>
        <p:spPr bwMode="auto">
          <a:xfrm>
            <a:off x="4751070" y="3005673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03945FD3-FCBB-649D-9968-7DACA81F3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71186" r="67123" b="2405"/>
          <a:stretch/>
        </p:blipFill>
        <p:spPr bwMode="auto">
          <a:xfrm>
            <a:off x="6221730" y="3005673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4E68EA8D-46D1-7A10-B175-469944FFD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70766" r="49981" b="2825"/>
          <a:stretch/>
        </p:blipFill>
        <p:spPr bwMode="auto">
          <a:xfrm>
            <a:off x="7692390" y="3005672"/>
            <a:ext cx="926276" cy="9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80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144000" cy="102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L’influence de la durée de vie sur ces indicateurs </a:t>
            </a:r>
            <a:b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(exprimés par année d’utilisation) est primordiale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25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2717DE-F459-DF9B-7DEB-7AC9C796AA6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4210432"/>
            <a:ext cx="9144000" cy="46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>
                <a:latin typeface="Raleway" pitchFamily="2" charset="0"/>
                <a:cs typeface="Times New Roman" pitchFamily="18" charset="0"/>
              </a:rPr>
              <a:t>L’impact de la maintenance sur l’extension de la durée de vie est direct</a:t>
            </a:r>
            <a:endParaRPr lang="fr-BE" sz="1200" dirty="0">
              <a:latin typeface="Raleway" pitchFamily="2" charset="0"/>
              <a:cs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0E1F91-BFAF-6698-A9C6-3424570656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3829" y="971922"/>
            <a:ext cx="4811486" cy="306159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22253D1-F0BE-D5F2-93F7-88A43707CA7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45315" y="1026084"/>
            <a:ext cx="4028860" cy="19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fr-BE" sz="1200" dirty="0">
              <a:latin typeface="Raleway" pitchFamily="2" charset="0"/>
              <a:cs typeface="Times New Roman" pitchFamily="18" charset="0"/>
            </a:endParaRPr>
          </a:p>
          <a:p>
            <a:pPr marL="0" lvl="1" indent="0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En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doublant la durée d’usage totale de 6 à 12 ans</a:t>
            </a:r>
            <a:r>
              <a:rPr lang="fr-BE" sz="1200" dirty="0">
                <a:latin typeface="Raleway" pitchFamily="2" charset="0"/>
                <a:cs typeface="Times New Roman" pitchFamily="18" charset="0"/>
              </a:rPr>
              <a:t>, 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     impact sur le changement climatique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/ 1,6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     impact acidification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/ 1,3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     impact effets respiratoires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/1,2</a:t>
            </a:r>
            <a:br>
              <a:rPr lang="fr-BE" sz="1200" dirty="0">
                <a:latin typeface="Raleway" pitchFamily="2" charset="0"/>
                <a:cs typeface="Times New Roman" pitchFamily="18" charset="0"/>
              </a:rPr>
            </a:br>
            <a:r>
              <a:rPr lang="fr-BE" sz="1200" dirty="0">
                <a:latin typeface="Raleway" pitchFamily="2" charset="0"/>
                <a:cs typeface="Times New Roman" pitchFamily="18" charset="0"/>
              </a:rPr>
              <a:t>     impact ressources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/ 1,2</a:t>
            </a:r>
            <a:br>
              <a:rPr lang="fr-BE" sz="1200" dirty="0">
                <a:latin typeface="Raleway" pitchFamily="2" charset="0"/>
                <a:cs typeface="Times New Roman" pitchFamily="18" charset="0"/>
              </a:rPr>
            </a:br>
            <a:r>
              <a:rPr lang="fr-BE" sz="1200" dirty="0">
                <a:latin typeface="Raleway" pitchFamily="2" charset="0"/>
                <a:cs typeface="Times New Roman" pitchFamily="18" charset="0"/>
              </a:rPr>
              <a:t>     consommation d’énergie cumulée </a:t>
            </a:r>
            <a:r>
              <a:rPr lang="fr-BE" sz="1200" b="1" dirty="0">
                <a:latin typeface="Raleway" pitchFamily="2" charset="0"/>
                <a:cs typeface="Times New Roman" pitchFamily="18" charset="0"/>
              </a:rPr>
              <a:t>/ 1,1</a:t>
            </a:r>
          </a:p>
          <a:p>
            <a:pPr marL="0" lvl="1" indent="0">
              <a:buNone/>
              <a:defRPr/>
            </a:pPr>
            <a:endParaRPr lang="fr-BE" sz="1200" dirty="0"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FEB7654-9B40-D69E-B39C-1409200C643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714171" y="1276722"/>
            <a:ext cx="1669143" cy="3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Cas d’un climatiseur</a:t>
            </a:r>
          </a:p>
          <a:p>
            <a:pPr marL="0" lvl="1" indent="0" algn="ctr">
              <a:buNone/>
              <a:defRPr/>
            </a:pPr>
            <a:endParaRPr lang="fr-BE" sz="1200" dirty="0">
              <a:latin typeface="Raleway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6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-13750"/>
            <a:ext cx="9144000" cy="48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Réparer ou remplacer?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26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DEE170-FB63-4EC7-8FD1-BFC14CD4637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27625" y="466534"/>
            <a:ext cx="4344375" cy="27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>
                <a:latin typeface="Raleway" pitchFamily="2" charset="0"/>
                <a:cs typeface="Times New Roman" pitchFamily="18" charset="0"/>
              </a:rPr>
              <a:t>Réparation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771E881-D6D8-AD75-2BA7-7C7FEF3A772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441371" y="854528"/>
            <a:ext cx="0" cy="3136901"/>
          </a:xfrm>
          <a:prstGeom prst="line">
            <a:avLst/>
          </a:prstGeom>
          <a:ln w="19050">
            <a:solidFill>
              <a:srgbClr val="0E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993F965-251C-D4A3-9BB8-8D7216BDE14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517743" y="435460"/>
            <a:ext cx="4344375" cy="27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>
                <a:latin typeface="Raleway" pitchFamily="2" charset="0"/>
                <a:cs typeface="Times New Roman" pitchFamily="18" charset="0"/>
              </a:rPr>
              <a:t>Remplacement par du neuf</a:t>
            </a:r>
            <a:endParaRPr lang="fr-BE" sz="1600" dirty="0"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B96CEA2-6DE4-0ADA-1F7D-6D1D1BFA5DE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41137" y="886329"/>
            <a:ext cx="4000233" cy="143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Coût direct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réparation / remanufacturing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main-d’œuvre </a:t>
            </a:r>
            <a:r>
              <a:rPr lang="fr-BE" sz="1000" dirty="0">
                <a:latin typeface="Raleway" pitchFamily="2" charset="0"/>
                <a:cs typeface="Times New Roman" pitchFamily="18" charset="0"/>
              </a:rPr>
              <a:t>(démontage, réparation, montage)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coût environnemental</a:t>
            </a:r>
          </a:p>
          <a:p>
            <a:pPr lvl="3">
              <a:defRPr/>
            </a:pPr>
            <a:r>
              <a:rPr lang="fr-BE" sz="1000" dirty="0">
                <a:latin typeface="Raleway" pitchFamily="2" charset="0"/>
                <a:cs typeface="Times New Roman" pitchFamily="18" charset="0"/>
              </a:rPr>
              <a:t>transport</a:t>
            </a:r>
          </a:p>
          <a:p>
            <a:pPr lvl="3">
              <a:defRPr/>
            </a:pPr>
            <a:r>
              <a:rPr lang="fr-BE" sz="1000" dirty="0">
                <a:latin typeface="Raleway" pitchFamily="2" charset="0"/>
                <a:cs typeface="Times New Roman" pitchFamily="18" charset="0"/>
              </a:rPr>
              <a:t>réparation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3868DED-6286-10F7-4846-AED7849351D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693824" y="886329"/>
            <a:ext cx="4298922" cy="171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Coût direct</a:t>
            </a:r>
          </a:p>
          <a:p>
            <a:pPr lvl="2">
              <a:defRPr/>
            </a:pPr>
            <a:r>
              <a:rPr lang="fr-BE" sz="1200" dirty="0">
                <a:solidFill>
                  <a:srgbClr val="C00000"/>
                </a:solidFill>
                <a:latin typeface="Raleway" pitchFamily="2" charset="0"/>
                <a:cs typeface="Times New Roman" pitchFamily="18" charset="0"/>
              </a:rPr>
              <a:t>nouvelle pièce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main-d’œuvre </a:t>
            </a:r>
            <a:r>
              <a:rPr lang="fr-BE" sz="1000" dirty="0">
                <a:latin typeface="Raleway" pitchFamily="2" charset="0"/>
                <a:cs typeface="Times New Roman" pitchFamily="18" charset="0"/>
              </a:rPr>
              <a:t>(démontage, montage)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coût environnemental</a:t>
            </a:r>
          </a:p>
          <a:p>
            <a:pPr lvl="3">
              <a:defRPr/>
            </a:pPr>
            <a:r>
              <a:rPr lang="fr-BE" sz="1000" dirty="0">
                <a:latin typeface="Raleway" pitchFamily="2" charset="0"/>
                <a:cs typeface="Times New Roman" pitchFamily="18" charset="0"/>
              </a:rPr>
              <a:t>transport</a:t>
            </a:r>
          </a:p>
          <a:p>
            <a:pPr lvl="3">
              <a:defRPr/>
            </a:pPr>
            <a:r>
              <a:rPr lang="fr-BE" sz="1000" b="1" dirty="0">
                <a:solidFill>
                  <a:srgbClr val="C00000"/>
                </a:solidFill>
                <a:latin typeface="Raleway" pitchFamily="2" charset="0"/>
                <a:cs typeface="Times New Roman" pitchFamily="18" charset="0"/>
              </a:rPr>
              <a:t>fabrication</a:t>
            </a:r>
          </a:p>
          <a:p>
            <a:pPr lvl="3">
              <a:defRPr/>
            </a:pPr>
            <a:r>
              <a:rPr lang="fr-BE" sz="1000" dirty="0">
                <a:solidFill>
                  <a:srgbClr val="C00000"/>
                </a:solidFill>
                <a:latin typeface="Raleway" pitchFamily="2" charset="0"/>
                <a:cs typeface="Times New Roman" pitchFamily="18" charset="0"/>
              </a:rPr>
              <a:t>fin de vie pièce remplacée</a:t>
            </a:r>
            <a:r>
              <a:rPr lang="fr-BE" sz="1000" dirty="0">
                <a:latin typeface="Raleway" pitchFamily="2" charset="0"/>
                <a:cs typeface="Times New Roman" pitchFamily="18" charset="0"/>
              </a:rPr>
              <a:t> (</a:t>
            </a:r>
            <a:r>
              <a:rPr lang="fr-BE" sz="1000" i="1" dirty="0" err="1">
                <a:latin typeface="Raleway" pitchFamily="2" charset="0"/>
                <a:cs typeface="Times New Roman" pitchFamily="18" charset="0"/>
              </a:rPr>
              <a:t>decommissioning</a:t>
            </a:r>
            <a:r>
              <a:rPr lang="fr-BE" sz="1000" dirty="0">
                <a:latin typeface="Raleway" pitchFamily="2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7B6367F-B194-A960-B185-EEAD37D5283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41138" y="2392890"/>
            <a:ext cx="3289034" cy="3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Coût indirect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37E6406-38FD-1A8F-D804-9F40F843457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693824" y="2392890"/>
            <a:ext cx="3289034" cy="3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Coût indirect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3F49496-7E6B-362F-4946-50B0928E55D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39456" y="2729286"/>
            <a:ext cx="3963730" cy="3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Incidence ultérieure exploitation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Productivité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Qualité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Consommation énergie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Coût environnemental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1D16074-04C9-6DEC-695E-7DC26945ED2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4693824" y="2729286"/>
            <a:ext cx="3963730" cy="3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Incidence ultérieure exploitation</a:t>
            </a:r>
          </a:p>
          <a:p>
            <a:pPr lvl="2">
              <a:defRPr/>
            </a:pPr>
            <a:r>
              <a:rPr lang="fr-BE" sz="1200" dirty="0">
                <a:solidFill>
                  <a:srgbClr val="00B050"/>
                </a:solidFill>
                <a:latin typeface="Raleway" pitchFamily="2" charset="0"/>
                <a:cs typeface="Times New Roman" pitchFamily="18" charset="0"/>
              </a:rPr>
              <a:t>Productivité</a:t>
            </a:r>
          </a:p>
          <a:p>
            <a:pPr lvl="2">
              <a:defRPr/>
            </a:pPr>
            <a:r>
              <a:rPr lang="fr-BE" sz="1200" dirty="0">
                <a:solidFill>
                  <a:srgbClr val="00B050"/>
                </a:solidFill>
                <a:latin typeface="Raleway" pitchFamily="2" charset="0"/>
                <a:cs typeface="Times New Roman" pitchFamily="18" charset="0"/>
              </a:rPr>
              <a:t>Qualité</a:t>
            </a:r>
          </a:p>
          <a:p>
            <a:pPr lvl="2">
              <a:defRPr/>
            </a:pPr>
            <a:r>
              <a:rPr lang="fr-BE" sz="1200" dirty="0">
                <a:solidFill>
                  <a:srgbClr val="00B050"/>
                </a:solidFill>
                <a:latin typeface="Raleway" pitchFamily="2" charset="0"/>
                <a:cs typeface="Times New Roman" pitchFamily="18" charset="0"/>
              </a:rPr>
              <a:t>Consommation énergie</a:t>
            </a:r>
          </a:p>
          <a:p>
            <a:pPr lvl="2">
              <a:defRPr/>
            </a:pPr>
            <a:r>
              <a:rPr lang="fr-BE" sz="1200" dirty="0">
                <a:latin typeface="Raleway" pitchFamily="2" charset="0"/>
                <a:cs typeface="Times New Roman" pitchFamily="18" charset="0"/>
              </a:rPr>
              <a:t>Coût environnemental</a:t>
            </a:r>
          </a:p>
        </p:txBody>
      </p:sp>
      <p:sp>
        <p:nvSpPr>
          <p:cNvPr id="19" name="Google Shape;152;p28">
            <a:extLst>
              <a:ext uri="{FF2B5EF4-FFF2-40B4-BE49-F238E27FC236}">
                <a16:creationId xmlns:a16="http://schemas.microsoft.com/office/drawing/2014/main" id="{AAE38431-D515-0643-ED2B-E802277FBE4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0" y="4192292"/>
            <a:ext cx="9144000" cy="48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400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La question n’est pas triviale, la réponse dépend de nombreux paramètres incertains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3750"/>
            <a:ext cx="9144000" cy="54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Comparaison de modèles simples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27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17C27-2910-42F9-B4DE-04F1079B7E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416913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[1] Kader </a:t>
            </a:r>
            <a:r>
              <a:rPr lang="en-US" sz="900" dirty="0">
                <a:latin typeface="Raleway" pitchFamily="2" charset="0"/>
              </a:rPr>
              <a:t>Ba, Sofiene </a:t>
            </a:r>
            <a:r>
              <a:rPr lang="en-US" sz="900" dirty="0" err="1">
                <a:latin typeface="Raleway" pitchFamily="2" charset="0"/>
              </a:rPr>
              <a:t>Dellagi</a:t>
            </a:r>
            <a:r>
              <a:rPr lang="en-US" sz="900" dirty="0">
                <a:latin typeface="Raleway" pitchFamily="2" charset="0"/>
              </a:rPr>
              <a:t>, </a:t>
            </a:r>
            <a:r>
              <a:rPr lang="en-US" sz="900" dirty="0" err="1">
                <a:latin typeface="Raleway" pitchFamily="2" charset="0"/>
              </a:rPr>
              <a:t>Nidhal</a:t>
            </a:r>
            <a:r>
              <a:rPr lang="en-US" sz="900" dirty="0">
                <a:latin typeface="Raleway" pitchFamily="2" charset="0"/>
              </a:rPr>
              <a:t> </a:t>
            </a:r>
            <a:r>
              <a:rPr lang="en-US" sz="900" dirty="0" err="1">
                <a:latin typeface="Raleway" pitchFamily="2" charset="0"/>
              </a:rPr>
              <a:t>Rezg</a:t>
            </a:r>
            <a:r>
              <a:rPr lang="en-US" sz="900" dirty="0">
                <a:latin typeface="Raleway" pitchFamily="2" charset="0"/>
              </a:rPr>
              <a:t>, and Walid </a:t>
            </a:r>
            <a:r>
              <a:rPr lang="en-US" sz="900" dirty="0" err="1">
                <a:latin typeface="Raleway" pitchFamily="2" charset="0"/>
              </a:rPr>
              <a:t>Erray</a:t>
            </a:r>
            <a:r>
              <a:rPr lang="en-US" sz="900" dirty="0">
                <a:latin typeface="Raleway" pitchFamily="2" charset="0"/>
              </a:rPr>
              <a:t>. 2016. “Joint Optimization of Preventive Maintenance and Spare Parts Inventory for an Optimal Production Plan with Consideration of CO2 Emission.” Reliability Engineering and System Safety 149: 172–86.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kumimoji="0" lang="fr-FR" sz="3200" b="0" i="0" u="none" strike="noStrike" kern="1200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defRPr>
                </a:lvl1pPr>
                <a:lvl2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ABCC"/>
                  </a:buClr>
                  <a:buFont typeface="Wingdings" pitchFamily="2" charset="2"/>
                  <a:buChar char="§"/>
                  <a:defRPr kumimoji="0" lang="fr-FR" sz="24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2pPr>
                <a:lvl3pPr marL="4476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44C4C"/>
                  </a:buClr>
                  <a:buFont typeface="Wingdings" pitchFamily="2" charset="2"/>
                  <a:buChar char="§"/>
                  <a:defRPr kumimoji="0" lang="fr-FR" sz="20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3pPr>
                <a:lvl4pPr marL="7143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  <a:defRPr lang="fr-BE"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4pPr>
                <a:lvl5pPr marL="99060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fr-BE"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defRPr/>
                </a:pP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Empreinte carbone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𝐶𝐹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des pièces </a:t>
                </a:r>
                <a:r>
                  <a:rPr lang="fr-BE" sz="2000" dirty="0">
                    <a:solidFill>
                      <a:srgbClr val="00B050"/>
                    </a:solidFill>
                    <a:latin typeface="Raleway" pitchFamily="2" charset="0"/>
                    <a:cs typeface="Times New Roman" pitchFamily="18" charset="0"/>
                  </a:rPr>
                  <a:t>n</a:t>
                </a: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euves</a:t>
                </a:r>
              </a:p>
              <a:p>
                <a:pPr marL="0" lvl="1" indent="0" algn="ctr">
                  <a:buNone/>
                  <a:defRPr/>
                </a:pP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𝐶𝐹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𝑄𝐸𝐶</m:t>
                        </m:r>
                      </m:den>
                    </m:f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𝑄𝐸𝐶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000" dirty="0">
                  <a:latin typeface="Raleway" pitchFamily="2" charset="0"/>
                  <a:cs typeface="Times New Roman" pitchFamily="18" charset="0"/>
                </a:endParaRP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nombre de pièces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de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f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abrication d’une pièce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d’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a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ssemblage d’une pièce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pour l’approvisionnement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l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ogistique de la pièce de rechange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durant l’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u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tilisation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durant la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f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in de vie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par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o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rdre de commande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: empreinte carbone pour le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s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tockage s’une pièce sur la période considérée</a:t>
                </a: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blipFill>
                <a:blip r:embed="rId10"/>
                <a:stretch>
                  <a:fillRect l="-596" t="-1310" b="-240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13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3750"/>
            <a:ext cx="9144000" cy="54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Comparaison de modèles simples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28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17C27-2910-42F9-B4DE-04F1079B7E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416913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[1] Kader </a:t>
            </a:r>
            <a:r>
              <a:rPr lang="en-US" sz="900" dirty="0">
                <a:latin typeface="Raleway" pitchFamily="2" charset="0"/>
              </a:rPr>
              <a:t>Ba, Sofiene </a:t>
            </a:r>
            <a:r>
              <a:rPr lang="en-US" sz="900" dirty="0" err="1">
                <a:latin typeface="Raleway" pitchFamily="2" charset="0"/>
              </a:rPr>
              <a:t>Dellagi</a:t>
            </a:r>
            <a:r>
              <a:rPr lang="en-US" sz="900" dirty="0">
                <a:latin typeface="Raleway" pitchFamily="2" charset="0"/>
              </a:rPr>
              <a:t>, </a:t>
            </a:r>
            <a:r>
              <a:rPr lang="en-US" sz="900" dirty="0" err="1">
                <a:latin typeface="Raleway" pitchFamily="2" charset="0"/>
              </a:rPr>
              <a:t>Nidhal</a:t>
            </a:r>
            <a:r>
              <a:rPr lang="en-US" sz="900" dirty="0">
                <a:latin typeface="Raleway" pitchFamily="2" charset="0"/>
              </a:rPr>
              <a:t> </a:t>
            </a:r>
            <a:r>
              <a:rPr lang="en-US" sz="900" dirty="0" err="1">
                <a:latin typeface="Raleway" pitchFamily="2" charset="0"/>
              </a:rPr>
              <a:t>Rezg</a:t>
            </a:r>
            <a:r>
              <a:rPr lang="en-US" sz="900" dirty="0">
                <a:latin typeface="Raleway" pitchFamily="2" charset="0"/>
              </a:rPr>
              <a:t>, and Walid </a:t>
            </a:r>
            <a:r>
              <a:rPr lang="en-US" sz="900" dirty="0" err="1">
                <a:latin typeface="Raleway" pitchFamily="2" charset="0"/>
              </a:rPr>
              <a:t>Erray</a:t>
            </a:r>
            <a:r>
              <a:rPr lang="en-US" sz="900" dirty="0">
                <a:latin typeface="Raleway" pitchFamily="2" charset="0"/>
              </a:rPr>
              <a:t>. 2016. “Joint Optimization of Preventive Maintenance and Spare Parts Inventory for an Optimal Production Plan with Consideration of CO2 Emission.” Reliability Engineering and System Safety 149: 172–86.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kumimoji="0" lang="fr-FR" sz="3200" b="0" i="0" u="none" strike="noStrike" kern="1200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defRPr>
                </a:lvl1pPr>
                <a:lvl2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ABCC"/>
                  </a:buClr>
                  <a:buFont typeface="Wingdings" pitchFamily="2" charset="2"/>
                  <a:buChar char="§"/>
                  <a:defRPr kumimoji="0" lang="fr-FR" sz="24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2pPr>
                <a:lvl3pPr marL="4476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44C4C"/>
                  </a:buClr>
                  <a:buFont typeface="Wingdings" pitchFamily="2" charset="2"/>
                  <a:buChar char="§"/>
                  <a:defRPr kumimoji="0" lang="fr-FR" sz="20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3pPr>
                <a:lvl4pPr marL="7143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  <a:defRPr lang="fr-BE"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4pPr>
                <a:lvl5pPr marL="99060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fr-BE"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defRPr/>
                </a:pP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Empreinte carbone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𝐶𝐹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des pièces </a:t>
                </a:r>
                <a:r>
                  <a:rPr lang="fr-BE" sz="2000" dirty="0">
                    <a:solidFill>
                      <a:srgbClr val="00B050"/>
                    </a:solidFill>
                    <a:latin typeface="Raleway" pitchFamily="2" charset="0"/>
                    <a:cs typeface="Times New Roman" pitchFamily="18" charset="0"/>
                  </a:rPr>
                  <a:t>r</a:t>
                </a: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éparées</a:t>
                </a:r>
              </a:p>
              <a:p>
                <a:pPr marL="0" lvl="1" indent="0" algn="ctr">
                  <a:buNone/>
                  <a:defRPr/>
                </a:pP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𝐶𝐹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𝑙𝑟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𝑟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𝑜𝑟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𝑄𝐸𝐶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𝑄𝐸𝐶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000" dirty="0">
                  <a:latin typeface="Raleway" pitchFamily="2" charset="0"/>
                  <a:cs typeface="Times New Roman" pitchFamily="18" charset="0"/>
                </a:endParaRP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nombre de pièces réparées, remanufacturées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𝑙𝑟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pour l’approvisionnement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l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ogistique de la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r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éparation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durant l’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u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tilisation pour une pièce neuve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c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oefficient de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r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éduction de durée de vie d’une pièce réparée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durant la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f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in de vie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𝑜𝑟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= empreinte carbone par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o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rdre de </a:t>
                </a:r>
                <a:r>
                  <a:rPr lang="fr-BE" sz="1600" b="1" dirty="0">
                    <a:latin typeface="Raleway" pitchFamily="2" charset="0"/>
                    <a:cs typeface="Times New Roman" pitchFamily="18" charset="0"/>
                  </a:rPr>
                  <a:t>r</a:t>
                </a: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éparation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 : empreinte carbone pour le stockage d’une pièce sur la période considérée</a:t>
                </a: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blipFill>
                <a:blip r:embed="rId10"/>
                <a:stretch>
                  <a:fillRect l="-596" t="-1310" b="-12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61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3750"/>
            <a:ext cx="9144000" cy="54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Modèle avec certificats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29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17C27-2910-42F9-B4DE-04F1079B7E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4413326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Raleway" pitchFamily="2" charset="0"/>
              </a:rPr>
              <a:t>[1] https://sandbag.be/index.php/carbon-price-viewer/</a:t>
            </a:r>
            <a:endParaRPr lang="en-US" sz="900" dirty="0">
              <a:latin typeface="Raleway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kumimoji="0" lang="fr-FR" sz="3200" b="0" i="0" u="none" strike="noStrike" kern="1200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defRPr>
                </a:lvl1pPr>
                <a:lvl2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ABCC"/>
                  </a:buClr>
                  <a:buFont typeface="Wingdings" pitchFamily="2" charset="2"/>
                  <a:buChar char="§"/>
                  <a:defRPr kumimoji="0" lang="fr-FR" sz="24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2pPr>
                <a:lvl3pPr marL="4476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44C4C"/>
                  </a:buClr>
                  <a:buFont typeface="Wingdings" pitchFamily="2" charset="2"/>
                  <a:buChar char="§"/>
                  <a:defRPr kumimoji="0" lang="fr-FR" sz="20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lvl3pPr>
                <a:lvl4pPr marL="7143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Font typeface="Wingdings" pitchFamily="2" charset="2"/>
                  <a:buChar char="§"/>
                  <a:defRPr lang="fr-BE"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4pPr>
                <a:lvl5pPr marL="99060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fr-BE"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defRPr/>
                </a:pPr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On évalue 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𝐵𝑖𝑙𝑎𝑛</m:t>
                    </m:r>
                    <m:r>
                      <a:rPr lang="fr-FR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relativement au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𝐶𝑟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𝑑𝑖𝑡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BE" sz="2000" dirty="0">
                    <a:latin typeface="Raleway" pitchFamily="2" charset="0"/>
                    <a:cs typeface="Times New Roman" pitchFamily="18" charset="0"/>
                  </a:rPr>
                  <a:t>carbone</a:t>
                </a: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𝐵𝑖𝑙𝑎𝑛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𝐶𝑟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é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𝑑𝑖𝑡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Raleway" pitchFamily="2" charset="0"/>
                  <a:cs typeface="Times New Roman" pitchFamily="18" charset="0"/>
                </a:endParaRPr>
              </a:p>
              <a:p>
                <a:pPr lvl="2">
                  <a:defRPr/>
                </a:pPr>
                <a:r>
                  <a:rPr lang="fr-BE" sz="1600" dirty="0">
                    <a:latin typeface="Raleway" pitchFamily="2" charset="0"/>
                    <a:cs typeface="Times New Roman" pitchFamily="18" charset="0"/>
                  </a:rPr>
                  <a:t>Le cours de la tonne de carbone intervient dans les expressions</a:t>
                </a: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5DEE170-FB63-4EC7-8FD1-BFC14CD4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600930"/>
                <a:ext cx="9211134" cy="2793435"/>
              </a:xfrm>
              <a:prstGeom prst="rect">
                <a:avLst/>
              </a:prstGeom>
              <a:blipFill>
                <a:blip r:embed="rId10"/>
                <a:stretch>
                  <a:fillRect l="-596" t="-1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5619E35C-0F33-B95F-7E29-3EC2B80B2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818" y="1619891"/>
            <a:ext cx="6858363" cy="2793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D2C879-20B4-4888-47A6-655E56883693}"/>
              </a:ext>
            </a:extLst>
          </p:cNvPr>
          <p:cNvSpPr/>
          <p:nvPr/>
        </p:nvSpPr>
        <p:spPr>
          <a:xfrm>
            <a:off x="1104900" y="2571750"/>
            <a:ext cx="1059180" cy="140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918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Vers une industrie durable et soutenable…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>
                <a:effectLst/>
              </a:rPr>
              <a:t>P. </a:t>
            </a:r>
            <a:r>
              <a:rPr lang="fr-BE" sz="700" dirty="0" err="1">
                <a:effectLst/>
              </a:rPr>
              <a:t>Dehombreux</a:t>
            </a:r>
            <a:r>
              <a:rPr lang="fr-BE" sz="700" dirty="0">
                <a:effectLst/>
              </a:rPr>
              <a:t>. "Le développement durable au profit des activités de maintenance." Forum wallon de la maintenance, Charleroi, </a:t>
            </a:r>
            <a:r>
              <a:rPr lang="fr-BE" sz="700" dirty="0" err="1">
                <a:effectLst/>
              </a:rPr>
              <a:t>Belgium</a:t>
            </a:r>
            <a:r>
              <a:rPr lang="fr-BE" sz="700" dirty="0">
                <a:effectLst/>
              </a:rPr>
              <a:t>, 2022.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22A75D0-A03E-7092-3145-FCCC62E45B84}"/>
              </a:ext>
            </a:extLst>
          </p:cNvPr>
          <p:cNvGrpSpPr>
            <a:grpSpLocks noChangeAspect="1"/>
          </p:cNvGrpSpPr>
          <p:nvPr/>
        </p:nvGrpSpPr>
        <p:grpSpPr>
          <a:xfrm>
            <a:off x="1885530" y="667640"/>
            <a:ext cx="5401754" cy="3684475"/>
            <a:chOff x="1885530" y="757695"/>
            <a:chExt cx="5401754" cy="3684475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C3D469B3-E80F-7936-DDFB-5EB130DF343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85530" y="2013546"/>
              <a:ext cx="3356716" cy="2428624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AC17531-805D-0670-8961-9D9ECFC7959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893642" y="757695"/>
              <a:ext cx="3356716" cy="242862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65E1D45-B4E1-73B3-4255-821FC29B4A3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930568" y="2007024"/>
              <a:ext cx="3356716" cy="2428624"/>
            </a:xfrm>
            <a:prstGeom prst="ellipse">
              <a:avLst/>
            </a:prstGeom>
            <a:solidFill>
              <a:srgbClr val="76BDE3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  <a:p>
              <a:pPr algn="ctr"/>
              <a:endParaRPr lang="fr-BE" dirty="0"/>
            </a:p>
            <a:p>
              <a:pPr algn="ctr"/>
              <a:endParaRPr lang="fr-BE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BAA3811-CC5B-3787-FF97-FD5DD629A87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850908" y="1374163"/>
              <a:ext cx="1510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Raleway" panose="020B0604020202020204" charset="0"/>
                </a:rPr>
                <a:t>Économique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0F6909E-EDFE-E500-0875-30470A6FB24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099932" y="3548107"/>
              <a:ext cx="1857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Raleway" panose="020B0604020202020204" charset="0"/>
                </a:rPr>
                <a:t>Environnemental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BAF89FA-3882-86E3-6655-2BCA1B30E96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786065" y="3543832"/>
              <a:ext cx="982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 b="1">
                  <a:latin typeface="Raleway" panose="020B0604020202020204" charset="0"/>
                </a:defRPr>
              </a:lvl1pPr>
            </a:lstStyle>
            <a:p>
              <a:r>
                <a:rPr lang="fr-BE" dirty="0"/>
                <a:t>Sociétal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1CAA896-53F3-C1A1-AA67-45844B4F972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930568" y="2565141"/>
              <a:ext cx="1351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rgbClr val="FFFF00"/>
                  </a:solidFill>
                  <a:latin typeface="Raleway" panose="020B0604020202020204" charset="0"/>
                </a:rPr>
                <a:t>Durable</a:t>
              </a:r>
            </a:p>
            <a:p>
              <a:pPr algn="ctr"/>
              <a:r>
                <a:rPr lang="fr-BE" sz="1600" b="1" dirty="0">
                  <a:solidFill>
                    <a:srgbClr val="FFFF00"/>
                  </a:solidFill>
                  <a:latin typeface="Raleway" panose="020B0604020202020204" charset="0"/>
                </a:rPr>
                <a:t>Soutenable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CD82310-F236-C4B4-9594-F1794611700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928806" y="2226587"/>
              <a:ext cx="1258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 b="1">
                  <a:solidFill>
                    <a:schemeClr val="bg1"/>
                  </a:solidFill>
                  <a:latin typeface="Raleway" panose="020B0604020202020204" charset="0"/>
                </a:defRPr>
              </a:lvl1pPr>
            </a:lstStyle>
            <a:p>
              <a:r>
                <a:rPr lang="fr-BE" dirty="0"/>
                <a:t>Équitable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200563F-F6E6-1FA8-EDB9-7FE0D8FDB24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185089" y="2246029"/>
              <a:ext cx="1258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solidFill>
                    <a:schemeClr val="bg1"/>
                  </a:solidFill>
                  <a:latin typeface="Raleway" panose="020B0604020202020204" charset="0"/>
                </a:rPr>
                <a:t>Viable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4BC308-D750-3436-2092-0F4C8644FFD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123814" y="3394505"/>
              <a:ext cx="10285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solidFill>
                    <a:schemeClr val="bg1"/>
                  </a:solidFill>
                  <a:latin typeface="Raleway" panose="020B0604020202020204" charset="0"/>
                </a:rPr>
                <a:t>Vivable</a:t>
              </a:r>
            </a:p>
          </p:txBody>
        </p:sp>
      </p:grp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EF96D2-5F6F-21E6-E87B-EE90DECE4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526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A394DBE9-213C-47F7-A368-795EE76FFBA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59774"/>
            <a:ext cx="9144000" cy="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Indicateurs sociaux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4C511AB-505D-417D-86E8-99E899BDA852}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8444046" y="4676966"/>
            <a:ext cx="548700" cy="466533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1" smtClean="0">
                <a:solidFill>
                  <a:srgbClr val="0E6C88"/>
                </a:solidFill>
                <a:latin typeface="Raleway" pitchFamily="2" charset="0"/>
              </a:rPr>
              <a:t>30</a:t>
            </a:fld>
            <a:endParaRPr lang="fr-BE" sz="1400" b="1" dirty="0">
              <a:solidFill>
                <a:srgbClr val="0E6C88"/>
              </a:solidFill>
              <a:latin typeface="Raleway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840FEB-3A66-1CEE-15DE-03AD9CBB194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7536" y="4246079"/>
            <a:ext cx="8988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>
                <a:latin typeface="Raleway" pitchFamily="2" charset="0"/>
              </a:rPr>
              <a:t>Source :  Leong, Wei Dong, Sin Yong Teng, Bing Shen How, Sue Lin </a:t>
            </a:r>
            <a:r>
              <a:rPr lang="fr-BE" sz="1000" dirty="0" err="1">
                <a:latin typeface="Raleway" pitchFamily="2" charset="0"/>
              </a:rPr>
              <a:t>Ngan</a:t>
            </a:r>
            <a:r>
              <a:rPr lang="fr-BE" sz="1000" dirty="0">
                <a:latin typeface="Raleway" pitchFamily="2" charset="0"/>
              </a:rPr>
              <a:t>, Anas Abd Rahman, </a:t>
            </a:r>
            <a:r>
              <a:rPr lang="fr-BE" sz="1000" dirty="0" err="1">
                <a:latin typeface="Raleway" pitchFamily="2" charset="0"/>
              </a:rPr>
              <a:t>Chee</a:t>
            </a:r>
            <a:r>
              <a:rPr lang="fr-BE" sz="1000" dirty="0">
                <a:latin typeface="Raleway" pitchFamily="2" charset="0"/>
              </a:rPr>
              <a:t> Pin Tan, S. G. </a:t>
            </a:r>
            <a:r>
              <a:rPr lang="fr-BE" sz="1000" dirty="0" err="1">
                <a:latin typeface="Raleway" pitchFamily="2" charset="0"/>
              </a:rPr>
              <a:t>Ponnambalam</a:t>
            </a:r>
            <a:r>
              <a:rPr lang="fr-BE" sz="1000" dirty="0">
                <a:latin typeface="Raleway" pitchFamily="2" charset="0"/>
              </a:rPr>
              <a:t>, and Hon </a:t>
            </a:r>
            <a:r>
              <a:rPr lang="fr-BE" sz="1000" dirty="0" err="1">
                <a:latin typeface="Raleway" pitchFamily="2" charset="0"/>
              </a:rPr>
              <a:t>Loong</a:t>
            </a:r>
            <a:r>
              <a:rPr lang="fr-BE" sz="1000" dirty="0">
                <a:latin typeface="Raleway" pitchFamily="2" charset="0"/>
              </a:rPr>
              <a:t> </a:t>
            </a:r>
            <a:r>
              <a:rPr lang="fr-BE" sz="1000" dirty="0" err="1">
                <a:latin typeface="Raleway" pitchFamily="2" charset="0"/>
              </a:rPr>
              <a:t>Lam</a:t>
            </a:r>
            <a:r>
              <a:rPr lang="fr-BE" sz="1000" dirty="0">
                <a:latin typeface="Raleway" pitchFamily="2" charset="0"/>
              </a:rPr>
              <a:t>.  “</a:t>
            </a:r>
            <a:r>
              <a:rPr lang="fr-BE" sz="1000" dirty="0" err="1">
                <a:latin typeface="Raleway" pitchFamily="2" charset="0"/>
              </a:rPr>
              <a:t>Enhancing</a:t>
            </a:r>
            <a:r>
              <a:rPr lang="fr-BE" sz="1000" dirty="0">
                <a:latin typeface="Raleway" pitchFamily="2" charset="0"/>
              </a:rPr>
              <a:t> the </a:t>
            </a:r>
            <a:r>
              <a:rPr lang="fr-BE" sz="1000" dirty="0" err="1">
                <a:latin typeface="Raleway" pitchFamily="2" charset="0"/>
              </a:rPr>
              <a:t>Adaptability</a:t>
            </a:r>
            <a:r>
              <a:rPr lang="fr-BE" sz="1000" dirty="0">
                <a:latin typeface="Raleway" pitchFamily="2" charset="0"/>
              </a:rPr>
              <a:t>: Lean and Green </a:t>
            </a:r>
            <a:r>
              <a:rPr lang="fr-BE" sz="1000" dirty="0" err="1">
                <a:latin typeface="Raleway" pitchFamily="2" charset="0"/>
              </a:rPr>
              <a:t>Strategy</a:t>
            </a:r>
            <a:r>
              <a:rPr lang="fr-BE" sz="1000" dirty="0">
                <a:latin typeface="Raleway" pitchFamily="2" charset="0"/>
              </a:rPr>
              <a:t> </a:t>
            </a:r>
            <a:r>
              <a:rPr lang="fr-BE" sz="1000" dirty="0" err="1">
                <a:latin typeface="Raleway" pitchFamily="2" charset="0"/>
              </a:rPr>
              <a:t>towards</a:t>
            </a:r>
            <a:r>
              <a:rPr lang="fr-BE" sz="1000" dirty="0">
                <a:latin typeface="Raleway" pitchFamily="2" charset="0"/>
              </a:rPr>
              <a:t> the Industry </a:t>
            </a:r>
            <a:r>
              <a:rPr lang="fr-BE" sz="1000" dirty="0" err="1">
                <a:latin typeface="Raleway" pitchFamily="2" charset="0"/>
              </a:rPr>
              <a:t>Revolution</a:t>
            </a:r>
            <a:r>
              <a:rPr lang="fr-BE" sz="1000" dirty="0">
                <a:latin typeface="Raleway" pitchFamily="2" charset="0"/>
              </a:rPr>
              <a:t> 4.0.” Journal of Cleaner Production 273, 2020,  122870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26297D8-5579-63D3-F162-2000199070A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-1" y="523179"/>
            <a:ext cx="9144000" cy="27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>
                <a:latin typeface="Raleway" pitchFamily="2" charset="0"/>
                <a:cs typeface="Times New Roman" pitchFamily="18" charset="0"/>
              </a:rPr>
              <a:t>Travailleurs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Revenu décent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Inclusivité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Ambiance, culture d’entreprise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Temps consacré formation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Heures supplémentaires, respect congés, déconnexion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Jours d’absentéisme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Accidents de travail / domestiques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KPI performance employé </a:t>
            </a:r>
          </a:p>
          <a:p>
            <a:pPr lvl="1">
              <a:defRPr/>
            </a:pPr>
            <a:r>
              <a:rPr lang="fr-BE" sz="2000" dirty="0">
                <a:latin typeface="Raleway" pitchFamily="2" charset="0"/>
                <a:cs typeface="Times New Roman" pitchFamily="18" charset="0"/>
              </a:rPr>
              <a:t>Chaîne de valeur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Satisfaction fournisseurs</a:t>
            </a:r>
          </a:p>
          <a:p>
            <a:pPr lvl="2">
              <a:defRPr/>
            </a:pPr>
            <a:r>
              <a:rPr lang="fr-BE" sz="1600" dirty="0">
                <a:latin typeface="Raleway" pitchFamily="2" charset="0"/>
                <a:cs typeface="Times New Roman" pitchFamily="18" charset="0"/>
              </a:rPr>
              <a:t>Satisfaction clients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C098DEA-2B34-4A45-88A8-CA3B4C71305B}"/>
              </a:ext>
            </a:extLst>
          </p:cNvPr>
          <p:cNvSpPr/>
          <p:nvPr/>
        </p:nvSpPr>
        <p:spPr>
          <a:xfrm>
            <a:off x="6323076" y="1408176"/>
            <a:ext cx="2365248" cy="1822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latin typeface="Raleway" pitchFamily="2" charset="0"/>
              </a:rPr>
              <a:t>La relation de l’humain au travail connaît </a:t>
            </a:r>
          </a:p>
          <a:p>
            <a:pPr algn="ctr"/>
            <a:r>
              <a:rPr lang="fr-BE" sz="2000" dirty="0">
                <a:latin typeface="Raleway" pitchFamily="2" charset="0"/>
              </a:rPr>
              <a:t>une transition profonde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1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Quelles seront vos pratiques de demain ?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E96B9CE8-9696-C0FC-FE3C-BC36FEC8B35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50944" y="4442170"/>
            <a:ext cx="4571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1050">
                <a:solidFill>
                  <a:srgbClr val="000000"/>
                </a:solidFill>
              </a:rPr>
              <a:t> </a:t>
            </a:r>
            <a:endParaRPr lang="en-GB" altLang="nl-BE" sz="1800">
              <a:latin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80E1A3-A30D-C2FD-0908-AEEDF867E7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5759" y="2034090"/>
            <a:ext cx="3356716" cy="2428624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2FF032-C9ED-8461-1D50-EA306F2293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3871" y="778239"/>
            <a:ext cx="3356716" cy="242862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E9EE3C8-9278-14C9-38F5-58044D6982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10797" y="2027568"/>
            <a:ext cx="3356716" cy="2428624"/>
          </a:xfrm>
          <a:prstGeom prst="ellipse">
            <a:avLst/>
          </a:prstGeom>
          <a:solidFill>
            <a:srgbClr val="76BDE3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45561D-4DB9-8B22-2A99-B133658E2A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3015" y="1145818"/>
            <a:ext cx="15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Raleway" panose="020B0604020202020204" charset="0"/>
              </a:rPr>
              <a:t>Économique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322FEC-11BD-0236-3C08-81C2CDBD000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9005" y="3477832"/>
            <a:ext cx="18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Raleway" panose="020B0604020202020204" charset="0"/>
              </a:rPr>
              <a:t>Environnemental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BA0641-658A-FFDE-D2DD-22FE9B8C88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23139" y="3001183"/>
            <a:ext cx="982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Raleway" panose="020B0604020202020204" charset="0"/>
              </a:defRPr>
            </a:lvl1pPr>
          </a:lstStyle>
          <a:p>
            <a:r>
              <a:rPr lang="fr-BE" dirty="0"/>
              <a:t>Sociétal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2E152E-B1FD-39CA-9DD1-9515E907D40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10797" y="2585685"/>
            <a:ext cx="13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FFFF00"/>
                </a:solidFill>
                <a:latin typeface="Raleway" panose="020B0604020202020204" charset="0"/>
              </a:rPr>
              <a:t>Durable</a:t>
            </a:r>
          </a:p>
          <a:p>
            <a:pPr algn="ctr"/>
            <a:r>
              <a:rPr lang="fr-BE" sz="1600" b="1" dirty="0">
                <a:solidFill>
                  <a:srgbClr val="FFFF00"/>
                </a:solidFill>
                <a:latin typeface="Raleway" panose="020B0604020202020204" charset="0"/>
              </a:rPr>
              <a:t>Soutenable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6C0149-B96D-2A9A-6069-F283D641BC3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309035" y="2247131"/>
            <a:ext cx="125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bg1"/>
                </a:solidFill>
                <a:latin typeface="Raleway" panose="020B0604020202020204" charset="0"/>
              </a:defRPr>
            </a:lvl1pPr>
          </a:lstStyle>
          <a:p>
            <a:r>
              <a:rPr lang="fr-BE" dirty="0"/>
              <a:t>Équitable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3135EC-C83F-082F-8CAD-0EC97DD5F0A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65318" y="2266573"/>
            <a:ext cx="125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latin typeface="Raleway" panose="020B0604020202020204" charset="0"/>
              </a:rPr>
              <a:t>Viable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054680-6EE1-FA15-45B3-826134F9F6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504043" y="3415049"/>
            <a:ext cx="102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latin typeface="Raleway" panose="020B0604020202020204" charset="0"/>
              </a:rPr>
              <a:t>Vivable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4859AC1-EC02-0129-FCF8-F9F3CC155DFC}"/>
              </a:ext>
            </a:extLst>
          </p:cNvPr>
          <p:cNvGrpSpPr/>
          <p:nvPr/>
        </p:nvGrpSpPr>
        <p:grpSpPr>
          <a:xfrm>
            <a:off x="6601691" y="1521724"/>
            <a:ext cx="1731818" cy="1752601"/>
            <a:chOff x="6601691" y="1521724"/>
            <a:chExt cx="1731818" cy="1752601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0779EC1-12F2-98F7-9429-454DDCD7B6E5}"/>
                </a:ext>
              </a:extLst>
            </p:cNvPr>
            <p:cNvSpPr/>
            <p:nvPr/>
          </p:nvSpPr>
          <p:spPr>
            <a:xfrm>
              <a:off x="6601691" y="1521724"/>
              <a:ext cx="1731818" cy="17526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C6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aleway" pitchFamily="2" charset="0"/>
                </a:rPr>
                <a:t>Industrie 4.0</a:t>
              </a:r>
            </a:p>
          </p:txBody>
        </p:sp>
        <p:pic>
          <p:nvPicPr>
            <p:cNvPr id="33" name="Graphique 32" descr="Employé de bureau">
              <a:extLst>
                <a:ext uri="{FF2B5EF4-FFF2-40B4-BE49-F238E27FC236}">
                  <a16:creationId xmlns:a16="http://schemas.microsoft.com/office/drawing/2014/main" id="{EE94DBE3-B039-72F6-5996-C26CEF5E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32709" y="2427677"/>
              <a:ext cx="374637" cy="374637"/>
            </a:xfrm>
            <a:prstGeom prst="rect">
              <a:avLst/>
            </a:prstGeom>
          </p:spPr>
        </p:pic>
        <p:pic>
          <p:nvPicPr>
            <p:cNvPr id="34" name="Graphique 33" descr="Écolière">
              <a:extLst>
                <a:ext uri="{FF2B5EF4-FFF2-40B4-BE49-F238E27FC236}">
                  <a16:creationId xmlns:a16="http://schemas.microsoft.com/office/drawing/2014/main" id="{E10B0A1F-8FD3-BADC-5C60-943D8390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45827" y="1715064"/>
              <a:ext cx="340421" cy="340421"/>
            </a:xfrm>
            <a:prstGeom prst="rect">
              <a:avLst/>
            </a:prstGeom>
          </p:spPr>
        </p:pic>
        <p:pic>
          <p:nvPicPr>
            <p:cNvPr id="35" name="Graphique 34" descr="Soudeur">
              <a:extLst>
                <a:ext uri="{FF2B5EF4-FFF2-40B4-BE49-F238E27FC236}">
                  <a16:creationId xmlns:a16="http://schemas.microsoft.com/office/drawing/2014/main" id="{0A080997-AD4A-4767-D173-5368432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4913" y="2802314"/>
              <a:ext cx="337169" cy="337169"/>
            </a:xfrm>
            <a:prstGeom prst="rect">
              <a:avLst/>
            </a:prstGeom>
          </p:spPr>
        </p:pic>
        <p:pic>
          <p:nvPicPr>
            <p:cNvPr id="36" name="Graphique 35" descr="Ouvrier du bâtiment">
              <a:extLst>
                <a:ext uri="{FF2B5EF4-FFF2-40B4-BE49-F238E27FC236}">
                  <a16:creationId xmlns:a16="http://schemas.microsoft.com/office/drawing/2014/main" id="{7D617CB4-2F85-F7E7-81D1-A3736CF1D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615737" y="1722973"/>
              <a:ext cx="324605" cy="324605"/>
            </a:xfrm>
            <a:prstGeom prst="rect">
              <a:avLst/>
            </a:prstGeom>
          </p:spPr>
        </p:pic>
        <p:pic>
          <p:nvPicPr>
            <p:cNvPr id="37" name="Graphique 36" descr="Programmeur">
              <a:extLst>
                <a:ext uri="{FF2B5EF4-FFF2-40B4-BE49-F238E27FC236}">
                  <a16:creationId xmlns:a16="http://schemas.microsoft.com/office/drawing/2014/main" id="{0327DF88-F69B-1350-6CDC-6EA0E689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6612" y="2459489"/>
              <a:ext cx="374636" cy="374636"/>
            </a:xfrm>
            <a:prstGeom prst="rect">
              <a:avLst/>
            </a:prstGeom>
          </p:spPr>
        </p:pic>
      </p:grp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4D659D5-2981-10FE-9083-BD41CB3D2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31</a:t>
            </a:fld>
            <a:endParaRPr lang="fr-BE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C6DCAEF-7DFF-6DA9-3DCF-ECCEFB82388B}"/>
              </a:ext>
            </a:extLst>
          </p:cNvPr>
          <p:cNvGrpSpPr/>
          <p:nvPr/>
        </p:nvGrpSpPr>
        <p:grpSpPr>
          <a:xfrm>
            <a:off x="7281900" y="2359920"/>
            <a:ext cx="774360" cy="402840"/>
            <a:chOff x="7281900" y="2359920"/>
            <a:chExt cx="7743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13C4D074-2857-9C2E-3867-8DC4475AD3E8}"/>
                    </a:ext>
                  </a:extLst>
                </p14:cNvPr>
                <p14:cNvContentPartPr/>
                <p14:nvPr/>
              </p14:nvContentPartPr>
              <p14:xfrm>
                <a:off x="7714620" y="2438760"/>
                <a:ext cx="45000" cy="10584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13C4D074-2857-9C2E-3867-8DC4475AD3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05980" y="2429760"/>
                  <a:ext cx="62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94F8C818-4FD8-2ADC-9EBB-582545D37155}"/>
                    </a:ext>
                  </a:extLst>
                </p14:cNvPr>
                <p14:cNvContentPartPr/>
                <p14:nvPr/>
              </p14:nvContentPartPr>
              <p14:xfrm>
                <a:off x="7732260" y="2392680"/>
                <a:ext cx="47520" cy="4068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94F8C818-4FD8-2ADC-9EBB-582545D37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23260" y="2384040"/>
                  <a:ext cx="65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0341EBB9-BB73-B68E-A241-F2A4F8A49EA4}"/>
                    </a:ext>
                  </a:extLst>
                </p14:cNvPr>
                <p14:cNvContentPartPr/>
                <p14:nvPr/>
              </p14:nvContentPartPr>
              <p14:xfrm>
                <a:off x="7808940" y="2456040"/>
                <a:ext cx="9360" cy="61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0341EBB9-BB73-B68E-A241-F2A4F8A49E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00300" y="2447400"/>
                  <a:ext cx="2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018346CD-9C2C-CEC8-33E2-B0822C55E111}"/>
                    </a:ext>
                  </a:extLst>
                </p14:cNvPr>
                <p14:cNvContentPartPr/>
                <p14:nvPr/>
              </p14:nvContentPartPr>
              <p14:xfrm>
                <a:off x="7866180" y="2359920"/>
                <a:ext cx="72000" cy="7776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018346CD-9C2C-CEC8-33E2-B0822C55E1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57180" y="2351280"/>
                  <a:ext cx="89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49F7F4B8-CD79-553E-F05F-D95746BB7A9E}"/>
                    </a:ext>
                  </a:extLst>
                </p14:cNvPr>
                <p14:cNvContentPartPr/>
                <p14:nvPr/>
              </p14:nvContentPartPr>
              <p14:xfrm>
                <a:off x="7281900" y="2413560"/>
                <a:ext cx="369360" cy="34920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49F7F4B8-CD79-553E-F05F-D95746BB7A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2900" y="2404920"/>
                  <a:ext cx="3870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BBDEA9FB-F36E-03B8-2BF5-074C39EF3C6A}"/>
                    </a:ext>
                  </a:extLst>
                </p14:cNvPr>
                <p14:cNvContentPartPr/>
                <p14:nvPr/>
              </p14:nvContentPartPr>
              <p14:xfrm>
                <a:off x="7313580" y="2389800"/>
                <a:ext cx="312120" cy="3686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BBDEA9FB-F36E-03B8-2BF5-074C39EF3C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04940" y="2381160"/>
                  <a:ext cx="329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7CB69577-3A13-C496-523B-BEF1FE8F6747}"/>
                    </a:ext>
                  </a:extLst>
                </p14:cNvPr>
                <p14:cNvContentPartPr/>
                <p14:nvPr/>
              </p14:nvContentPartPr>
              <p14:xfrm>
                <a:off x="7736220" y="2402760"/>
                <a:ext cx="320040" cy="21960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7CB69577-3A13-C496-523B-BEF1FE8F67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27580" y="2394120"/>
                  <a:ext cx="3376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42089BA-3A8C-9AE5-1517-1307EF16389D}"/>
              </a:ext>
            </a:extLst>
          </p:cNvPr>
          <p:cNvGrpSpPr/>
          <p:nvPr/>
        </p:nvGrpSpPr>
        <p:grpSpPr>
          <a:xfrm>
            <a:off x="8149860" y="2240040"/>
            <a:ext cx="102960" cy="89280"/>
            <a:chOff x="8149860" y="2240040"/>
            <a:chExt cx="10296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E0A39E0C-728A-35D9-8E6E-ABA6F18AE810}"/>
                    </a:ext>
                  </a:extLst>
                </p14:cNvPr>
                <p14:cNvContentPartPr/>
                <p14:nvPr/>
              </p14:nvContentPartPr>
              <p14:xfrm>
                <a:off x="8165700" y="2250480"/>
                <a:ext cx="24120" cy="7884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E0A39E0C-728A-35D9-8E6E-ABA6F18AE8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7060" y="2241840"/>
                  <a:ext cx="4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41F2479E-4620-512A-2998-80B040FE0492}"/>
                    </a:ext>
                  </a:extLst>
                </p14:cNvPr>
                <p14:cNvContentPartPr/>
                <p14:nvPr/>
              </p14:nvContentPartPr>
              <p14:xfrm>
                <a:off x="8151300" y="2240040"/>
                <a:ext cx="72720" cy="723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41F2479E-4620-512A-2998-80B040FE0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42300" y="2231400"/>
                  <a:ext cx="90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B95B8435-08DF-7DB4-A903-5F81D29FB3E0}"/>
                    </a:ext>
                  </a:extLst>
                </p14:cNvPr>
                <p14:cNvContentPartPr/>
                <p14:nvPr/>
              </p14:nvContentPartPr>
              <p14:xfrm>
                <a:off x="8149860" y="2249760"/>
                <a:ext cx="102960" cy="3024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B95B8435-08DF-7DB4-A903-5F81D29FB3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40860" y="2240760"/>
                  <a:ext cx="1206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687E4FF-CDD2-75D1-3C1D-5879C9DF21BF}"/>
              </a:ext>
            </a:extLst>
          </p:cNvPr>
          <p:cNvGrpSpPr/>
          <p:nvPr/>
        </p:nvGrpSpPr>
        <p:grpSpPr>
          <a:xfrm>
            <a:off x="5854140" y="4299960"/>
            <a:ext cx="124560" cy="115560"/>
            <a:chOff x="5854140" y="4299960"/>
            <a:chExt cx="1245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DE71C3FA-198B-831D-2A8F-61B0BA6EDBB4}"/>
                    </a:ext>
                  </a:extLst>
                </p14:cNvPr>
                <p14:cNvContentPartPr/>
                <p14:nvPr/>
              </p14:nvContentPartPr>
              <p14:xfrm>
                <a:off x="5890860" y="4299960"/>
                <a:ext cx="74520" cy="975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DE71C3FA-198B-831D-2A8F-61B0BA6EDB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1860" y="4290960"/>
                  <a:ext cx="92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4D75103E-7555-C53B-07A2-3EC5A04556EA}"/>
                    </a:ext>
                  </a:extLst>
                </p14:cNvPr>
                <p14:cNvContentPartPr/>
                <p14:nvPr/>
              </p14:nvContentPartPr>
              <p14:xfrm>
                <a:off x="5886900" y="4314720"/>
                <a:ext cx="49680" cy="1008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4D75103E-7555-C53B-07A2-3EC5A04556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78260" y="4305720"/>
                  <a:ext cx="67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52EA2739-FDD7-A9D5-D4C7-672031765721}"/>
                    </a:ext>
                  </a:extLst>
                </p14:cNvPr>
                <p14:cNvContentPartPr/>
                <p14:nvPr/>
              </p14:nvContentPartPr>
              <p14:xfrm>
                <a:off x="5854140" y="4353240"/>
                <a:ext cx="124560" cy="2412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52EA2739-FDD7-A9D5-D4C7-6720317657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45140" y="4344240"/>
                  <a:ext cx="142200" cy="4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itre 2">
            <a:extLst>
              <a:ext uri="{FF2B5EF4-FFF2-40B4-BE49-F238E27FC236}">
                <a16:creationId xmlns:a16="http://schemas.microsoft.com/office/drawing/2014/main" id="{453263F1-20B1-DACE-8A06-8DD45A490D07}"/>
              </a:ext>
            </a:extLst>
          </p:cNvPr>
          <p:cNvSpPr txBox="1">
            <a:spLocks/>
          </p:cNvSpPr>
          <p:nvPr/>
        </p:nvSpPr>
        <p:spPr>
          <a:xfrm>
            <a:off x="5931069" y="4142401"/>
            <a:ext cx="23217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dirty="0">
                <a:solidFill>
                  <a:srgbClr val="E71224"/>
                </a:solidFill>
                <a:latin typeface="Raleway" pitchFamily="2" charset="0"/>
              </a:rPr>
              <a:t>Pas juste une mode</a:t>
            </a:r>
            <a:endParaRPr lang="fr-BE" sz="1800" dirty="0">
              <a:solidFill>
                <a:srgbClr val="E71224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22088" y="1538900"/>
            <a:ext cx="1699800" cy="377400"/>
          </a:xfrm>
          <a:prstGeom prst="rect">
            <a:avLst/>
          </a:prstGeom>
          <a:ln w="19050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662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CONTACTS</a:t>
            </a:r>
            <a:endParaRPr sz="4320" dirty="0"/>
          </a:p>
        </p:txBody>
      </p:sp>
      <p:sp>
        <p:nvSpPr>
          <p:cNvPr id="82" name="Google Shape;82;p15"/>
          <p:cNvSpPr txBox="1"/>
          <p:nvPr>
            <p:custDataLst>
              <p:tags r:id="rId2"/>
            </p:custDataLst>
          </p:nvPr>
        </p:nvSpPr>
        <p:spPr>
          <a:xfrm>
            <a:off x="4794219" y="3409083"/>
            <a:ext cx="2100600" cy="87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Lucas Equeter</a:t>
            </a:r>
            <a:endParaRPr sz="1100" b="1" dirty="0">
              <a:solidFill>
                <a:srgbClr val="0E6C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Premier assistant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Service de Génie mécanique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5"/>
          <p:cNvSpPr txBox="1"/>
          <p:nvPr>
            <p:custDataLst>
              <p:tags r:id="rId3"/>
            </p:custDataLst>
          </p:nvPr>
        </p:nvSpPr>
        <p:spPr>
          <a:xfrm>
            <a:off x="259117" y="3521343"/>
            <a:ext cx="2100600" cy="65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0E6C88"/>
                </a:solidFill>
                <a:latin typeface="Raleway"/>
                <a:ea typeface="Raleway"/>
                <a:cs typeface="Raleway"/>
                <a:sym typeface="Raleway"/>
              </a:rPr>
              <a:t>Pierre Dehombreux</a:t>
            </a:r>
            <a:endParaRPr sz="1100" b="1" dirty="0">
              <a:solidFill>
                <a:srgbClr val="0E6C8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Professeur ordinaire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latin typeface="Raleway"/>
                <a:ea typeface="Raleway"/>
                <a:cs typeface="Raleway"/>
                <a:sym typeface="Raleway"/>
              </a:rPr>
              <a:t>Service de Génie mécanique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" name="Google Shape;85;p15"/>
          <p:cNvPicPr preferRelativeResize="0"/>
          <p:nvPr>
            <p:custDataLst>
              <p:tags r:id="rId4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10175" y="3731375"/>
            <a:ext cx="284564" cy="2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>
            <p:custDataLst>
              <p:tags r:id="rId5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0174" y="3469175"/>
            <a:ext cx="284575" cy="236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custDataLst>
              <p:tags r:id="rId6"/>
            </p:custDataLst>
          </p:nvPr>
        </p:nvSpPr>
        <p:spPr>
          <a:xfrm>
            <a:off x="7170750" y="3433338"/>
            <a:ext cx="16998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800" dirty="0"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fr" sz="800" dirty="0">
                <a:latin typeface="Raleway"/>
                <a:ea typeface="Raleway"/>
                <a:cs typeface="Raleway"/>
                <a:sym typeface="Raleway"/>
              </a:rPr>
              <a:t>ucas.equeter@umons.ac.be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/>
          <p:nvPr>
            <p:custDataLst>
              <p:tags r:id="rId7"/>
            </p:custDataLst>
          </p:nvPr>
        </p:nvSpPr>
        <p:spPr>
          <a:xfrm>
            <a:off x="7170750" y="3705300"/>
            <a:ext cx="16998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Raleway"/>
                <a:ea typeface="Raleway"/>
                <a:cs typeface="Raleway"/>
                <a:sym typeface="Raleway"/>
              </a:rPr>
              <a:t>+32 65 374088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5"/>
          <p:cNvPicPr preferRelativeResize="0"/>
          <p:nvPr>
            <p:custDataLst>
              <p:tags r:id="rId8"/>
            </p:custDataLst>
          </p:nvPr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57913" y="3731375"/>
            <a:ext cx="284564" cy="2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>
            <p:custDataLst>
              <p:tags r:id="rId9"/>
            </p:custDataLst>
          </p:nvPr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7911" y="3469175"/>
            <a:ext cx="284575" cy="23613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custDataLst>
              <p:tags r:id="rId10"/>
            </p:custDataLst>
          </p:nvPr>
        </p:nvSpPr>
        <p:spPr>
          <a:xfrm>
            <a:off x="2818488" y="3433338"/>
            <a:ext cx="180722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800" dirty="0"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fr" sz="800" dirty="0">
                <a:latin typeface="Raleway"/>
                <a:ea typeface="Raleway"/>
                <a:cs typeface="Raleway"/>
                <a:sym typeface="Raleway"/>
              </a:rPr>
              <a:t>ierre.dehombreux@umons.ac.be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5"/>
          <p:cNvSpPr txBox="1"/>
          <p:nvPr>
            <p:custDataLst>
              <p:tags r:id="rId11"/>
            </p:custDataLst>
          </p:nvPr>
        </p:nvSpPr>
        <p:spPr>
          <a:xfrm>
            <a:off x="2818488" y="3705300"/>
            <a:ext cx="16998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Raleway"/>
                <a:ea typeface="Raleway"/>
                <a:cs typeface="Raleway"/>
                <a:sym typeface="Raleway"/>
              </a:rPr>
              <a:t>+32 499 779900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F8CA2A-8FD0-4790-A003-5D40C70CDD1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34824" y="2477261"/>
            <a:ext cx="1426305" cy="5180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0954EB3-F079-4718-B328-EEB21BDE3ED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55" y="2437814"/>
            <a:ext cx="1498923" cy="5969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6522D6-EF67-4647-97DE-FE1130DB99D5}"/>
              </a:ext>
            </a:extLst>
          </p:cNvPr>
          <p:cNvSpPr>
            <a:spLocks noGrp="1"/>
          </p:cNvSpPr>
          <p:nvPr>
            <p:ph type="sldNum" idx="12"/>
            <p:custDataLst>
              <p:tags r:id="rId14"/>
            </p:custDataLst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32</a:t>
            </a:fld>
            <a:endParaRPr lang="fr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F52729-DE38-1281-A3EE-DF420E06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04" y="1663831"/>
            <a:ext cx="6926405" cy="23178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AF8B630-4F8F-3A64-054E-DC7B981C4E46}"/>
              </a:ext>
            </a:extLst>
          </p:cNvPr>
          <p:cNvSpPr txBox="1"/>
          <p:nvPr/>
        </p:nvSpPr>
        <p:spPr>
          <a:xfrm>
            <a:off x="-5394" y="152724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tx1"/>
                </a:solidFill>
              </a:rPr>
              <a:t>BEMAS corporate sponsors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D2FE07-B3E0-B29A-7C60-EDF655903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88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Durabilité et soutenabilité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>
                <a:effectLst/>
              </a:rPr>
              <a:t>Nations-Unies, 2023 (https://www.un.org/sustainabledevelopment/fr/objectifs-de-developpement-durable/)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EF96D2-5F6F-21E6-E87B-EE90DECE4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4</a:t>
            </a:fld>
            <a:endParaRPr lang="fr-BE"/>
          </a:p>
        </p:txBody>
      </p:sp>
      <p:pic>
        <p:nvPicPr>
          <p:cNvPr id="2050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325E11A2-5077-C5F5-6BBE-0AB58759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01" y="460414"/>
            <a:ext cx="6534598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9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Vers un monde résilient ?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>
                <a:effectLst/>
              </a:rPr>
              <a:t>P. </a:t>
            </a:r>
            <a:r>
              <a:rPr lang="fr-BE" sz="700" dirty="0" err="1">
                <a:effectLst/>
              </a:rPr>
              <a:t>Dehombreux</a:t>
            </a:r>
            <a:r>
              <a:rPr lang="fr-BE" sz="700" dirty="0">
                <a:effectLst/>
              </a:rPr>
              <a:t>. "Le développement durable au profit des activités de maintenance." Forum wallon de la maintenance, Charleroi, </a:t>
            </a:r>
            <a:r>
              <a:rPr lang="fr-BE" sz="700" dirty="0" err="1">
                <a:effectLst/>
              </a:rPr>
              <a:t>Belgium</a:t>
            </a:r>
            <a:r>
              <a:rPr lang="fr-BE" sz="700" dirty="0">
                <a:effectLst/>
              </a:rPr>
              <a:t>, 2022. 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DF8B4E6-B92D-71C1-63E6-C3422B75A50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50944" y="4442170"/>
            <a:ext cx="4571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1050">
                <a:solidFill>
                  <a:srgbClr val="000000"/>
                </a:solidFill>
              </a:rPr>
              <a:t> </a:t>
            </a:r>
            <a:endParaRPr lang="en-GB" altLang="nl-BE" sz="1800">
              <a:latin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7D23BF-2B2B-F630-DF85-877A268A86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9739" y="777241"/>
            <a:ext cx="4633848" cy="3240453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2DB48F50-CA66-D04C-1D2C-282E05246D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541325" y="3669129"/>
            <a:ext cx="2266523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gilets jaunes puis retraites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nov. 2018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ED6EC58-6584-5C28-8272-60F86EF9B06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201886" y="4017694"/>
            <a:ext cx="170665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COVID-19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jan. 2020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558C434-093E-C408-891D-B74636DEF3D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76200" y="3361238"/>
            <a:ext cx="1876697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incendies France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2022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5D009071-98BB-83F1-94E5-639E043B908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188722" y="645283"/>
            <a:ext cx="291236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pénurie des semi-conducteurs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jan 2020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460312A-A642-8C2B-CC2A-FD206A22137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8473" y="2331488"/>
            <a:ext cx="1950300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vague froid Californie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février 2023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864BF83-AB41-601F-480B-A58BE6999B9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51669" y="1281309"/>
            <a:ext cx="152575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incendie </a:t>
            </a:r>
            <a:r>
              <a:rPr lang="fr-BE" sz="1200" b="1" dirty="0" err="1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Renesas</a:t>
            </a:r>
            <a:endParaRPr lang="fr-BE" sz="1200" b="1" dirty="0">
              <a:solidFill>
                <a:srgbClr val="0C6C86"/>
              </a:solidFill>
              <a:latin typeface="Raleway" pitchFamily="2" charset="0"/>
              <a:cs typeface="Times New Roman" pitchFamily="18" charset="0"/>
            </a:endParaRP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mars 2021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A092D44-EA1F-921F-01B4-29AA4FE9A83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192600" y="1144836"/>
            <a:ext cx="1923296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obstruction canal Suez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mars 2021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839C9A39-0BA8-5F69-C01A-24DAA06B256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014548" y="1835609"/>
            <a:ext cx="205044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inondations Belgique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juillet 2021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66588D0-ED20-B350-532F-48B12A2B8D0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84553" y="2583517"/>
            <a:ext cx="1923296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guerre Ukraine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février 2022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B3FA1B6A-F136-4466-309D-9C747E457C51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937985" y="3142722"/>
            <a:ext cx="1923296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Crise de l’énergie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2021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9AD631B7-4670-DBB1-F015-6FD7B18CDC4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839078" y="3932935"/>
            <a:ext cx="1876697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famine Afrique Est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avril 2022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6D1BCF8-5036-DD8F-D9BB-1428D1C5125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5636255" y="634101"/>
            <a:ext cx="280834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difficultés approvisionnements matières premières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janvier 2021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B9A33C1D-F8E9-81D7-152A-70F0D0DE8E7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6055482" y="1621340"/>
            <a:ext cx="1923296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cyberattaques</a:t>
            </a: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</a:rPr>
              <a:t>... 2014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...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E2C912-28D8-3C57-8B36-3269C895A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5</a:t>
            </a:fld>
            <a:endParaRPr lang="fr-BE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794CACF-AA7D-EAF2-18E1-8528A53F512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5584086" y="4010101"/>
            <a:ext cx="1706658" cy="4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Big </a:t>
            </a:r>
            <a:r>
              <a:rPr lang="fr-BE" sz="1200" b="1" dirty="0" err="1">
                <a:solidFill>
                  <a:srgbClr val="0C6C86"/>
                </a:solidFill>
                <a:latin typeface="Raleway" pitchFamily="2" charset="0"/>
                <a:cs typeface="Times New Roman" pitchFamily="18" charset="0"/>
              </a:rPr>
              <a:t>Quit</a:t>
            </a:r>
            <a:endParaRPr lang="fr-BE" sz="1200" b="1" dirty="0">
              <a:solidFill>
                <a:srgbClr val="0C6C86"/>
              </a:solidFill>
              <a:latin typeface="Raleway" pitchFamily="2" charset="0"/>
              <a:cs typeface="Times New Roman" pitchFamily="18" charset="0"/>
            </a:endParaRPr>
          </a:p>
          <a:p>
            <a:pPr marL="0" lvl="1" indent="0">
              <a:buNone/>
              <a:defRPr/>
            </a:pP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2021 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BE" sz="1200" b="1" dirty="0">
                <a:solidFill>
                  <a:srgbClr val="00B0F0"/>
                </a:solidFill>
                <a:latin typeface="Raleway" pitchFamily="2" charset="0"/>
                <a:cs typeface="Times New Roman" pitchFamily="18" charset="0"/>
                <a:sym typeface="Symbol" panose="05050102010706020507" pitchFamily="18" charset="2"/>
              </a:rPr>
              <a:t> 2023</a:t>
            </a:r>
            <a:endParaRPr lang="fr-BE" sz="1200" b="1" dirty="0">
              <a:solidFill>
                <a:srgbClr val="00B0F0"/>
              </a:solidFill>
              <a:latin typeface="Raleway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Trajectoire environnementale : on commence quand ?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700" dirty="0">
                <a:effectLst/>
              </a:rPr>
              <a:t>GIEC 2021 ; ministère de la transition écologique (France) ; noaa.gov (2023)</a:t>
            </a:r>
            <a:endParaRPr lang="fr-BE" sz="700" dirty="0">
              <a:effectLst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EF96D2-5F6F-21E6-E87B-EE90DECE4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6</a:t>
            </a:fld>
            <a:endParaRPr lang="fr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5EB41B-95E5-E3C9-0660-70E6647D4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736" r="2077" b="3224"/>
          <a:stretch/>
        </p:blipFill>
        <p:spPr bwMode="auto">
          <a:xfrm>
            <a:off x="4617027" y="2959785"/>
            <a:ext cx="3020291" cy="21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7D4188-4FF3-D6A3-2478-E66392CA8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4381"/>
            <a:ext cx="4475018" cy="3881805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5E43D8EF-E319-7D72-635D-D8DC743A4953}"/>
              </a:ext>
            </a:extLst>
          </p:cNvPr>
          <p:cNvGrpSpPr/>
          <p:nvPr/>
        </p:nvGrpSpPr>
        <p:grpSpPr>
          <a:xfrm>
            <a:off x="5109535" y="563953"/>
            <a:ext cx="3722765" cy="2305739"/>
            <a:chOff x="5024043" y="460414"/>
            <a:chExt cx="3722765" cy="230573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81D3102-AA8B-E479-C395-D9CDBD66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4043" y="460414"/>
              <a:ext cx="3722765" cy="2305739"/>
            </a:xfrm>
            <a:prstGeom prst="rect">
              <a:avLst/>
            </a:prstGeom>
          </p:spPr>
        </p:pic>
        <p:sp>
          <p:nvSpPr>
            <p:cNvPr id="21" name="Titre 2">
              <a:extLst>
                <a:ext uri="{FF2B5EF4-FFF2-40B4-BE49-F238E27FC236}">
                  <a16:creationId xmlns:a16="http://schemas.microsoft.com/office/drawing/2014/main" id="{BD9A13C5-F172-720A-48AB-9CC0B4BC0835}"/>
                </a:ext>
              </a:extLst>
            </p:cNvPr>
            <p:cNvSpPr txBox="1">
              <a:spLocks/>
            </p:cNvSpPr>
            <p:nvPr/>
          </p:nvSpPr>
          <p:spPr>
            <a:xfrm>
              <a:off x="6178936" y="583366"/>
              <a:ext cx="2293522" cy="420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 fontScale="9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1100" dirty="0">
                  <a:latin typeface="Raleway" pitchFamily="2" charset="0"/>
                </a:rPr>
                <a:t>Émissions de CO2 dans le monde</a:t>
              </a:r>
              <a:endParaRPr lang="fr-BE" sz="1100" dirty="0"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B8029BB-622A-B771-324A-DA45D257F892}"/>
              </a:ext>
            </a:extLst>
          </p:cNvPr>
          <p:cNvGrpSpPr/>
          <p:nvPr/>
        </p:nvGrpSpPr>
        <p:grpSpPr>
          <a:xfrm>
            <a:off x="2510711" y="2393002"/>
            <a:ext cx="4126816" cy="1789100"/>
            <a:chOff x="2510711" y="2664465"/>
            <a:chExt cx="4126816" cy="17891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3A025C7-E9FD-1ED9-2DBA-1E58ABAF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711" y="2664465"/>
              <a:ext cx="3714678" cy="1586145"/>
            </a:xfrm>
            <a:prstGeom prst="rect">
              <a:avLst/>
            </a:prstGeom>
          </p:spPr>
        </p:pic>
        <p:pic>
          <p:nvPicPr>
            <p:cNvPr id="15" name="Picture 2" descr="25.01.18 - MIDIS / développement durable - Agenda 2030 : quel rôle pour les  établissements d'enseignement supérieur ?">
              <a:extLst>
                <a:ext uri="{FF2B5EF4-FFF2-40B4-BE49-F238E27FC236}">
                  <a16:creationId xmlns:a16="http://schemas.microsoft.com/office/drawing/2014/main" id="{65073300-2DA1-D59B-2487-0DAC3F4942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21" t="71380" r="34065" b="2211"/>
            <a:stretch/>
          </p:blipFill>
          <p:spPr bwMode="auto">
            <a:xfrm>
              <a:off x="5711251" y="3494686"/>
              <a:ext cx="926276" cy="95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25F6BCA-DC1D-18BC-B1CF-D20D72D3D648}"/>
              </a:ext>
            </a:extLst>
          </p:cNvPr>
          <p:cNvGrpSpPr/>
          <p:nvPr/>
        </p:nvGrpSpPr>
        <p:grpSpPr>
          <a:xfrm>
            <a:off x="4947401" y="86683"/>
            <a:ext cx="4073757" cy="3061863"/>
            <a:chOff x="3013072" y="438342"/>
            <a:chExt cx="4073757" cy="306186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8E62882-BC46-2EF5-5C90-5487F177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072" y="774437"/>
              <a:ext cx="4073757" cy="2725768"/>
            </a:xfrm>
            <a:prstGeom prst="rect">
              <a:avLst/>
            </a:prstGeom>
          </p:spPr>
        </p:pic>
        <p:pic>
          <p:nvPicPr>
            <p:cNvPr id="7" name="Picture 2" descr="25.01.18 - MIDIS / développement durable - Agenda 2030 : quel rôle pour les  établissements d'enseignement supérieur ?">
              <a:extLst>
                <a:ext uri="{FF2B5EF4-FFF2-40B4-BE49-F238E27FC236}">
                  <a16:creationId xmlns:a16="http://schemas.microsoft.com/office/drawing/2014/main" id="{F750A8D3-0A72-C25D-19DD-82588C2D4D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3" t="17829" r="17533" b="55762"/>
            <a:stretch/>
          </p:blipFill>
          <p:spPr bwMode="auto">
            <a:xfrm>
              <a:off x="6160553" y="438342"/>
              <a:ext cx="926276" cy="95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Trajectoire sociale : ne pas régresser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EF96D2-5F6F-21E6-E87B-EE90DECE4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7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F0C36C-C0E9-CCB8-F7EE-BB56F0C88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8" y="574381"/>
            <a:ext cx="2766723" cy="2725768"/>
          </a:xfrm>
          <a:prstGeom prst="rect">
            <a:avLst/>
          </a:prstGeom>
        </p:spPr>
      </p:pic>
      <p:pic>
        <p:nvPicPr>
          <p:cNvPr id="2" name="Picture 2" descr="25.01.18 - MIDIS / développement durable - Agenda 2030 : quel rôle pour les  établissements d'enseignement supérieur ?">
            <a:extLst>
              <a:ext uri="{FF2B5EF4-FFF2-40B4-BE49-F238E27FC236}">
                <a16:creationId xmlns:a16="http://schemas.microsoft.com/office/drawing/2014/main" id="{1799C51F-E8E9-D17D-9839-7EFAB574F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339" r="33569" b="56222"/>
          <a:stretch/>
        </p:blipFill>
        <p:spPr bwMode="auto">
          <a:xfrm>
            <a:off x="0" y="1937265"/>
            <a:ext cx="1456876" cy="13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5CA66B-680A-BFDE-AC1A-829437D38A79}"/>
              </a:ext>
            </a:extLst>
          </p:cNvPr>
          <p:cNvSpPr txBox="1"/>
          <p:nvPr/>
        </p:nvSpPr>
        <p:spPr>
          <a:xfrm>
            <a:off x="235310" y="4275855"/>
            <a:ext cx="84304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700" dirty="0">
                <a:effectLst/>
              </a:rPr>
              <a:t>Le Vif 2023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>
                <a:effectLst/>
              </a:rPr>
              <a:t>Thomas Breda, Paul Dutronc-Postel, Joyce Sultan </a:t>
            </a:r>
            <a:r>
              <a:rPr lang="fr-BE" sz="700" dirty="0" err="1">
                <a:effectLst/>
              </a:rPr>
              <a:t>Parraud</a:t>
            </a:r>
            <a:r>
              <a:rPr lang="fr-BE" sz="700" dirty="0">
                <a:effectLst/>
              </a:rPr>
              <a:t>, Maxime </a:t>
            </a:r>
            <a:r>
              <a:rPr lang="fr-BE" sz="700" dirty="0" err="1">
                <a:effectLst/>
              </a:rPr>
              <a:t>Tô</a:t>
            </a:r>
            <a:r>
              <a:rPr lang="fr-BE" sz="700" dirty="0">
                <a:effectLst/>
              </a:rPr>
              <a:t>. Les inégalités salariales femmes-hommes dans les entreprises. 2021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</a:rPr>
              <a:t>New York Times - French Police Face Criticism for Crackdown on Protests Against Pension Overhaul| April 12, 2023, Page A10</a:t>
            </a:r>
            <a:endParaRPr lang="fr-BE" sz="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7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Trajectoire économique : modèles circulaires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EF96D2-5F6F-21E6-E87B-EE90DECE4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8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5CA66B-680A-BFDE-AC1A-829437D38A79}"/>
              </a:ext>
            </a:extLst>
          </p:cNvPr>
          <p:cNvSpPr txBox="1"/>
          <p:nvPr/>
        </p:nvSpPr>
        <p:spPr>
          <a:xfrm>
            <a:off x="235310" y="4275855"/>
            <a:ext cx="8430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700" dirty="0">
                <a:effectLst/>
              </a:rPr>
              <a:t>P. </a:t>
            </a:r>
            <a:r>
              <a:rPr lang="fr-FR" sz="700" dirty="0" err="1">
                <a:effectLst/>
              </a:rPr>
              <a:t>Morseletto</a:t>
            </a:r>
            <a:r>
              <a:rPr lang="fr-FR" sz="700" dirty="0">
                <a:effectLst/>
              </a:rPr>
              <a:t>, « </a:t>
            </a:r>
            <a:r>
              <a:rPr lang="fr-FR" sz="700" dirty="0" err="1">
                <a:effectLst/>
              </a:rPr>
              <a:t>Targets</a:t>
            </a:r>
            <a:r>
              <a:rPr lang="fr-FR" sz="700" dirty="0">
                <a:effectLst/>
              </a:rPr>
              <a:t> for a </a:t>
            </a:r>
            <a:r>
              <a:rPr lang="fr-FR" sz="700" dirty="0" err="1">
                <a:effectLst/>
              </a:rPr>
              <a:t>circular</a:t>
            </a:r>
            <a:r>
              <a:rPr lang="fr-FR" sz="700" dirty="0">
                <a:effectLst/>
              </a:rPr>
              <a:t> </a:t>
            </a:r>
            <a:r>
              <a:rPr lang="fr-FR" sz="700" dirty="0" err="1">
                <a:effectLst/>
              </a:rPr>
              <a:t>economy</a:t>
            </a:r>
            <a:r>
              <a:rPr lang="fr-FR" sz="700" dirty="0">
                <a:effectLst/>
              </a:rPr>
              <a:t> », </a:t>
            </a:r>
            <a:r>
              <a:rPr lang="fr-FR" sz="700" dirty="0" err="1">
                <a:effectLst/>
              </a:rPr>
              <a:t>Resour</a:t>
            </a:r>
            <a:r>
              <a:rPr lang="fr-FR" sz="700" dirty="0">
                <a:effectLst/>
              </a:rPr>
              <a:t>. </a:t>
            </a:r>
            <a:r>
              <a:rPr lang="fr-FR" sz="700" dirty="0" err="1">
                <a:effectLst/>
              </a:rPr>
              <a:t>Conserv</a:t>
            </a:r>
            <a:r>
              <a:rPr lang="fr-FR" sz="700" dirty="0">
                <a:effectLst/>
              </a:rPr>
              <a:t>. </a:t>
            </a:r>
            <a:r>
              <a:rPr lang="fr-FR" sz="700" dirty="0" err="1">
                <a:effectLst/>
              </a:rPr>
              <a:t>Recycl</a:t>
            </a:r>
            <a:r>
              <a:rPr lang="fr-FR" sz="700" dirty="0">
                <a:effectLst/>
              </a:rPr>
              <a:t>., vol. 153, p. 104553, févr. 2020, </a:t>
            </a:r>
            <a:r>
              <a:rPr lang="fr-FR" sz="700" dirty="0" err="1">
                <a:effectLst/>
              </a:rPr>
              <a:t>doi</a:t>
            </a:r>
            <a:r>
              <a:rPr lang="fr-FR" sz="700" dirty="0">
                <a:effectLst/>
              </a:rPr>
              <a:t>: 10.1016/j.resconrec.2019.104553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</a:rPr>
              <a:t>J. Potting, M. </a:t>
            </a:r>
            <a:r>
              <a:rPr lang="en-US" sz="700" dirty="0" err="1">
                <a:effectLst/>
              </a:rPr>
              <a:t>Hekkert</a:t>
            </a:r>
            <a:r>
              <a:rPr lang="en-US" sz="700" dirty="0">
                <a:effectLst/>
              </a:rPr>
              <a:t>, E. Worrell, et A. </a:t>
            </a:r>
            <a:r>
              <a:rPr lang="en-US" sz="700" dirty="0" err="1">
                <a:effectLst/>
              </a:rPr>
              <a:t>Hanemaaijer</a:t>
            </a:r>
            <a:r>
              <a:rPr lang="en-US" sz="700" dirty="0">
                <a:effectLst/>
              </a:rPr>
              <a:t>, « CIRCULAR ECONOMY: MEASURING INNOVATION IN THE PRODUCT CHAIN »</a:t>
            </a:r>
            <a:endParaRPr lang="fr-BE" sz="700" dirty="0"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DA7A52-F024-0D29-2888-971EB340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1" y="476082"/>
            <a:ext cx="5510170" cy="3778043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8C8CE76-D33F-A5EE-46F1-582A17CD6A6A}"/>
              </a:ext>
            </a:extLst>
          </p:cNvPr>
          <p:cNvSpPr/>
          <p:nvPr/>
        </p:nvSpPr>
        <p:spPr>
          <a:xfrm>
            <a:off x="5943600" y="574381"/>
            <a:ext cx="236220" cy="36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E9CDFC0B-BA15-4B80-CA14-4E532AEFA1F1}"/>
              </a:ext>
            </a:extLst>
          </p:cNvPr>
          <p:cNvSpPr txBox="1">
            <a:spLocks/>
          </p:cNvSpPr>
          <p:nvPr/>
        </p:nvSpPr>
        <p:spPr>
          <a:xfrm>
            <a:off x="6179820" y="574381"/>
            <a:ext cx="1165860" cy="35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latin typeface="Raleway" pitchFamily="2" charset="0"/>
              </a:rPr>
              <a:t>Préférer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FA1A3E62-43C0-DC3F-6347-4219997856CF}"/>
              </a:ext>
            </a:extLst>
          </p:cNvPr>
          <p:cNvSpPr txBox="1">
            <a:spLocks/>
          </p:cNvSpPr>
          <p:nvPr/>
        </p:nvSpPr>
        <p:spPr>
          <a:xfrm>
            <a:off x="6179820" y="3859202"/>
            <a:ext cx="1165860" cy="35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latin typeface="Raleway" pitchFamily="2" charset="0"/>
              </a:rPr>
              <a:t>Limiter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0665ED91-4F12-ACE3-3CCB-E3D335CCE88D}"/>
              </a:ext>
            </a:extLst>
          </p:cNvPr>
          <p:cNvSpPr txBox="1">
            <a:spLocks/>
          </p:cNvSpPr>
          <p:nvPr/>
        </p:nvSpPr>
        <p:spPr>
          <a:xfrm>
            <a:off x="7411189" y="3547705"/>
            <a:ext cx="1793475" cy="129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FR" sz="1600" dirty="0">
                <a:latin typeface="Raleway" pitchFamily="2" charset="0"/>
              </a:rPr>
              <a:t>Austérité ? Pauvreté ? Croissance ? Décroissance ?</a:t>
            </a:r>
            <a:endParaRPr lang="fr-BE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411CDA-E966-045F-31F7-8739E3C9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aleway" pitchFamily="2" charset="0"/>
              </a:rPr>
              <a:t>Quelles sont nos ressources actuelles ?</a:t>
            </a:r>
            <a:endParaRPr lang="fr-BE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105A3A-78A6-9DB6-24DF-97879792BED9}"/>
              </a:ext>
            </a:extLst>
          </p:cNvPr>
          <p:cNvSpPr txBox="1"/>
          <p:nvPr/>
        </p:nvSpPr>
        <p:spPr>
          <a:xfrm>
            <a:off x="242454" y="4483031"/>
            <a:ext cx="84304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700" dirty="0">
                <a:effectLst/>
              </a:rPr>
              <a:t>P. </a:t>
            </a:r>
            <a:r>
              <a:rPr lang="fr-BE" sz="700" dirty="0" err="1">
                <a:effectLst/>
              </a:rPr>
              <a:t>Dehombreux</a:t>
            </a:r>
            <a:r>
              <a:rPr lang="fr-BE" sz="700" dirty="0">
                <a:effectLst/>
              </a:rPr>
              <a:t>. "Le développement durable au profit des activités de maintenance." Forum wallon de la maintenance, Charleroi, </a:t>
            </a:r>
            <a:r>
              <a:rPr lang="fr-BE" sz="700" dirty="0" err="1">
                <a:effectLst/>
              </a:rPr>
              <a:t>Belgium</a:t>
            </a:r>
            <a:r>
              <a:rPr lang="fr-BE" sz="700" dirty="0">
                <a:effectLst/>
              </a:rPr>
              <a:t>, 2022. 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E96B9CE8-9696-C0FC-FE3C-BC36FEC8B35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50944" y="4442170"/>
            <a:ext cx="4571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1050">
                <a:solidFill>
                  <a:srgbClr val="000000"/>
                </a:solidFill>
              </a:rPr>
              <a:t> </a:t>
            </a:r>
            <a:endParaRPr lang="en-GB" altLang="nl-BE" sz="1800">
              <a:latin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80E1A3-A30D-C2FD-0908-AEEDF867E7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5759" y="2034090"/>
            <a:ext cx="3356716" cy="2428624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2FF032-C9ED-8461-1D50-EA306F2293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3871" y="778239"/>
            <a:ext cx="3356716" cy="242862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E9EE3C8-9278-14C9-38F5-58044D6982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10797" y="2027568"/>
            <a:ext cx="3356716" cy="2428624"/>
          </a:xfrm>
          <a:prstGeom prst="ellipse">
            <a:avLst/>
          </a:prstGeom>
          <a:solidFill>
            <a:srgbClr val="76BDE3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45561D-4DB9-8B22-2A99-B133658E2A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3015" y="1145818"/>
            <a:ext cx="15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Raleway" panose="020B0604020202020204" charset="0"/>
              </a:rPr>
              <a:t>Économique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322FEC-11BD-0236-3C08-81C2CDBD000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9005" y="3477832"/>
            <a:ext cx="18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Raleway" panose="020B0604020202020204" charset="0"/>
              </a:rPr>
              <a:t>Environnemental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BA0641-658A-FFDE-D2DD-22FE9B8C88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23139" y="3001183"/>
            <a:ext cx="982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Raleway" panose="020B0604020202020204" charset="0"/>
              </a:defRPr>
            </a:lvl1pPr>
          </a:lstStyle>
          <a:p>
            <a:r>
              <a:rPr lang="fr-BE" dirty="0"/>
              <a:t>Sociétal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2E152E-B1FD-39CA-9DD1-9515E907D40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10797" y="2585685"/>
            <a:ext cx="135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FFFF00"/>
                </a:solidFill>
                <a:latin typeface="Raleway" panose="020B0604020202020204" charset="0"/>
              </a:rPr>
              <a:t>Durable</a:t>
            </a:r>
          </a:p>
          <a:p>
            <a:pPr algn="ctr"/>
            <a:r>
              <a:rPr lang="fr-BE" sz="1600" b="1" dirty="0">
                <a:solidFill>
                  <a:srgbClr val="FFFF00"/>
                </a:solidFill>
                <a:latin typeface="Raleway" panose="020B0604020202020204" charset="0"/>
              </a:rPr>
              <a:t>Soutenable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6C0149-B96D-2A9A-6069-F283D641BC3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309035" y="2247131"/>
            <a:ext cx="125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bg1"/>
                </a:solidFill>
                <a:latin typeface="Raleway" panose="020B0604020202020204" charset="0"/>
              </a:defRPr>
            </a:lvl1pPr>
          </a:lstStyle>
          <a:p>
            <a:r>
              <a:rPr lang="fr-BE" dirty="0"/>
              <a:t>Équitable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3135EC-C83F-082F-8CAD-0EC97DD5F0A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65318" y="2266573"/>
            <a:ext cx="125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latin typeface="Raleway" panose="020B0604020202020204" charset="0"/>
              </a:rPr>
              <a:t>Viable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054680-6EE1-FA15-45B3-826134F9F6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504043" y="3415049"/>
            <a:ext cx="102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latin typeface="Raleway" panose="020B0604020202020204" charset="0"/>
              </a:rPr>
              <a:t>Vivable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4859AC1-EC02-0129-FCF8-F9F3CC155DFC}"/>
              </a:ext>
            </a:extLst>
          </p:cNvPr>
          <p:cNvGrpSpPr/>
          <p:nvPr/>
        </p:nvGrpSpPr>
        <p:grpSpPr>
          <a:xfrm>
            <a:off x="6601691" y="1521724"/>
            <a:ext cx="1731818" cy="1752601"/>
            <a:chOff x="6601691" y="1521724"/>
            <a:chExt cx="1731818" cy="1752601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0779EC1-12F2-98F7-9429-454DDCD7B6E5}"/>
                </a:ext>
              </a:extLst>
            </p:cNvPr>
            <p:cNvSpPr/>
            <p:nvPr/>
          </p:nvSpPr>
          <p:spPr>
            <a:xfrm>
              <a:off x="6601691" y="1521724"/>
              <a:ext cx="1731818" cy="17526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C6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aleway" pitchFamily="2" charset="0"/>
                </a:rPr>
                <a:t>Industrie 4.0</a:t>
              </a:r>
            </a:p>
          </p:txBody>
        </p:sp>
        <p:pic>
          <p:nvPicPr>
            <p:cNvPr id="33" name="Graphique 32" descr="Employé de bureau">
              <a:extLst>
                <a:ext uri="{FF2B5EF4-FFF2-40B4-BE49-F238E27FC236}">
                  <a16:creationId xmlns:a16="http://schemas.microsoft.com/office/drawing/2014/main" id="{EE94DBE3-B039-72F6-5996-C26CEF5E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32709" y="2427677"/>
              <a:ext cx="374637" cy="374637"/>
            </a:xfrm>
            <a:prstGeom prst="rect">
              <a:avLst/>
            </a:prstGeom>
          </p:spPr>
        </p:pic>
        <p:pic>
          <p:nvPicPr>
            <p:cNvPr id="34" name="Graphique 33" descr="Écolière">
              <a:extLst>
                <a:ext uri="{FF2B5EF4-FFF2-40B4-BE49-F238E27FC236}">
                  <a16:creationId xmlns:a16="http://schemas.microsoft.com/office/drawing/2014/main" id="{E10B0A1F-8FD3-BADC-5C60-943D8390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945827" y="1715064"/>
              <a:ext cx="340421" cy="340421"/>
            </a:xfrm>
            <a:prstGeom prst="rect">
              <a:avLst/>
            </a:prstGeom>
          </p:spPr>
        </p:pic>
        <p:pic>
          <p:nvPicPr>
            <p:cNvPr id="35" name="Graphique 34" descr="Soudeur">
              <a:extLst>
                <a:ext uri="{FF2B5EF4-FFF2-40B4-BE49-F238E27FC236}">
                  <a16:creationId xmlns:a16="http://schemas.microsoft.com/office/drawing/2014/main" id="{0A080997-AD4A-4767-D173-5368432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4913" y="2802314"/>
              <a:ext cx="337169" cy="337169"/>
            </a:xfrm>
            <a:prstGeom prst="rect">
              <a:avLst/>
            </a:prstGeom>
          </p:spPr>
        </p:pic>
        <p:pic>
          <p:nvPicPr>
            <p:cNvPr id="36" name="Graphique 35" descr="Ouvrier du bâtiment">
              <a:extLst>
                <a:ext uri="{FF2B5EF4-FFF2-40B4-BE49-F238E27FC236}">
                  <a16:creationId xmlns:a16="http://schemas.microsoft.com/office/drawing/2014/main" id="{7D617CB4-2F85-F7E7-81D1-A3736CF1D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615737" y="1722973"/>
              <a:ext cx="324605" cy="324605"/>
            </a:xfrm>
            <a:prstGeom prst="rect">
              <a:avLst/>
            </a:prstGeom>
          </p:spPr>
        </p:pic>
        <p:pic>
          <p:nvPicPr>
            <p:cNvPr id="37" name="Graphique 36" descr="Programmeur">
              <a:extLst>
                <a:ext uri="{FF2B5EF4-FFF2-40B4-BE49-F238E27FC236}">
                  <a16:creationId xmlns:a16="http://schemas.microsoft.com/office/drawing/2014/main" id="{0327DF88-F69B-1350-6CDC-6EA0E689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6612" y="2459489"/>
              <a:ext cx="374636" cy="374636"/>
            </a:xfrm>
            <a:prstGeom prst="rect">
              <a:avLst/>
            </a:prstGeom>
          </p:spPr>
        </p:pic>
      </p:grp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4D659D5-2981-10FE-9083-BD41CB3D2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6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4|33|3.4|29.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2169</Words>
  <Application>Microsoft Office PowerPoint</Application>
  <PresentationFormat>Affichage à l'écran (16:9)</PresentationFormat>
  <Paragraphs>355</Paragraphs>
  <Slides>33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Raleway</vt:lpstr>
      <vt:lpstr>Cambria Math</vt:lpstr>
      <vt:lpstr>Wingdings</vt:lpstr>
      <vt:lpstr>Arial</vt:lpstr>
      <vt:lpstr>Times New Roman</vt:lpstr>
      <vt:lpstr>Helvetica</vt:lpstr>
      <vt:lpstr>Simple Light</vt:lpstr>
      <vt:lpstr>Maintenance 5.0 :  de l’effet de mode aux transformations de notre industrie</vt:lpstr>
      <vt:lpstr>Héritiers de 4 précédentes révolutions industrielles</vt:lpstr>
      <vt:lpstr>Vers une industrie durable et soutenable…</vt:lpstr>
      <vt:lpstr>Durabilité et soutenabilité</vt:lpstr>
      <vt:lpstr>Vers un monde résilient ?</vt:lpstr>
      <vt:lpstr>Trajectoire environnementale : on commence quand ?</vt:lpstr>
      <vt:lpstr>Trajectoire sociale : ne pas régresser</vt:lpstr>
      <vt:lpstr>Trajectoire économique : modèles circulaires</vt:lpstr>
      <vt:lpstr>Quelles sont nos ressources actuelles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Utiliser sa montre comme boussole = l’assurance de se perdre</vt:lpstr>
      <vt:lpstr>Société 5.0 : une vision nipponne centrée sur l’humain</vt:lpstr>
      <vt:lpstr>Industrie 5.0 : révolution d’orientation, pas de technologie</vt:lpstr>
      <vt:lpstr>Maintenance 5.0 ?</vt:lpstr>
      <vt:lpstr>Maintenance 5.0 ?</vt:lpstr>
      <vt:lpstr>Maintenance 5.0 : ce que vous faites, peut-être sans le savoir</vt:lpstr>
      <vt:lpstr>Présentation PowerPoint</vt:lpstr>
      <vt:lpstr>Présentation PowerPoint</vt:lpstr>
      <vt:lpstr>Creusons les indicateurs environnementaux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Quelles seront vos pratiques de demain ?</vt:lpstr>
      <vt:lpstr>CONTACTS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Insérez le titre de votre présentation</dc:title>
  <dc:creator>Lucas EQUETER</dc:creator>
  <cp:lastModifiedBy>Lucas EQUETER</cp:lastModifiedBy>
  <cp:revision>4</cp:revision>
  <dcterms:modified xsi:type="dcterms:W3CDTF">2023-04-24T07:29:40Z</dcterms:modified>
</cp:coreProperties>
</file>