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258" r:id="rId5"/>
    <p:sldId id="358" r:id="rId6"/>
    <p:sldId id="377" r:id="rId7"/>
    <p:sldId id="399" r:id="rId8"/>
    <p:sldId id="378" r:id="rId9"/>
    <p:sldId id="379" r:id="rId10"/>
    <p:sldId id="380" r:id="rId11"/>
    <p:sldId id="381" r:id="rId12"/>
    <p:sldId id="383" r:id="rId13"/>
    <p:sldId id="384" r:id="rId14"/>
    <p:sldId id="385" r:id="rId15"/>
    <p:sldId id="387" r:id="rId16"/>
    <p:sldId id="388" r:id="rId17"/>
    <p:sldId id="389" r:id="rId18"/>
    <p:sldId id="390" r:id="rId19"/>
    <p:sldId id="391" r:id="rId20"/>
    <p:sldId id="396" r:id="rId21"/>
    <p:sldId id="394" r:id="rId22"/>
    <p:sldId id="395" r:id="rId23"/>
    <p:sldId id="397" r:id="rId24"/>
    <p:sldId id="393" r:id="rId25"/>
    <p:sldId id="400" r:id="rId26"/>
    <p:sldId id="376" r:id="rId27"/>
    <p:sldId id="398" r:id="rId2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lmant Nathanaël" initials="SN" lastIdx="1" clrIdx="0">
    <p:extLst>
      <p:ext uri="{19B8F6BF-5375-455C-9EA6-DF929625EA0E}">
        <p15:presenceInfo xmlns:p15="http://schemas.microsoft.com/office/powerpoint/2012/main" userId="6bbea1dc86cfef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39"/>
    <a:srgbClr val="C44C4C"/>
    <a:srgbClr val="C40C42"/>
    <a:srgbClr val="00AB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5A7A8-F14D-4FE9-8192-6DE6C310C43E}" v="960" dt="2023-05-10T11:30:26.7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30" autoAdjust="0"/>
    <p:restoredTop sz="85664" autoAdjust="0"/>
  </p:normalViewPr>
  <p:slideViewPr>
    <p:cSldViewPr snapToGrid="0" showGuides="1">
      <p:cViewPr varScale="1">
        <p:scale>
          <a:sx n="70" d="100"/>
          <a:sy n="70" d="100"/>
        </p:scale>
        <p:origin x="130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77" d="100"/>
          <a:sy n="77" d="100"/>
        </p:scale>
        <p:origin x="3156" y="1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aël STILMANT" userId="6628a0ba-1b86-458a-82e6-eb24c5b56618" providerId="ADAL" clId="{8EBB03AD-6554-45AC-8057-D9A8B407F2C3}"/>
    <pc:docChg chg="undo redo custSel addSld delSld modSld sldOrd">
      <pc:chgData name="Nathanaël STILMANT" userId="6628a0ba-1b86-458a-82e6-eb24c5b56618" providerId="ADAL" clId="{8EBB03AD-6554-45AC-8057-D9A8B407F2C3}" dt="2023-05-04T17:22:51.756" v="4565" actId="5793"/>
      <pc:docMkLst>
        <pc:docMk/>
      </pc:docMkLst>
      <pc:sldChg chg="modSp mod modNotesTx">
        <pc:chgData name="Nathanaël STILMANT" userId="6628a0ba-1b86-458a-82e6-eb24c5b56618" providerId="ADAL" clId="{8EBB03AD-6554-45AC-8057-D9A8B407F2C3}" dt="2023-05-04T17:21:40.929" v="4551" actId="20577"/>
        <pc:sldMkLst>
          <pc:docMk/>
          <pc:sldMk cId="1098879386" sldId="358"/>
        </pc:sldMkLst>
        <pc:spChg chg="mod">
          <ac:chgData name="Nathanaël STILMANT" userId="6628a0ba-1b86-458a-82e6-eb24c5b56618" providerId="ADAL" clId="{8EBB03AD-6554-45AC-8057-D9A8B407F2C3}" dt="2023-05-02T16:18:30.894" v="2928" actId="114"/>
          <ac:spMkLst>
            <pc:docMk/>
            <pc:sldMk cId="1098879386" sldId="358"/>
            <ac:spMk id="2" creationId="{2CACDACD-565B-F612-156E-5150BE08A448}"/>
          </ac:spMkLst>
        </pc:spChg>
        <pc:spChg chg="mod">
          <ac:chgData name="Nathanaël STILMANT" userId="6628a0ba-1b86-458a-82e6-eb24c5b56618" providerId="ADAL" clId="{8EBB03AD-6554-45AC-8057-D9A8B407F2C3}" dt="2023-04-18T15:43:47.875" v="8" actId="20577"/>
          <ac:spMkLst>
            <pc:docMk/>
            <pc:sldMk cId="1098879386" sldId="358"/>
            <ac:spMk id="3" creationId="{9F06C9FD-436A-D780-87DA-9A6A1763C8BC}"/>
          </ac:spMkLst>
        </pc:spChg>
      </pc:sldChg>
      <pc:sldChg chg="del">
        <pc:chgData name="Nathanaël STILMANT" userId="6628a0ba-1b86-458a-82e6-eb24c5b56618" providerId="ADAL" clId="{8EBB03AD-6554-45AC-8057-D9A8B407F2C3}" dt="2023-04-18T15:42:45.844" v="0" actId="2696"/>
        <pc:sldMkLst>
          <pc:docMk/>
          <pc:sldMk cId="1465683853" sldId="359"/>
        </pc:sldMkLst>
      </pc:sldChg>
      <pc:sldChg chg="del">
        <pc:chgData name="Nathanaël STILMANT" userId="6628a0ba-1b86-458a-82e6-eb24c5b56618" providerId="ADAL" clId="{8EBB03AD-6554-45AC-8057-D9A8B407F2C3}" dt="2023-04-18T15:42:45.844" v="0" actId="2696"/>
        <pc:sldMkLst>
          <pc:docMk/>
          <pc:sldMk cId="3773727867" sldId="360"/>
        </pc:sldMkLst>
      </pc:sldChg>
      <pc:sldChg chg="del">
        <pc:chgData name="Nathanaël STILMANT" userId="6628a0ba-1b86-458a-82e6-eb24c5b56618" providerId="ADAL" clId="{8EBB03AD-6554-45AC-8057-D9A8B407F2C3}" dt="2023-04-18T15:42:45.844" v="0" actId="2696"/>
        <pc:sldMkLst>
          <pc:docMk/>
          <pc:sldMk cId="4007381203" sldId="361"/>
        </pc:sldMkLst>
      </pc:sldChg>
      <pc:sldChg chg="del">
        <pc:chgData name="Nathanaël STILMANT" userId="6628a0ba-1b86-458a-82e6-eb24c5b56618" providerId="ADAL" clId="{8EBB03AD-6554-45AC-8057-D9A8B407F2C3}" dt="2023-04-18T15:42:45.844" v="0" actId="2696"/>
        <pc:sldMkLst>
          <pc:docMk/>
          <pc:sldMk cId="1521696808" sldId="362"/>
        </pc:sldMkLst>
      </pc:sldChg>
      <pc:sldChg chg="del">
        <pc:chgData name="Nathanaël STILMANT" userId="6628a0ba-1b86-458a-82e6-eb24c5b56618" providerId="ADAL" clId="{8EBB03AD-6554-45AC-8057-D9A8B407F2C3}" dt="2023-04-18T15:42:45.844" v="0" actId="2696"/>
        <pc:sldMkLst>
          <pc:docMk/>
          <pc:sldMk cId="3321768415" sldId="363"/>
        </pc:sldMkLst>
      </pc:sldChg>
      <pc:sldChg chg="del">
        <pc:chgData name="Nathanaël STILMANT" userId="6628a0ba-1b86-458a-82e6-eb24c5b56618" providerId="ADAL" clId="{8EBB03AD-6554-45AC-8057-D9A8B407F2C3}" dt="2023-04-18T15:42:45.844" v="0" actId="2696"/>
        <pc:sldMkLst>
          <pc:docMk/>
          <pc:sldMk cId="2131764892" sldId="364"/>
        </pc:sldMkLst>
      </pc:sldChg>
      <pc:sldChg chg="del">
        <pc:chgData name="Nathanaël STILMANT" userId="6628a0ba-1b86-458a-82e6-eb24c5b56618" providerId="ADAL" clId="{8EBB03AD-6554-45AC-8057-D9A8B407F2C3}" dt="2023-04-18T15:42:45.844" v="0" actId="2696"/>
        <pc:sldMkLst>
          <pc:docMk/>
          <pc:sldMk cId="2297496282" sldId="365"/>
        </pc:sldMkLst>
      </pc:sldChg>
      <pc:sldChg chg="del">
        <pc:chgData name="Nathanaël STILMANT" userId="6628a0ba-1b86-458a-82e6-eb24c5b56618" providerId="ADAL" clId="{8EBB03AD-6554-45AC-8057-D9A8B407F2C3}" dt="2023-04-18T15:42:45.844" v="0" actId="2696"/>
        <pc:sldMkLst>
          <pc:docMk/>
          <pc:sldMk cId="4090054952" sldId="366"/>
        </pc:sldMkLst>
      </pc:sldChg>
      <pc:sldChg chg="del">
        <pc:chgData name="Nathanaël STILMANT" userId="6628a0ba-1b86-458a-82e6-eb24c5b56618" providerId="ADAL" clId="{8EBB03AD-6554-45AC-8057-D9A8B407F2C3}" dt="2023-04-18T15:42:45.844" v="0" actId="2696"/>
        <pc:sldMkLst>
          <pc:docMk/>
          <pc:sldMk cId="2931670554" sldId="367"/>
        </pc:sldMkLst>
      </pc:sldChg>
      <pc:sldChg chg="del">
        <pc:chgData name="Nathanaël STILMANT" userId="6628a0ba-1b86-458a-82e6-eb24c5b56618" providerId="ADAL" clId="{8EBB03AD-6554-45AC-8057-D9A8B407F2C3}" dt="2023-04-18T15:42:45.844" v="0" actId="2696"/>
        <pc:sldMkLst>
          <pc:docMk/>
          <pc:sldMk cId="720690017" sldId="368"/>
        </pc:sldMkLst>
      </pc:sldChg>
      <pc:sldChg chg="del">
        <pc:chgData name="Nathanaël STILMANT" userId="6628a0ba-1b86-458a-82e6-eb24c5b56618" providerId="ADAL" clId="{8EBB03AD-6554-45AC-8057-D9A8B407F2C3}" dt="2023-04-18T15:42:45.844" v="0" actId="2696"/>
        <pc:sldMkLst>
          <pc:docMk/>
          <pc:sldMk cId="2430996379" sldId="369"/>
        </pc:sldMkLst>
      </pc:sldChg>
      <pc:sldChg chg="del">
        <pc:chgData name="Nathanaël STILMANT" userId="6628a0ba-1b86-458a-82e6-eb24c5b56618" providerId="ADAL" clId="{8EBB03AD-6554-45AC-8057-D9A8B407F2C3}" dt="2023-04-18T15:42:45.844" v="0" actId="2696"/>
        <pc:sldMkLst>
          <pc:docMk/>
          <pc:sldMk cId="3297727822" sldId="370"/>
        </pc:sldMkLst>
      </pc:sldChg>
      <pc:sldChg chg="del">
        <pc:chgData name="Nathanaël STILMANT" userId="6628a0ba-1b86-458a-82e6-eb24c5b56618" providerId="ADAL" clId="{8EBB03AD-6554-45AC-8057-D9A8B407F2C3}" dt="2023-04-18T15:42:45.844" v="0" actId="2696"/>
        <pc:sldMkLst>
          <pc:docMk/>
          <pc:sldMk cId="966679202" sldId="371"/>
        </pc:sldMkLst>
      </pc:sldChg>
      <pc:sldChg chg="del">
        <pc:chgData name="Nathanaël STILMANT" userId="6628a0ba-1b86-458a-82e6-eb24c5b56618" providerId="ADAL" clId="{8EBB03AD-6554-45AC-8057-D9A8B407F2C3}" dt="2023-04-18T15:42:45.844" v="0" actId="2696"/>
        <pc:sldMkLst>
          <pc:docMk/>
          <pc:sldMk cId="193470748" sldId="372"/>
        </pc:sldMkLst>
      </pc:sldChg>
      <pc:sldChg chg="del">
        <pc:chgData name="Nathanaël STILMANT" userId="6628a0ba-1b86-458a-82e6-eb24c5b56618" providerId="ADAL" clId="{8EBB03AD-6554-45AC-8057-D9A8B407F2C3}" dt="2023-04-18T15:42:45.844" v="0" actId="2696"/>
        <pc:sldMkLst>
          <pc:docMk/>
          <pc:sldMk cId="1670466799" sldId="373"/>
        </pc:sldMkLst>
      </pc:sldChg>
      <pc:sldChg chg="del">
        <pc:chgData name="Nathanaël STILMANT" userId="6628a0ba-1b86-458a-82e6-eb24c5b56618" providerId="ADAL" clId="{8EBB03AD-6554-45AC-8057-D9A8B407F2C3}" dt="2023-04-18T15:42:45.844" v="0" actId="2696"/>
        <pc:sldMkLst>
          <pc:docMk/>
          <pc:sldMk cId="1592020786" sldId="374"/>
        </pc:sldMkLst>
      </pc:sldChg>
      <pc:sldChg chg="del">
        <pc:chgData name="Nathanaël STILMANT" userId="6628a0ba-1b86-458a-82e6-eb24c5b56618" providerId="ADAL" clId="{8EBB03AD-6554-45AC-8057-D9A8B407F2C3}" dt="2023-04-18T15:42:45.844" v="0" actId="2696"/>
        <pc:sldMkLst>
          <pc:docMk/>
          <pc:sldMk cId="3044982020" sldId="375"/>
        </pc:sldMkLst>
      </pc:sldChg>
      <pc:sldChg chg="modSp add del mod">
        <pc:chgData name="Nathanaël STILMANT" userId="6628a0ba-1b86-458a-82e6-eb24c5b56618" providerId="ADAL" clId="{8EBB03AD-6554-45AC-8057-D9A8B407F2C3}" dt="2023-05-04T17:19:52.190" v="4550" actId="403"/>
        <pc:sldMkLst>
          <pc:docMk/>
          <pc:sldMk cId="2551019698" sldId="376"/>
        </pc:sldMkLst>
        <pc:spChg chg="mod">
          <ac:chgData name="Nathanaël STILMANT" userId="6628a0ba-1b86-458a-82e6-eb24c5b56618" providerId="ADAL" clId="{8EBB03AD-6554-45AC-8057-D9A8B407F2C3}" dt="2023-05-04T17:19:52.190" v="4550" actId="403"/>
          <ac:spMkLst>
            <pc:docMk/>
            <pc:sldMk cId="2551019698" sldId="376"/>
            <ac:spMk id="2" creationId="{174E284B-E9FC-9A0F-A6BB-554C60943C99}"/>
          </ac:spMkLst>
        </pc:spChg>
        <pc:spChg chg="mod">
          <ac:chgData name="Nathanaël STILMANT" userId="6628a0ba-1b86-458a-82e6-eb24c5b56618" providerId="ADAL" clId="{8EBB03AD-6554-45AC-8057-D9A8B407F2C3}" dt="2023-05-02T16:22:51.443" v="3044" actId="20577"/>
          <ac:spMkLst>
            <pc:docMk/>
            <pc:sldMk cId="2551019698" sldId="376"/>
            <ac:spMk id="3" creationId="{024EECC6-8E6C-6C05-CCD9-845376F8897B}"/>
          </ac:spMkLst>
        </pc:spChg>
      </pc:sldChg>
      <pc:sldChg chg="del">
        <pc:chgData name="Nathanaël STILMANT" userId="6628a0ba-1b86-458a-82e6-eb24c5b56618" providerId="ADAL" clId="{8EBB03AD-6554-45AC-8057-D9A8B407F2C3}" dt="2023-04-18T15:42:45.844" v="0" actId="2696"/>
        <pc:sldMkLst>
          <pc:docMk/>
          <pc:sldMk cId="457270646" sldId="377"/>
        </pc:sldMkLst>
      </pc:sldChg>
      <pc:sldChg chg="addSp delSp modSp add mod modNotesTx">
        <pc:chgData name="Nathanaël STILMANT" userId="6628a0ba-1b86-458a-82e6-eb24c5b56618" providerId="ADAL" clId="{8EBB03AD-6554-45AC-8057-D9A8B407F2C3}" dt="2023-05-04T17:21:48.716" v="4552" actId="20577"/>
        <pc:sldMkLst>
          <pc:docMk/>
          <pc:sldMk cId="2593003308" sldId="377"/>
        </pc:sldMkLst>
        <pc:spChg chg="mod">
          <ac:chgData name="Nathanaël STILMANT" userId="6628a0ba-1b86-458a-82e6-eb24c5b56618" providerId="ADAL" clId="{8EBB03AD-6554-45AC-8057-D9A8B407F2C3}" dt="2023-04-18T16:06:28.366" v="335" actId="20577"/>
          <ac:spMkLst>
            <pc:docMk/>
            <pc:sldMk cId="2593003308" sldId="377"/>
            <ac:spMk id="2" creationId="{2CACDACD-565B-F612-156E-5150BE08A448}"/>
          </ac:spMkLst>
        </pc:spChg>
        <pc:spChg chg="mod">
          <ac:chgData name="Nathanaël STILMANT" userId="6628a0ba-1b86-458a-82e6-eb24c5b56618" providerId="ADAL" clId="{8EBB03AD-6554-45AC-8057-D9A8B407F2C3}" dt="2023-04-18T16:29:12.523" v="553" actId="20577"/>
          <ac:spMkLst>
            <pc:docMk/>
            <pc:sldMk cId="2593003308" sldId="377"/>
            <ac:spMk id="3" creationId="{9F06C9FD-436A-D780-87DA-9A6A1763C8BC}"/>
          </ac:spMkLst>
        </pc:spChg>
        <pc:spChg chg="add del mod">
          <ac:chgData name="Nathanaël STILMANT" userId="6628a0ba-1b86-458a-82e6-eb24c5b56618" providerId="ADAL" clId="{8EBB03AD-6554-45AC-8057-D9A8B407F2C3}" dt="2023-04-18T16:23:15.909" v="409" actId="478"/>
          <ac:spMkLst>
            <pc:docMk/>
            <pc:sldMk cId="2593003308" sldId="377"/>
            <ac:spMk id="8" creationId="{C96F8A80-34CE-E99D-B500-CA6A2984149F}"/>
          </ac:spMkLst>
        </pc:spChg>
        <pc:spChg chg="add del mod">
          <ac:chgData name="Nathanaël STILMANT" userId="6628a0ba-1b86-458a-82e6-eb24c5b56618" providerId="ADAL" clId="{8EBB03AD-6554-45AC-8057-D9A8B407F2C3}" dt="2023-04-18T16:24:18.628" v="418" actId="478"/>
          <ac:spMkLst>
            <pc:docMk/>
            <pc:sldMk cId="2593003308" sldId="377"/>
            <ac:spMk id="16" creationId="{725A4EA2-271F-8A3F-D1C1-53F437BE6941}"/>
          </ac:spMkLst>
        </pc:spChg>
        <pc:spChg chg="add mod">
          <ac:chgData name="Nathanaël STILMANT" userId="6628a0ba-1b86-458a-82e6-eb24c5b56618" providerId="ADAL" clId="{8EBB03AD-6554-45AC-8057-D9A8B407F2C3}" dt="2023-04-18T16:25:55.243" v="435" actId="14100"/>
          <ac:spMkLst>
            <pc:docMk/>
            <pc:sldMk cId="2593003308" sldId="377"/>
            <ac:spMk id="18" creationId="{9258172A-D688-F410-6F88-F3CA36E163D8}"/>
          </ac:spMkLst>
        </pc:spChg>
        <pc:spChg chg="add mod">
          <ac:chgData name="Nathanaël STILMANT" userId="6628a0ba-1b86-458a-82e6-eb24c5b56618" providerId="ADAL" clId="{8EBB03AD-6554-45AC-8057-D9A8B407F2C3}" dt="2023-04-18T16:26:26.171" v="442" actId="14100"/>
          <ac:spMkLst>
            <pc:docMk/>
            <pc:sldMk cId="2593003308" sldId="377"/>
            <ac:spMk id="19" creationId="{D75A4C55-3246-9585-04A9-B870FC0633AA}"/>
          </ac:spMkLst>
        </pc:spChg>
        <pc:graphicFrameChg chg="add del mod modGraphic">
          <ac:chgData name="Nathanaël STILMANT" userId="6628a0ba-1b86-458a-82e6-eb24c5b56618" providerId="ADAL" clId="{8EBB03AD-6554-45AC-8057-D9A8B407F2C3}" dt="2023-04-18T16:17:24.768" v="338" actId="478"/>
          <ac:graphicFrameMkLst>
            <pc:docMk/>
            <pc:sldMk cId="2593003308" sldId="377"/>
            <ac:graphicFrameMk id="6" creationId="{C9A82FBF-C166-185D-3A78-ACD6BB7308E7}"/>
          </ac:graphicFrameMkLst>
        </pc:graphicFrameChg>
        <pc:graphicFrameChg chg="add mod modGraphic">
          <ac:chgData name="Nathanaël STILMANT" userId="6628a0ba-1b86-458a-82e6-eb24c5b56618" providerId="ADAL" clId="{8EBB03AD-6554-45AC-8057-D9A8B407F2C3}" dt="2023-05-02T12:21:29.876" v="1020" actId="20577"/>
          <ac:graphicFrameMkLst>
            <pc:docMk/>
            <pc:sldMk cId="2593003308" sldId="377"/>
            <ac:graphicFrameMk id="7" creationId="{87C90DA6-1BBE-D7B7-AA0B-65DD75323529}"/>
          </ac:graphicFrameMkLst>
        </pc:graphicFrameChg>
        <pc:graphicFrameChg chg="add del mod modGraphic">
          <ac:chgData name="Nathanaël STILMANT" userId="6628a0ba-1b86-458a-82e6-eb24c5b56618" providerId="ADAL" clId="{8EBB03AD-6554-45AC-8057-D9A8B407F2C3}" dt="2023-04-18T16:25:09.444" v="427" actId="478"/>
          <ac:graphicFrameMkLst>
            <pc:docMk/>
            <pc:sldMk cId="2593003308" sldId="377"/>
            <ac:graphicFrameMk id="17" creationId="{886E68B1-A13C-0A59-BA2B-68B3AA47030B}"/>
          </ac:graphicFrameMkLst>
        </pc:graphicFrameChg>
        <pc:cxnChg chg="add del mod">
          <ac:chgData name="Nathanaël STILMANT" userId="6628a0ba-1b86-458a-82e6-eb24c5b56618" providerId="ADAL" clId="{8EBB03AD-6554-45AC-8057-D9A8B407F2C3}" dt="2023-04-18T16:24:01.891" v="416" actId="478"/>
          <ac:cxnSpMkLst>
            <pc:docMk/>
            <pc:sldMk cId="2593003308" sldId="377"/>
            <ac:cxnSpMk id="10" creationId="{8528983C-8CEC-267B-4DF3-EC664E14D070}"/>
          </ac:cxnSpMkLst>
        </pc:cxnChg>
      </pc:sldChg>
      <pc:sldChg chg="delSp modSp add mod modNotesTx">
        <pc:chgData name="Nathanaël STILMANT" userId="6628a0ba-1b86-458a-82e6-eb24c5b56618" providerId="ADAL" clId="{8EBB03AD-6554-45AC-8057-D9A8B407F2C3}" dt="2023-05-04T15:28:19.651" v="3369" actId="113"/>
        <pc:sldMkLst>
          <pc:docMk/>
          <pc:sldMk cId="826226687" sldId="378"/>
        </pc:sldMkLst>
        <pc:spChg chg="mod">
          <ac:chgData name="Nathanaël STILMANT" userId="6628a0ba-1b86-458a-82e6-eb24c5b56618" providerId="ADAL" clId="{8EBB03AD-6554-45AC-8057-D9A8B407F2C3}" dt="2023-05-04T15:28:19.651" v="3369" actId="113"/>
          <ac:spMkLst>
            <pc:docMk/>
            <pc:sldMk cId="826226687" sldId="378"/>
            <ac:spMk id="2" creationId="{2CACDACD-565B-F612-156E-5150BE08A448}"/>
          </ac:spMkLst>
        </pc:spChg>
        <pc:spChg chg="mod">
          <ac:chgData name="Nathanaël STILMANT" userId="6628a0ba-1b86-458a-82e6-eb24c5b56618" providerId="ADAL" clId="{8EBB03AD-6554-45AC-8057-D9A8B407F2C3}" dt="2023-04-18T16:29:17.572" v="554"/>
          <ac:spMkLst>
            <pc:docMk/>
            <pc:sldMk cId="826226687" sldId="378"/>
            <ac:spMk id="3" creationId="{9F06C9FD-436A-D780-87DA-9A6A1763C8BC}"/>
          </ac:spMkLst>
        </pc:spChg>
        <pc:spChg chg="del">
          <ac:chgData name="Nathanaël STILMANT" userId="6628a0ba-1b86-458a-82e6-eb24c5b56618" providerId="ADAL" clId="{8EBB03AD-6554-45AC-8057-D9A8B407F2C3}" dt="2023-04-18T16:28:27.452" v="533" actId="478"/>
          <ac:spMkLst>
            <pc:docMk/>
            <pc:sldMk cId="826226687" sldId="378"/>
            <ac:spMk id="18" creationId="{9258172A-D688-F410-6F88-F3CA36E163D8}"/>
          </ac:spMkLst>
        </pc:spChg>
        <pc:spChg chg="del">
          <ac:chgData name="Nathanaël STILMANT" userId="6628a0ba-1b86-458a-82e6-eb24c5b56618" providerId="ADAL" clId="{8EBB03AD-6554-45AC-8057-D9A8B407F2C3}" dt="2023-04-18T16:28:26.380" v="531" actId="478"/>
          <ac:spMkLst>
            <pc:docMk/>
            <pc:sldMk cId="826226687" sldId="378"/>
            <ac:spMk id="19" creationId="{D75A4C55-3246-9585-04A9-B870FC0633AA}"/>
          </ac:spMkLst>
        </pc:spChg>
        <pc:graphicFrameChg chg="del">
          <ac:chgData name="Nathanaël STILMANT" userId="6628a0ba-1b86-458a-82e6-eb24c5b56618" providerId="ADAL" clId="{8EBB03AD-6554-45AC-8057-D9A8B407F2C3}" dt="2023-04-18T16:28:24.268" v="530" actId="478"/>
          <ac:graphicFrameMkLst>
            <pc:docMk/>
            <pc:sldMk cId="826226687" sldId="378"/>
            <ac:graphicFrameMk id="7" creationId="{87C90DA6-1BBE-D7B7-AA0B-65DD75323529}"/>
          </ac:graphicFrameMkLst>
        </pc:graphicFrameChg>
      </pc:sldChg>
      <pc:sldChg chg="modSp add mod modNotesTx">
        <pc:chgData name="Nathanaël STILMANT" userId="6628a0ba-1b86-458a-82e6-eb24c5b56618" providerId="ADAL" clId="{8EBB03AD-6554-45AC-8057-D9A8B407F2C3}" dt="2023-05-02T16:21:39.569" v="3019"/>
        <pc:sldMkLst>
          <pc:docMk/>
          <pc:sldMk cId="700909192" sldId="379"/>
        </pc:sldMkLst>
        <pc:spChg chg="mod">
          <ac:chgData name="Nathanaël STILMANT" userId="6628a0ba-1b86-458a-82e6-eb24c5b56618" providerId="ADAL" clId="{8EBB03AD-6554-45AC-8057-D9A8B407F2C3}" dt="2023-05-02T16:21:39.569" v="3019"/>
          <ac:spMkLst>
            <pc:docMk/>
            <pc:sldMk cId="700909192" sldId="379"/>
            <ac:spMk id="2" creationId="{2CACDACD-565B-F612-156E-5150BE08A448}"/>
          </ac:spMkLst>
        </pc:spChg>
        <pc:spChg chg="mod">
          <ac:chgData name="Nathanaël STILMANT" userId="6628a0ba-1b86-458a-82e6-eb24c5b56618" providerId="ADAL" clId="{8EBB03AD-6554-45AC-8057-D9A8B407F2C3}" dt="2023-04-18T16:38:06.299" v="621" actId="20577"/>
          <ac:spMkLst>
            <pc:docMk/>
            <pc:sldMk cId="700909192" sldId="379"/>
            <ac:spMk id="3" creationId="{9F06C9FD-436A-D780-87DA-9A6A1763C8BC}"/>
          </ac:spMkLst>
        </pc:spChg>
      </pc:sldChg>
      <pc:sldChg chg="addSp modSp add mod ord modNotesTx">
        <pc:chgData name="Nathanaël STILMANT" userId="6628a0ba-1b86-458a-82e6-eb24c5b56618" providerId="ADAL" clId="{8EBB03AD-6554-45AC-8057-D9A8B407F2C3}" dt="2023-05-02T13:14:32.642" v="1369"/>
        <pc:sldMkLst>
          <pc:docMk/>
          <pc:sldMk cId="1865093089" sldId="380"/>
        </pc:sldMkLst>
        <pc:spChg chg="mod">
          <ac:chgData name="Nathanaël STILMANT" userId="6628a0ba-1b86-458a-82e6-eb24c5b56618" providerId="ADAL" clId="{8EBB03AD-6554-45AC-8057-D9A8B407F2C3}" dt="2023-05-02T13:13:47.753" v="1353" actId="20577"/>
          <ac:spMkLst>
            <pc:docMk/>
            <pc:sldMk cId="1865093089" sldId="380"/>
            <ac:spMk id="2" creationId="{2CACDACD-565B-F612-156E-5150BE08A448}"/>
          </ac:spMkLst>
        </pc:spChg>
        <pc:spChg chg="add mod">
          <ac:chgData name="Nathanaël STILMANT" userId="6628a0ba-1b86-458a-82e6-eb24c5b56618" providerId="ADAL" clId="{8EBB03AD-6554-45AC-8057-D9A8B407F2C3}" dt="2023-05-02T13:13:54.431" v="1355" actId="1076"/>
          <ac:spMkLst>
            <pc:docMk/>
            <pc:sldMk cId="1865093089" sldId="380"/>
            <ac:spMk id="7" creationId="{7480AF4C-7B90-7796-8E50-A7E9F98268E8}"/>
          </ac:spMkLst>
        </pc:spChg>
        <pc:graphicFrameChg chg="add mod modGraphic">
          <ac:chgData name="Nathanaël STILMANT" userId="6628a0ba-1b86-458a-82e6-eb24c5b56618" providerId="ADAL" clId="{8EBB03AD-6554-45AC-8057-D9A8B407F2C3}" dt="2023-05-02T13:13:51.363" v="1354" actId="14100"/>
          <ac:graphicFrameMkLst>
            <pc:docMk/>
            <pc:sldMk cId="1865093089" sldId="380"/>
            <ac:graphicFrameMk id="6" creationId="{09B5DB5F-2696-1772-38AD-DED7E334B9DD}"/>
          </ac:graphicFrameMkLst>
        </pc:graphicFrameChg>
      </pc:sldChg>
      <pc:sldChg chg="addSp delSp modSp add mod delAnim modAnim modNotesTx">
        <pc:chgData name="Nathanaël STILMANT" userId="6628a0ba-1b86-458a-82e6-eb24c5b56618" providerId="ADAL" clId="{8EBB03AD-6554-45AC-8057-D9A8B407F2C3}" dt="2023-05-04T17:21:59.352" v="4553" actId="20577"/>
        <pc:sldMkLst>
          <pc:docMk/>
          <pc:sldMk cId="2148489406" sldId="381"/>
        </pc:sldMkLst>
        <pc:spChg chg="mod">
          <ac:chgData name="Nathanaël STILMANT" userId="6628a0ba-1b86-458a-82e6-eb24c5b56618" providerId="ADAL" clId="{8EBB03AD-6554-45AC-8057-D9A8B407F2C3}" dt="2023-05-02T13:13:59.508" v="1356" actId="20577"/>
          <ac:spMkLst>
            <pc:docMk/>
            <pc:sldMk cId="2148489406" sldId="381"/>
            <ac:spMk id="2" creationId="{2CACDACD-565B-F612-156E-5150BE08A448}"/>
          </ac:spMkLst>
        </pc:spChg>
        <pc:spChg chg="add del mod">
          <ac:chgData name="Nathanaël STILMANT" userId="6628a0ba-1b86-458a-82e6-eb24c5b56618" providerId="ADAL" clId="{8EBB03AD-6554-45AC-8057-D9A8B407F2C3}" dt="2023-05-02T13:10:33.463" v="1283" actId="478"/>
          <ac:spMkLst>
            <pc:docMk/>
            <pc:sldMk cId="2148489406" sldId="381"/>
            <ac:spMk id="6" creationId="{AEC5E3EF-4CAD-3564-36DF-97E62366420D}"/>
          </ac:spMkLst>
        </pc:spChg>
        <pc:graphicFrameChg chg="add mod modGraphic">
          <ac:chgData name="Nathanaël STILMANT" userId="6628a0ba-1b86-458a-82e6-eb24c5b56618" providerId="ADAL" clId="{8EBB03AD-6554-45AC-8057-D9A8B407F2C3}" dt="2023-05-02T13:12:45.847" v="1349" actId="1076"/>
          <ac:graphicFrameMkLst>
            <pc:docMk/>
            <pc:sldMk cId="2148489406" sldId="381"/>
            <ac:graphicFrameMk id="7" creationId="{C78A597D-F04B-6FCD-DC8F-1FB00DDA273C}"/>
          </ac:graphicFrameMkLst>
        </pc:graphicFrameChg>
      </pc:sldChg>
      <pc:sldChg chg="delSp modSp add del mod modNotesTx">
        <pc:chgData name="Nathanaël STILMANT" userId="6628a0ba-1b86-458a-82e6-eb24c5b56618" providerId="ADAL" clId="{8EBB03AD-6554-45AC-8057-D9A8B407F2C3}" dt="2023-05-02T13:14:25.457" v="1365" actId="47"/>
        <pc:sldMkLst>
          <pc:docMk/>
          <pc:sldMk cId="1875216109" sldId="382"/>
        </pc:sldMkLst>
        <pc:graphicFrameChg chg="del mod">
          <ac:chgData name="Nathanaël STILMANT" userId="6628a0ba-1b86-458a-82e6-eb24c5b56618" providerId="ADAL" clId="{8EBB03AD-6554-45AC-8057-D9A8B407F2C3}" dt="2023-05-02T13:14:18.685" v="1363" actId="478"/>
          <ac:graphicFrameMkLst>
            <pc:docMk/>
            <pc:sldMk cId="1875216109" sldId="382"/>
            <ac:graphicFrameMk id="7" creationId="{C78A597D-F04B-6FCD-DC8F-1FB00DDA273C}"/>
          </ac:graphicFrameMkLst>
        </pc:graphicFrameChg>
      </pc:sldChg>
      <pc:sldChg chg="addSp delSp modSp add mod ord modAnim">
        <pc:chgData name="Nathanaël STILMANT" userId="6628a0ba-1b86-458a-82e6-eb24c5b56618" providerId="ADAL" clId="{8EBB03AD-6554-45AC-8057-D9A8B407F2C3}" dt="2023-05-02T15:49:21.384" v="2517"/>
        <pc:sldMkLst>
          <pc:docMk/>
          <pc:sldMk cId="2198653951" sldId="383"/>
        </pc:sldMkLst>
        <pc:spChg chg="mod">
          <ac:chgData name="Nathanaël STILMANT" userId="6628a0ba-1b86-458a-82e6-eb24c5b56618" providerId="ADAL" clId="{8EBB03AD-6554-45AC-8057-D9A8B407F2C3}" dt="2023-05-02T15:42:10.470" v="2440" actId="404"/>
          <ac:spMkLst>
            <pc:docMk/>
            <pc:sldMk cId="2198653951" sldId="383"/>
            <ac:spMk id="2" creationId="{2CACDACD-565B-F612-156E-5150BE08A448}"/>
          </ac:spMkLst>
        </pc:spChg>
        <pc:spChg chg="mod">
          <ac:chgData name="Nathanaël STILMANT" userId="6628a0ba-1b86-458a-82e6-eb24c5b56618" providerId="ADAL" clId="{8EBB03AD-6554-45AC-8057-D9A8B407F2C3}" dt="2023-05-02T14:15:50.332" v="1624" actId="20577"/>
          <ac:spMkLst>
            <pc:docMk/>
            <pc:sldMk cId="2198653951" sldId="383"/>
            <ac:spMk id="3" creationId="{9F06C9FD-436A-D780-87DA-9A6A1763C8BC}"/>
          </ac:spMkLst>
        </pc:spChg>
        <pc:spChg chg="del">
          <ac:chgData name="Nathanaël STILMANT" userId="6628a0ba-1b86-458a-82e6-eb24c5b56618" providerId="ADAL" clId="{8EBB03AD-6554-45AC-8057-D9A8B407F2C3}" dt="2023-05-02T13:14:41.288" v="1374" actId="478"/>
          <ac:spMkLst>
            <pc:docMk/>
            <pc:sldMk cId="2198653951" sldId="383"/>
            <ac:spMk id="7" creationId="{7480AF4C-7B90-7796-8E50-A7E9F98268E8}"/>
          </ac:spMkLst>
        </pc:spChg>
        <pc:spChg chg="add mod">
          <ac:chgData name="Nathanaël STILMANT" userId="6628a0ba-1b86-458a-82e6-eb24c5b56618" providerId="ADAL" clId="{8EBB03AD-6554-45AC-8057-D9A8B407F2C3}" dt="2023-05-02T13:40:49.695" v="1448" actId="1076"/>
          <ac:spMkLst>
            <pc:docMk/>
            <pc:sldMk cId="2198653951" sldId="383"/>
            <ac:spMk id="8" creationId="{3E1331FF-EEEE-35E3-EDBA-CE2CBE081CE7}"/>
          </ac:spMkLst>
        </pc:spChg>
        <pc:spChg chg="add mod">
          <ac:chgData name="Nathanaël STILMANT" userId="6628a0ba-1b86-458a-82e6-eb24c5b56618" providerId="ADAL" clId="{8EBB03AD-6554-45AC-8057-D9A8B407F2C3}" dt="2023-05-02T15:42:13.860" v="2441" actId="1076"/>
          <ac:spMkLst>
            <pc:docMk/>
            <pc:sldMk cId="2198653951" sldId="383"/>
            <ac:spMk id="9" creationId="{C636BFBB-A65F-79BB-2639-B6153D24DDE0}"/>
          </ac:spMkLst>
        </pc:spChg>
        <pc:spChg chg="add mod">
          <ac:chgData name="Nathanaël STILMANT" userId="6628a0ba-1b86-458a-82e6-eb24c5b56618" providerId="ADAL" clId="{8EBB03AD-6554-45AC-8057-D9A8B407F2C3}" dt="2023-05-02T15:42:17.357" v="2442" actId="1076"/>
          <ac:spMkLst>
            <pc:docMk/>
            <pc:sldMk cId="2198653951" sldId="383"/>
            <ac:spMk id="10" creationId="{F64FE406-3E45-E18F-69B6-F849327D66AE}"/>
          </ac:spMkLst>
        </pc:spChg>
        <pc:spChg chg="add mod">
          <ac:chgData name="Nathanaël STILMANT" userId="6628a0ba-1b86-458a-82e6-eb24c5b56618" providerId="ADAL" clId="{8EBB03AD-6554-45AC-8057-D9A8B407F2C3}" dt="2023-05-02T15:42:20.380" v="2443" actId="1076"/>
          <ac:spMkLst>
            <pc:docMk/>
            <pc:sldMk cId="2198653951" sldId="383"/>
            <ac:spMk id="11" creationId="{4F6E2CF2-8C79-5622-5118-593E72BD0354}"/>
          </ac:spMkLst>
        </pc:spChg>
        <pc:spChg chg="add mod">
          <ac:chgData name="Nathanaël STILMANT" userId="6628a0ba-1b86-458a-82e6-eb24c5b56618" providerId="ADAL" clId="{8EBB03AD-6554-45AC-8057-D9A8B407F2C3}" dt="2023-05-02T14:05:26.307" v="1566" actId="1076"/>
          <ac:spMkLst>
            <pc:docMk/>
            <pc:sldMk cId="2198653951" sldId="383"/>
            <ac:spMk id="13" creationId="{B530E595-9D60-9B55-1268-E7DDD78A9469}"/>
          </ac:spMkLst>
        </pc:spChg>
        <pc:spChg chg="add mod">
          <ac:chgData name="Nathanaël STILMANT" userId="6628a0ba-1b86-458a-82e6-eb24c5b56618" providerId="ADAL" clId="{8EBB03AD-6554-45AC-8057-D9A8B407F2C3}" dt="2023-05-02T14:05:46.523" v="1568" actId="1076"/>
          <ac:spMkLst>
            <pc:docMk/>
            <pc:sldMk cId="2198653951" sldId="383"/>
            <ac:spMk id="14" creationId="{88D8EBFE-7EA7-98A4-D7D6-7B12C3DE3F8B}"/>
          </ac:spMkLst>
        </pc:spChg>
        <pc:spChg chg="add mod">
          <ac:chgData name="Nathanaël STILMANT" userId="6628a0ba-1b86-458a-82e6-eb24c5b56618" providerId="ADAL" clId="{8EBB03AD-6554-45AC-8057-D9A8B407F2C3}" dt="2023-05-02T14:05:53.523" v="1570" actId="1076"/>
          <ac:spMkLst>
            <pc:docMk/>
            <pc:sldMk cId="2198653951" sldId="383"/>
            <ac:spMk id="15" creationId="{AFA5321A-6CC7-12A1-E5EF-A648BF16C560}"/>
          </ac:spMkLst>
        </pc:spChg>
        <pc:spChg chg="add mod">
          <ac:chgData name="Nathanaël STILMANT" userId="6628a0ba-1b86-458a-82e6-eb24c5b56618" providerId="ADAL" clId="{8EBB03AD-6554-45AC-8057-D9A8B407F2C3}" dt="2023-05-02T15:44:24.173" v="2476" actId="14100"/>
          <ac:spMkLst>
            <pc:docMk/>
            <pc:sldMk cId="2198653951" sldId="383"/>
            <ac:spMk id="16" creationId="{4BA6081A-6AA1-5E08-74CC-4EAC703DE48A}"/>
          </ac:spMkLst>
        </pc:spChg>
        <pc:spChg chg="add mod">
          <ac:chgData name="Nathanaël STILMANT" userId="6628a0ba-1b86-458a-82e6-eb24c5b56618" providerId="ADAL" clId="{8EBB03AD-6554-45AC-8057-D9A8B407F2C3}" dt="2023-05-02T15:44:43.293" v="2490" actId="14100"/>
          <ac:spMkLst>
            <pc:docMk/>
            <pc:sldMk cId="2198653951" sldId="383"/>
            <ac:spMk id="17" creationId="{06958EFA-9742-01D3-86D8-E243E2DE75C6}"/>
          </ac:spMkLst>
        </pc:spChg>
        <pc:spChg chg="add mod">
          <ac:chgData name="Nathanaël STILMANT" userId="6628a0ba-1b86-458a-82e6-eb24c5b56618" providerId="ADAL" clId="{8EBB03AD-6554-45AC-8057-D9A8B407F2C3}" dt="2023-05-02T15:49:21.384" v="2517"/>
          <ac:spMkLst>
            <pc:docMk/>
            <pc:sldMk cId="2198653951" sldId="383"/>
            <ac:spMk id="18" creationId="{8BB9EDCD-4BD7-3953-BDFB-92485C81B7E3}"/>
          </ac:spMkLst>
        </pc:spChg>
        <pc:graphicFrameChg chg="del">
          <ac:chgData name="Nathanaël STILMANT" userId="6628a0ba-1b86-458a-82e6-eb24c5b56618" providerId="ADAL" clId="{8EBB03AD-6554-45AC-8057-D9A8B407F2C3}" dt="2023-05-02T13:14:40.177" v="1373" actId="478"/>
          <ac:graphicFrameMkLst>
            <pc:docMk/>
            <pc:sldMk cId="2198653951" sldId="383"/>
            <ac:graphicFrameMk id="6" creationId="{09B5DB5F-2696-1772-38AD-DED7E334B9DD}"/>
          </ac:graphicFrameMkLst>
        </pc:graphicFrameChg>
        <pc:picChg chg="add mod">
          <ac:chgData name="Nathanaël STILMANT" userId="6628a0ba-1b86-458a-82e6-eb24c5b56618" providerId="ADAL" clId="{8EBB03AD-6554-45AC-8057-D9A8B407F2C3}" dt="2023-05-02T15:42:25.340" v="2446" actId="1076"/>
          <ac:picMkLst>
            <pc:docMk/>
            <pc:sldMk cId="2198653951" sldId="383"/>
            <ac:picMk id="12" creationId="{66436503-5A18-A162-7C39-C85FF7015E6D}"/>
          </ac:picMkLst>
        </pc:picChg>
        <pc:picChg chg="add mod">
          <ac:chgData name="Nathanaël STILMANT" userId="6628a0ba-1b86-458a-82e6-eb24c5b56618" providerId="ADAL" clId="{8EBB03AD-6554-45AC-8057-D9A8B407F2C3}" dt="2023-05-02T15:42:28.277" v="2447" actId="1076"/>
          <ac:picMkLst>
            <pc:docMk/>
            <pc:sldMk cId="2198653951" sldId="383"/>
            <ac:picMk id="1026" creationId="{E9ADC202-9B7C-64BF-63FB-ED15B170E990}"/>
          </ac:picMkLst>
        </pc:picChg>
        <pc:picChg chg="add mod">
          <ac:chgData name="Nathanaël STILMANT" userId="6628a0ba-1b86-458a-82e6-eb24c5b56618" providerId="ADAL" clId="{8EBB03AD-6554-45AC-8057-D9A8B407F2C3}" dt="2023-05-02T15:42:23.605" v="2445" actId="1076"/>
          <ac:picMkLst>
            <pc:docMk/>
            <pc:sldMk cId="2198653951" sldId="383"/>
            <ac:picMk id="1028" creationId="{0D9429ED-6BF8-E24B-BCE4-99EA40D7AC9E}"/>
          </ac:picMkLst>
        </pc:picChg>
      </pc:sldChg>
      <pc:sldChg chg="addSp delSp modSp add mod delAnim">
        <pc:chgData name="Nathanaël STILMANT" userId="6628a0ba-1b86-458a-82e6-eb24c5b56618" providerId="ADAL" clId="{8EBB03AD-6554-45AC-8057-D9A8B407F2C3}" dt="2023-05-04T16:27:05.869" v="3849" actId="1076"/>
        <pc:sldMkLst>
          <pc:docMk/>
          <pc:sldMk cId="2602255842" sldId="384"/>
        </pc:sldMkLst>
        <pc:spChg chg="mod">
          <ac:chgData name="Nathanaël STILMANT" userId="6628a0ba-1b86-458a-82e6-eb24c5b56618" providerId="ADAL" clId="{8EBB03AD-6554-45AC-8057-D9A8B407F2C3}" dt="2023-05-02T14:25:55.052" v="1698" actId="20577"/>
          <ac:spMkLst>
            <pc:docMk/>
            <pc:sldMk cId="2602255842" sldId="384"/>
            <ac:spMk id="2" creationId="{2CACDACD-565B-F612-156E-5150BE08A448}"/>
          </ac:spMkLst>
        </pc:spChg>
        <pc:spChg chg="mod">
          <ac:chgData name="Nathanaël STILMANT" userId="6628a0ba-1b86-458a-82e6-eb24c5b56618" providerId="ADAL" clId="{8EBB03AD-6554-45AC-8057-D9A8B407F2C3}" dt="2023-05-02T14:15:52.938" v="1626" actId="20577"/>
          <ac:spMkLst>
            <pc:docMk/>
            <pc:sldMk cId="2602255842" sldId="384"/>
            <ac:spMk id="3" creationId="{9F06C9FD-436A-D780-87DA-9A6A1763C8BC}"/>
          </ac:spMkLst>
        </pc:spChg>
        <pc:spChg chg="del">
          <ac:chgData name="Nathanaël STILMANT" userId="6628a0ba-1b86-458a-82e6-eb24c5b56618" providerId="ADAL" clId="{8EBB03AD-6554-45AC-8057-D9A8B407F2C3}" dt="2023-05-02T14:06:44.771" v="1573" actId="478"/>
          <ac:spMkLst>
            <pc:docMk/>
            <pc:sldMk cId="2602255842" sldId="384"/>
            <ac:spMk id="9" creationId="{C636BFBB-A65F-79BB-2639-B6153D24DDE0}"/>
          </ac:spMkLst>
        </pc:spChg>
        <pc:spChg chg="del">
          <ac:chgData name="Nathanaël STILMANT" userId="6628a0ba-1b86-458a-82e6-eb24c5b56618" providerId="ADAL" clId="{8EBB03AD-6554-45AC-8057-D9A8B407F2C3}" dt="2023-05-02T14:06:45.963" v="1574" actId="478"/>
          <ac:spMkLst>
            <pc:docMk/>
            <pc:sldMk cId="2602255842" sldId="384"/>
            <ac:spMk id="10" creationId="{F64FE406-3E45-E18F-69B6-F849327D66AE}"/>
          </ac:spMkLst>
        </pc:spChg>
        <pc:spChg chg="del">
          <ac:chgData name="Nathanaël STILMANT" userId="6628a0ba-1b86-458a-82e6-eb24c5b56618" providerId="ADAL" clId="{8EBB03AD-6554-45AC-8057-D9A8B407F2C3}" dt="2023-05-02T14:06:47.075" v="1575" actId="478"/>
          <ac:spMkLst>
            <pc:docMk/>
            <pc:sldMk cId="2602255842" sldId="384"/>
            <ac:spMk id="11" creationId="{4F6E2CF2-8C79-5622-5118-593E72BD0354}"/>
          </ac:spMkLst>
        </pc:spChg>
        <pc:spChg chg="del">
          <ac:chgData name="Nathanaël STILMANT" userId="6628a0ba-1b86-458a-82e6-eb24c5b56618" providerId="ADAL" clId="{8EBB03AD-6554-45AC-8057-D9A8B407F2C3}" dt="2023-05-02T14:06:54.548" v="1583" actId="478"/>
          <ac:spMkLst>
            <pc:docMk/>
            <pc:sldMk cId="2602255842" sldId="384"/>
            <ac:spMk id="13" creationId="{B530E595-9D60-9B55-1268-E7DDD78A9469}"/>
          </ac:spMkLst>
        </pc:spChg>
        <pc:spChg chg="del">
          <ac:chgData name="Nathanaël STILMANT" userId="6628a0ba-1b86-458a-82e6-eb24c5b56618" providerId="ADAL" clId="{8EBB03AD-6554-45AC-8057-D9A8B407F2C3}" dt="2023-05-02T14:06:53.091" v="1582" actId="478"/>
          <ac:spMkLst>
            <pc:docMk/>
            <pc:sldMk cId="2602255842" sldId="384"/>
            <ac:spMk id="14" creationId="{88D8EBFE-7EA7-98A4-D7D6-7B12C3DE3F8B}"/>
          </ac:spMkLst>
        </pc:spChg>
        <pc:spChg chg="del mod">
          <ac:chgData name="Nathanaël STILMANT" userId="6628a0ba-1b86-458a-82e6-eb24c5b56618" providerId="ADAL" clId="{8EBB03AD-6554-45AC-8057-D9A8B407F2C3}" dt="2023-05-02T14:06:51.364" v="1581" actId="478"/>
          <ac:spMkLst>
            <pc:docMk/>
            <pc:sldMk cId="2602255842" sldId="384"/>
            <ac:spMk id="15" creationId="{AFA5321A-6CC7-12A1-E5EF-A648BF16C560}"/>
          </ac:spMkLst>
        </pc:spChg>
        <pc:graphicFrameChg chg="add mod modGraphic">
          <ac:chgData name="Nathanaël STILMANT" userId="6628a0ba-1b86-458a-82e6-eb24c5b56618" providerId="ADAL" clId="{8EBB03AD-6554-45AC-8057-D9A8B407F2C3}" dt="2023-05-04T16:27:05.869" v="3849" actId="1076"/>
          <ac:graphicFrameMkLst>
            <pc:docMk/>
            <pc:sldMk cId="2602255842" sldId="384"/>
            <ac:graphicFrameMk id="6" creationId="{4BCFC779-3A28-5C51-92EE-A146C601F9FE}"/>
          </ac:graphicFrameMkLst>
        </pc:graphicFrameChg>
        <pc:picChg chg="del">
          <ac:chgData name="Nathanaël STILMANT" userId="6628a0ba-1b86-458a-82e6-eb24c5b56618" providerId="ADAL" clId="{8EBB03AD-6554-45AC-8057-D9A8B407F2C3}" dt="2023-05-02T14:06:48.171" v="1577" actId="478"/>
          <ac:picMkLst>
            <pc:docMk/>
            <pc:sldMk cId="2602255842" sldId="384"/>
            <ac:picMk id="12" creationId="{66436503-5A18-A162-7C39-C85FF7015E6D}"/>
          </ac:picMkLst>
        </pc:picChg>
        <pc:picChg chg="del">
          <ac:chgData name="Nathanaël STILMANT" userId="6628a0ba-1b86-458a-82e6-eb24c5b56618" providerId="ADAL" clId="{8EBB03AD-6554-45AC-8057-D9A8B407F2C3}" dt="2023-05-02T14:06:47.667" v="1576" actId="478"/>
          <ac:picMkLst>
            <pc:docMk/>
            <pc:sldMk cId="2602255842" sldId="384"/>
            <ac:picMk id="1026" creationId="{E9ADC202-9B7C-64BF-63FB-ED15B170E990}"/>
          </ac:picMkLst>
        </pc:picChg>
        <pc:picChg chg="del">
          <ac:chgData name="Nathanaël STILMANT" userId="6628a0ba-1b86-458a-82e6-eb24c5b56618" providerId="ADAL" clId="{8EBB03AD-6554-45AC-8057-D9A8B407F2C3}" dt="2023-05-02T14:06:48.556" v="1578" actId="478"/>
          <ac:picMkLst>
            <pc:docMk/>
            <pc:sldMk cId="2602255842" sldId="384"/>
            <ac:picMk id="1028" creationId="{0D9429ED-6BF8-E24B-BCE4-99EA40D7AC9E}"/>
          </ac:picMkLst>
        </pc:picChg>
      </pc:sldChg>
      <pc:sldChg chg="addSp delSp modSp add mod modNotesTx">
        <pc:chgData name="Nathanaël STILMANT" userId="6628a0ba-1b86-458a-82e6-eb24c5b56618" providerId="ADAL" clId="{8EBB03AD-6554-45AC-8057-D9A8B407F2C3}" dt="2023-05-04T17:05:15.943" v="4528" actId="20577"/>
        <pc:sldMkLst>
          <pc:docMk/>
          <pc:sldMk cId="2235926563" sldId="385"/>
        </pc:sldMkLst>
        <pc:spChg chg="mod">
          <ac:chgData name="Nathanaël STILMANT" userId="6628a0ba-1b86-458a-82e6-eb24c5b56618" providerId="ADAL" clId="{8EBB03AD-6554-45AC-8057-D9A8B407F2C3}" dt="2023-05-04T16:45:10.403" v="3946" actId="20577"/>
          <ac:spMkLst>
            <pc:docMk/>
            <pc:sldMk cId="2235926563" sldId="385"/>
            <ac:spMk id="2" creationId="{2CACDACD-565B-F612-156E-5150BE08A448}"/>
          </ac:spMkLst>
        </pc:spChg>
        <pc:graphicFrameChg chg="del">
          <ac:chgData name="Nathanaël STILMANT" userId="6628a0ba-1b86-458a-82e6-eb24c5b56618" providerId="ADAL" clId="{8EBB03AD-6554-45AC-8057-D9A8B407F2C3}" dt="2023-05-02T14:27:12.766" v="1756" actId="478"/>
          <ac:graphicFrameMkLst>
            <pc:docMk/>
            <pc:sldMk cId="2235926563" sldId="385"/>
            <ac:graphicFrameMk id="6" creationId="{4BCFC779-3A28-5C51-92EE-A146C601F9FE}"/>
          </ac:graphicFrameMkLst>
        </pc:graphicFrameChg>
        <pc:graphicFrameChg chg="add mod modGraphic">
          <ac:chgData name="Nathanaël STILMANT" userId="6628a0ba-1b86-458a-82e6-eb24c5b56618" providerId="ADAL" clId="{8EBB03AD-6554-45AC-8057-D9A8B407F2C3}" dt="2023-05-04T17:05:15.943" v="4528" actId="20577"/>
          <ac:graphicFrameMkLst>
            <pc:docMk/>
            <pc:sldMk cId="2235926563" sldId="385"/>
            <ac:graphicFrameMk id="10" creationId="{A04E1EE2-4C3F-F938-67DD-30322307B6A4}"/>
          </ac:graphicFrameMkLst>
        </pc:graphicFrameChg>
        <pc:picChg chg="add del">
          <ac:chgData name="Nathanaël STILMANT" userId="6628a0ba-1b86-458a-82e6-eb24c5b56618" providerId="ADAL" clId="{8EBB03AD-6554-45AC-8057-D9A8B407F2C3}" dt="2023-05-02T14:27:50.511" v="1766" actId="22"/>
          <ac:picMkLst>
            <pc:docMk/>
            <pc:sldMk cId="2235926563" sldId="385"/>
            <ac:picMk id="9" creationId="{A92330B6-EFA0-DDC8-AF4A-4DAAE89DA1AA}"/>
          </ac:picMkLst>
        </pc:picChg>
      </pc:sldChg>
      <pc:sldChg chg="modSp add del mod">
        <pc:chgData name="Nathanaël STILMANT" userId="6628a0ba-1b86-458a-82e6-eb24c5b56618" providerId="ADAL" clId="{8EBB03AD-6554-45AC-8057-D9A8B407F2C3}" dt="2023-05-04T17:18:03.749" v="4529" actId="2696"/>
        <pc:sldMkLst>
          <pc:docMk/>
          <pc:sldMk cId="15688992" sldId="386"/>
        </pc:sldMkLst>
        <pc:spChg chg="mod">
          <ac:chgData name="Nathanaël STILMANT" userId="6628a0ba-1b86-458a-82e6-eb24c5b56618" providerId="ADAL" clId="{8EBB03AD-6554-45AC-8057-D9A8B407F2C3}" dt="2023-05-02T15:18:13.722" v="2016" actId="20577"/>
          <ac:spMkLst>
            <pc:docMk/>
            <pc:sldMk cId="15688992" sldId="386"/>
            <ac:spMk id="2" creationId="{174E284B-E9FC-9A0F-A6BB-554C60943C99}"/>
          </ac:spMkLst>
        </pc:spChg>
      </pc:sldChg>
      <pc:sldChg chg="addSp delSp modSp add mod">
        <pc:chgData name="Nathanaël STILMANT" userId="6628a0ba-1b86-458a-82e6-eb24c5b56618" providerId="ADAL" clId="{8EBB03AD-6554-45AC-8057-D9A8B407F2C3}" dt="2023-05-04T16:46:45.519" v="4167" actId="20577"/>
        <pc:sldMkLst>
          <pc:docMk/>
          <pc:sldMk cId="1880179686" sldId="387"/>
        </pc:sldMkLst>
        <pc:spChg chg="mod">
          <ac:chgData name="Nathanaël STILMANT" userId="6628a0ba-1b86-458a-82e6-eb24c5b56618" providerId="ADAL" clId="{8EBB03AD-6554-45AC-8057-D9A8B407F2C3}" dt="2023-05-02T15:30:49.198" v="2208"/>
          <ac:spMkLst>
            <pc:docMk/>
            <pc:sldMk cId="1880179686" sldId="387"/>
            <ac:spMk id="2" creationId="{2CACDACD-565B-F612-156E-5150BE08A448}"/>
          </ac:spMkLst>
        </pc:spChg>
        <pc:graphicFrameChg chg="add del mod modGraphic">
          <ac:chgData name="Nathanaël STILMANT" userId="6628a0ba-1b86-458a-82e6-eb24c5b56618" providerId="ADAL" clId="{8EBB03AD-6554-45AC-8057-D9A8B407F2C3}" dt="2023-05-02T15:29:56.796" v="2201" actId="478"/>
          <ac:graphicFrameMkLst>
            <pc:docMk/>
            <pc:sldMk cId="1880179686" sldId="387"/>
            <ac:graphicFrameMk id="6" creationId="{17DFB449-4F89-E7FD-774E-3354E825D993}"/>
          </ac:graphicFrameMkLst>
        </pc:graphicFrameChg>
        <pc:graphicFrameChg chg="del">
          <ac:chgData name="Nathanaël STILMANT" userId="6628a0ba-1b86-458a-82e6-eb24c5b56618" providerId="ADAL" clId="{8EBB03AD-6554-45AC-8057-D9A8B407F2C3}" dt="2023-05-02T15:21:33.034" v="2106" actId="478"/>
          <ac:graphicFrameMkLst>
            <pc:docMk/>
            <pc:sldMk cId="1880179686" sldId="387"/>
            <ac:graphicFrameMk id="10" creationId="{A04E1EE2-4C3F-F938-67DD-30322307B6A4}"/>
          </ac:graphicFrameMkLst>
        </pc:graphicFrameChg>
        <pc:graphicFrameChg chg="add mod modGraphic">
          <ac:chgData name="Nathanaël STILMANT" userId="6628a0ba-1b86-458a-82e6-eb24c5b56618" providerId="ADAL" clId="{8EBB03AD-6554-45AC-8057-D9A8B407F2C3}" dt="2023-05-04T16:46:45.519" v="4167" actId="20577"/>
          <ac:graphicFrameMkLst>
            <pc:docMk/>
            <pc:sldMk cId="1880179686" sldId="387"/>
            <ac:graphicFrameMk id="11" creationId="{0439F196-43B2-3C8C-E31B-5E046CD37DF6}"/>
          </ac:graphicFrameMkLst>
        </pc:graphicFrameChg>
      </pc:sldChg>
      <pc:sldChg chg="delSp modSp add mod">
        <pc:chgData name="Nathanaël STILMANT" userId="6628a0ba-1b86-458a-82e6-eb24c5b56618" providerId="ADAL" clId="{8EBB03AD-6554-45AC-8057-D9A8B407F2C3}" dt="2023-05-04T16:55:00.829" v="4286" actId="20577"/>
        <pc:sldMkLst>
          <pc:docMk/>
          <pc:sldMk cId="2216201443" sldId="388"/>
        </pc:sldMkLst>
        <pc:spChg chg="mod">
          <ac:chgData name="Nathanaël STILMANT" userId="6628a0ba-1b86-458a-82e6-eb24c5b56618" providerId="ADAL" clId="{8EBB03AD-6554-45AC-8057-D9A8B407F2C3}" dt="2023-05-04T16:55:00.829" v="4286" actId="20577"/>
          <ac:spMkLst>
            <pc:docMk/>
            <pc:sldMk cId="2216201443" sldId="388"/>
            <ac:spMk id="2" creationId="{2CACDACD-565B-F612-156E-5150BE08A448}"/>
          </ac:spMkLst>
        </pc:spChg>
        <pc:graphicFrameChg chg="del">
          <ac:chgData name="Nathanaël STILMANT" userId="6628a0ba-1b86-458a-82e6-eb24c5b56618" providerId="ADAL" clId="{8EBB03AD-6554-45AC-8057-D9A8B407F2C3}" dt="2023-05-02T15:39:26.613" v="2347" actId="478"/>
          <ac:graphicFrameMkLst>
            <pc:docMk/>
            <pc:sldMk cId="2216201443" sldId="388"/>
            <ac:graphicFrameMk id="11" creationId="{0439F196-43B2-3C8C-E31B-5E046CD37DF6}"/>
          </ac:graphicFrameMkLst>
        </pc:graphicFrameChg>
      </pc:sldChg>
      <pc:sldChg chg="addSp modSp add mod modTransition">
        <pc:chgData name="Nathanaël STILMANT" userId="6628a0ba-1b86-458a-82e6-eb24c5b56618" providerId="ADAL" clId="{8EBB03AD-6554-45AC-8057-D9A8B407F2C3}" dt="2023-05-04T16:48:12.433" v="4223" actId="1076"/>
        <pc:sldMkLst>
          <pc:docMk/>
          <pc:sldMk cId="3255302765" sldId="389"/>
        </pc:sldMkLst>
        <pc:spChg chg="mod">
          <ac:chgData name="Nathanaël STILMANT" userId="6628a0ba-1b86-458a-82e6-eb24c5b56618" providerId="ADAL" clId="{8EBB03AD-6554-45AC-8057-D9A8B407F2C3}" dt="2023-05-04T16:48:03.161" v="4221" actId="20577"/>
          <ac:spMkLst>
            <pc:docMk/>
            <pc:sldMk cId="3255302765" sldId="389"/>
            <ac:spMk id="2" creationId="{2CACDACD-565B-F612-156E-5150BE08A448}"/>
          </ac:spMkLst>
        </pc:spChg>
        <pc:graphicFrameChg chg="add mod modGraphic">
          <ac:chgData name="Nathanaël STILMANT" userId="6628a0ba-1b86-458a-82e6-eb24c5b56618" providerId="ADAL" clId="{8EBB03AD-6554-45AC-8057-D9A8B407F2C3}" dt="2023-05-04T16:48:12.433" v="4223" actId="1076"/>
          <ac:graphicFrameMkLst>
            <pc:docMk/>
            <pc:sldMk cId="3255302765" sldId="389"/>
            <ac:graphicFrameMk id="6" creationId="{CC33E45F-B543-A654-6F43-CF59411151A7}"/>
          </ac:graphicFrameMkLst>
        </pc:graphicFrameChg>
      </pc:sldChg>
      <pc:sldChg chg="addSp delSp modSp add del mod modNotesTx">
        <pc:chgData name="Nathanaël STILMANT" userId="6628a0ba-1b86-458a-82e6-eb24c5b56618" providerId="ADAL" clId="{8EBB03AD-6554-45AC-8057-D9A8B407F2C3}" dt="2023-05-04T17:22:11.764" v="4554" actId="20577"/>
        <pc:sldMkLst>
          <pc:docMk/>
          <pc:sldMk cId="192505652" sldId="390"/>
        </pc:sldMkLst>
        <pc:spChg chg="mod">
          <ac:chgData name="Nathanaël STILMANT" userId="6628a0ba-1b86-458a-82e6-eb24c5b56618" providerId="ADAL" clId="{8EBB03AD-6554-45AC-8057-D9A8B407F2C3}" dt="2023-05-04T14:42:27.824" v="3072" actId="20577"/>
          <ac:spMkLst>
            <pc:docMk/>
            <pc:sldMk cId="192505652" sldId="390"/>
            <ac:spMk id="2" creationId="{2CACDACD-565B-F612-156E-5150BE08A448}"/>
          </ac:spMkLst>
        </pc:spChg>
        <pc:spChg chg="mod">
          <ac:chgData name="Nathanaël STILMANT" userId="6628a0ba-1b86-458a-82e6-eb24c5b56618" providerId="ADAL" clId="{8EBB03AD-6554-45AC-8057-D9A8B407F2C3}" dt="2023-05-02T16:19:42.749" v="3006" actId="20577"/>
          <ac:spMkLst>
            <pc:docMk/>
            <pc:sldMk cId="192505652" sldId="390"/>
            <ac:spMk id="3" creationId="{9F06C9FD-436A-D780-87DA-9A6A1763C8BC}"/>
          </ac:spMkLst>
        </pc:spChg>
        <pc:spChg chg="add del mod">
          <ac:chgData name="Nathanaël STILMANT" userId="6628a0ba-1b86-458a-82e6-eb24c5b56618" providerId="ADAL" clId="{8EBB03AD-6554-45AC-8057-D9A8B407F2C3}" dt="2023-05-04T15:49:51.133" v="3557" actId="478"/>
          <ac:spMkLst>
            <pc:docMk/>
            <pc:sldMk cId="192505652" sldId="390"/>
            <ac:spMk id="7" creationId="{B0D2000A-F198-D12F-5A1F-795EC75005AE}"/>
          </ac:spMkLst>
        </pc:spChg>
        <pc:graphicFrameChg chg="add mod">
          <ac:chgData name="Nathanaël STILMANT" userId="6628a0ba-1b86-458a-82e6-eb24c5b56618" providerId="ADAL" clId="{8EBB03AD-6554-45AC-8057-D9A8B407F2C3}" dt="2023-05-04T14:43:28.343" v="3080" actId="403"/>
          <ac:graphicFrameMkLst>
            <pc:docMk/>
            <pc:sldMk cId="192505652" sldId="390"/>
            <ac:graphicFrameMk id="6" creationId="{24640EB5-738E-3CC5-9556-AE60F343D764}"/>
          </ac:graphicFrameMkLst>
        </pc:graphicFrameChg>
        <pc:graphicFrameChg chg="del">
          <ac:chgData name="Nathanaël STILMANT" userId="6628a0ba-1b86-458a-82e6-eb24c5b56618" providerId="ADAL" clId="{8EBB03AD-6554-45AC-8057-D9A8B407F2C3}" dt="2023-05-02T16:19:12.100" v="2930" actId="478"/>
          <ac:graphicFrameMkLst>
            <pc:docMk/>
            <pc:sldMk cId="192505652" sldId="390"/>
            <ac:graphicFrameMk id="6" creationId="{CC33E45F-B543-A654-6F43-CF59411151A7}"/>
          </ac:graphicFrameMkLst>
        </pc:graphicFrameChg>
      </pc:sldChg>
      <pc:sldChg chg="addSp modSp add mod modNotesTx">
        <pc:chgData name="Nathanaël STILMANT" userId="6628a0ba-1b86-458a-82e6-eb24c5b56618" providerId="ADAL" clId="{8EBB03AD-6554-45AC-8057-D9A8B407F2C3}" dt="2023-05-04T17:22:13.947" v="4555" actId="20577"/>
        <pc:sldMkLst>
          <pc:docMk/>
          <pc:sldMk cId="2760869138" sldId="391"/>
        </pc:sldMkLst>
        <pc:spChg chg="mod">
          <ac:chgData name="Nathanaël STILMANT" userId="6628a0ba-1b86-458a-82e6-eb24c5b56618" providerId="ADAL" clId="{8EBB03AD-6554-45AC-8057-D9A8B407F2C3}" dt="2023-05-04T15:36:01.316" v="3414" actId="1076"/>
          <ac:spMkLst>
            <pc:docMk/>
            <pc:sldMk cId="2760869138" sldId="391"/>
            <ac:spMk id="2" creationId="{2CACDACD-565B-F612-156E-5150BE08A448}"/>
          </ac:spMkLst>
        </pc:spChg>
        <pc:graphicFrameChg chg="add mod">
          <ac:chgData name="Nathanaël STILMANT" userId="6628a0ba-1b86-458a-82e6-eb24c5b56618" providerId="ADAL" clId="{8EBB03AD-6554-45AC-8057-D9A8B407F2C3}" dt="2023-05-04T14:43:49.662" v="3081"/>
          <ac:graphicFrameMkLst>
            <pc:docMk/>
            <pc:sldMk cId="2760869138" sldId="391"/>
            <ac:graphicFrameMk id="6" creationId="{3E7F8F0D-909E-4188-8905-0F23887CE4C9}"/>
          </ac:graphicFrameMkLst>
        </pc:graphicFrameChg>
      </pc:sldChg>
      <pc:sldChg chg="modSp add del mod">
        <pc:chgData name="Nathanaël STILMANT" userId="6628a0ba-1b86-458a-82e6-eb24c5b56618" providerId="ADAL" clId="{8EBB03AD-6554-45AC-8057-D9A8B407F2C3}" dt="2023-05-04T15:47:17.849" v="3537" actId="2696"/>
        <pc:sldMkLst>
          <pc:docMk/>
          <pc:sldMk cId="668335543" sldId="392"/>
        </pc:sldMkLst>
        <pc:spChg chg="mod">
          <ac:chgData name="Nathanaël STILMANT" userId="6628a0ba-1b86-458a-82e6-eb24c5b56618" providerId="ADAL" clId="{8EBB03AD-6554-45AC-8057-D9A8B407F2C3}" dt="2023-05-04T15:24:42.515" v="3327" actId="313"/>
          <ac:spMkLst>
            <pc:docMk/>
            <pc:sldMk cId="668335543" sldId="392"/>
            <ac:spMk id="2" creationId="{2CACDACD-565B-F612-156E-5150BE08A448}"/>
          </ac:spMkLst>
        </pc:spChg>
      </pc:sldChg>
      <pc:sldChg chg="addSp delSp modSp add mod">
        <pc:chgData name="Nathanaël STILMANT" userId="6628a0ba-1b86-458a-82e6-eb24c5b56618" providerId="ADAL" clId="{8EBB03AD-6554-45AC-8057-D9A8B407F2C3}" dt="2023-05-04T16:59:08.551" v="4511" actId="20577"/>
        <pc:sldMkLst>
          <pc:docMk/>
          <pc:sldMk cId="1365962965" sldId="393"/>
        </pc:sldMkLst>
        <pc:spChg chg="mod">
          <ac:chgData name="Nathanaël STILMANT" userId="6628a0ba-1b86-458a-82e6-eb24c5b56618" providerId="ADAL" clId="{8EBB03AD-6554-45AC-8057-D9A8B407F2C3}" dt="2023-05-04T16:59:08.551" v="4511" actId="20577"/>
          <ac:spMkLst>
            <pc:docMk/>
            <pc:sldMk cId="1365962965" sldId="393"/>
            <ac:spMk id="2" creationId="{2CACDACD-565B-F612-156E-5150BE08A448}"/>
          </ac:spMkLst>
        </pc:spChg>
        <pc:spChg chg="mod">
          <ac:chgData name="Nathanaël STILMANT" userId="6628a0ba-1b86-458a-82e6-eb24c5b56618" providerId="ADAL" clId="{8EBB03AD-6554-45AC-8057-D9A8B407F2C3}" dt="2023-05-02T16:22:31.130" v="3038" actId="20577"/>
          <ac:spMkLst>
            <pc:docMk/>
            <pc:sldMk cId="1365962965" sldId="393"/>
            <ac:spMk id="3" creationId="{9F06C9FD-436A-D780-87DA-9A6A1763C8BC}"/>
          </ac:spMkLst>
        </pc:spChg>
        <pc:picChg chg="add del">
          <ac:chgData name="Nathanaël STILMANT" userId="6628a0ba-1b86-458a-82e6-eb24c5b56618" providerId="ADAL" clId="{8EBB03AD-6554-45AC-8057-D9A8B407F2C3}" dt="2023-05-04T16:47:26.891" v="4173" actId="478"/>
          <ac:picMkLst>
            <pc:docMk/>
            <pc:sldMk cId="1365962965" sldId="393"/>
            <ac:picMk id="7" creationId="{E71157AC-2C04-2EC7-7842-1B935BBFE1B2}"/>
          </ac:picMkLst>
        </pc:picChg>
      </pc:sldChg>
      <pc:sldChg chg="new del">
        <pc:chgData name="Nathanaël STILMANT" userId="6628a0ba-1b86-458a-82e6-eb24c5b56618" providerId="ADAL" clId="{8EBB03AD-6554-45AC-8057-D9A8B407F2C3}" dt="2023-05-04T15:25:23.343" v="3331" actId="680"/>
        <pc:sldMkLst>
          <pc:docMk/>
          <pc:sldMk cId="1472346673" sldId="394"/>
        </pc:sldMkLst>
      </pc:sldChg>
      <pc:sldChg chg="modSp add mod ord">
        <pc:chgData name="Nathanaël STILMANT" userId="6628a0ba-1b86-458a-82e6-eb24c5b56618" providerId="ADAL" clId="{8EBB03AD-6554-45AC-8057-D9A8B407F2C3}" dt="2023-05-04T16:17:25.404" v="3783" actId="113"/>
        <pc:sldMkLst>
          <pc:docMk/>
          <pc:sldMk cId="3142741412" sldId="394"/>
        </pc:sldMkLst>
        <pc:spChg chg="mod">
          <ac:chgData name="Nathanaël STILMANT" userId="6628a0ba-1b86-458a-82e6-eb24c5b56618" providerId="ADAL" clId="{8EBB03AD-6554-45AC-8057-D9A8B407F2C3}" dt="2023-05-04T16:17:25.404" v="3783" actId="113"/>
          <ac:spMkLst>
            <pc:docMk/>
            <pc:sldMk cId="3142741412" sldId="394"/>
            <ac:spMk id="2" creationId="{2CACDACD-565B-F612-156E-5150BE08A448}"/>
          </ac:spMkLst>
        </pc:spChg>
      </pc:sldChg>
      <pc:sldChg chg="addSp delSp modSp add mod">
        <pc:chgData name="Nathanaël STILMANT" userId="6628a0ba-1b86-458a-82e6-eb24c5b56618" providerId="ADAL" clId="{8EBB03AD-6554-45AC-8057-D9A8B407F2C3}" dt="2023-05-04T16:19:01.765" v="3787" actId="27918"/>
        <pc:sldMkLst>
          <pc:docMk/>
          <pc:sldMk cId="301088926" sldId="395"/>
        </pc:sldMkLst>
        <pc:spChg chg="mod">
          <ac:chgData name="Nathanaël STILMANT" userId="6628a0ba-1b86-458a-82e6-eb24c5b56618" providerId="ADAL" clId="{8EBB03AD-6554-45AC-8057-D9A8B407F2C3}" dt="2023-05-04T15:43:43.195" v="3524" actId="14100"/>
          <ac:spMkLst>
            <pc:docMk/>
            <pc:sldMk cId="301088926" sldId="395"/>
            <ac:spMk id="2" creationId="{2CACDACD-565B-F612-156E-5150BE08A448}"/>
          </ac:spMkLst>
        </pc:spChg>
        <pc:graphicFrameChg chg="del">
          <ac:chgData name="Nathanaël STILMANT" userId="6628a0ba-1b86-458a-82e6-eb24c5b56618" providerId="ADAL" clId="{8EBB03AD-6554-45AC-8057-D9A8B407F2C3}" dt="2023-05-04T15:34:33.317" v="3407" actId="478"/>
          <ac:graphicFrameMkLst>
            <pc:docMk/>
            <pc:sldMk cId="301088926" sldId="395"/>
            <ac:graphicFrameMk id="6" creationId="{3E7F8F0D-909E-4188-8905-0F23887CE4C9}"/>
          </ac:graphicFrameMkLst>
        </pc:graphicFrameChg>
        <pc:graphicFrameChg chg="add del mod">
          <ac:chgData name="Nathanaël STILMANT" userId="6628a0ba-1b86-458a-82e6-eb24c5b56618" providerId="ADAL" clId="{8EBB03AD-6554-45AC-8057-D9A8B407F2C3}" dt="2023-05-04T15:42:54.392" v="3514" actId="478"/>
          <ac:graphicFrameMkLst>
            <pc:docMk/>
            <pc:sldMk cId="301088926" sldId="395"/>
            <ac:graphicFrameMk id="7" creationId="{24640EB5-738E-3CC5-9556-AE60F343D764}"/>
          </ac:graphicFrameMkLst>
        </pc:graphicFrameChg>
        <pc:graphicFrameChg chg="add mod">
          <ac:chgData name="Nathanaël STILMANT" userId="6628a0ba-1b86-458a-82e6-eb24c5b56618" providerId="ADAL" clId="{8EBB03AD-6554-45AC-8057-D9A8B407F2C3}" dt="2023-05-04T15:43:25.835" v="3522" actId="1076"/>
          <ac:graphicFrameMkLst>
            <pc:docMk/>
            <pc:sldMk cId="301088926" sldId="395"/>
            <ac:graphicFrameMk id="9" creationId="{24640EB5-738E-3CC5-9556-AE60F343D764}"/>
          </ac:graphicFrameMkLst>
        </pc:graphicFrameChg>
      </pc:sldChg>
      <pc:sldChg chg="new del">
        <pc:chgData name="Nathanaël STILMANT" userId="6628a0ba-1b86-458a-82e6-eb24c5b56618" providerId="ADAL" clId="{8EBB03AD-6554-45AC-8057-D9A8B407F2C3}" dt="2023-05-04T15:25:23.006" v="3330" actId="680"/>
        <pc:sldMkLst>
          <pc:docMk/>
          <pc:sldMk cId="2606296062" sldId="395"/>
        </pc:sldMkLst>
      </pc:sldChg>
      <pc:sldChg chg="delSp modSp add mod ord">
        <pc:chgData name="Nathanaël STILMANT" userId="6628a0ba-1b86-458a-82e6-eb24c5b56618" providerId="ADAL" clId="{8EBB03AD-6554-45AC-8057-D9A8B407F2C3}" dt="2023-05-04T17:22:51.756" v="4565" actId="5793"/>
        <pc:sldMkLst>
          <pc:docMk/>
          <pc:sldMk cId="1310361191" sldId="396"/>
        </pc:sldMkLst>
        <pc:spChg chg="mod">
          <ac:chgData name="Nathanaël STILMANT" userId="6628a0ba-1b86-458a-82e6-eb24c5b56618" providerId="ADAL" clId="{8EBB03AD-6554-45AC-8057-D9A8B407F2C3}" dt="2023-05-04T17:22:51.756" v="4565" actId="5793"/>
          <ac:spMkLst>
            <pc:docMk/>
            <pc:sldMk cId="1310361191" sldId="396"/>
            <ac:spMk id="2" creationId="{2CACDACD-565B-F612-156E-5150BE08A448}"/>
          </ac:spMkLst>
        </pc:spChg>
        <pc:graphicFrameChg chg="del">
          <ac:chgData name="Nathanaël STILMANT" userId="6628a0ba-1b86-458a-82e6-eb24c5b56618" providerId="ADAL" clId="{8EBB03AD-6554-45AC-8057-D9A8B407F2C3}" dt="2023-05-04T15:50:17.403" v="3563" actId="478"/>
          <ac:graphicFrameMkLst>
            <pc:docMk/>
            <pc:sldMk cId="1310361191" sldId="396"/>
            <ac:graphicFrameMk id="9" creationId="{24640EB5-738E-3CC5-9556-AE60F343D764}"/>
          </ac:graphicFrameMkLst>
        </pc:graphicFrameChg>
      </pc:sldChg>
      <pc:sldChg chg="modSp add mod ord">
        <pc:chgData name="Nathanaël STILMANT" userId="6628a0ba-1b86-458a-82e6-eb24c5b56618" providerId="ADAL" clId="{8EBB03AD-6554-45AC-8057-D9A8B407F2C3}" dt="2023-05-04T16:56:20.968" v="4303"/>
        <pc:sldMkLst>
          <pc:docMk/>
          <pc:sldMk cId="3154036519" sldId="397"/>
        </pc:sldMkLst>
        <pc:spChg chg="mod">
          <ac:chgData name="Nathanaël STILMANT" userId="6628a0ba-1b86-458a-82e6-eb24c5b56618" providerId="ADAL" clId="{8EBB03AD-6554-45AC-8057-D9A8B407F2C3}" dt="2023-05-04T16:55:46.271" v="4301"/>
          <ac:spMkLst>
            <pc:docMk/>
            <pc:sldMk cId="3154036519" sldId="397"/>
            <ac:spMk id="2" creationId="{2CACDACD-565B-F612-156E-5150BE08A448}"/>
          </ac:spMkLst>
        </pc:spChg>
      </pc:sldChg>
      <pc:sldChg chg="modSp add mod">
        <pc:chgData name="Nathanaël STILMANT" userId="6628a0ba-1b86-458a-82e6-eb24c5b56618" providerId="ADAL" clId="{8EBB03AD-6554-45AC-8057-D9A8B407F2C3}" dt="2023-05-04T17:19:43.720" v="4548" actId="20577"/>
        <pc:sldMkLst>
          <pc:docMk/>
          <pc:sldMk cId="1849856888" sldId="398"/>
        </pc:sldMkLst>
        <pc:spChg chg="mod">
          <ac:chgData name="Nathanaël STILMANT" userId="6628a0ba-1b86-458a-82e6-eb24c5b56618" providerId="ADAL" clId="{8EBB03AD-6554-45AC-8057-D9A8B407F2C3}" dt="2023-05-04T17:19:43.720" v="4548" actId="20577"/>
          <ac:spMkLst>
            <pc:docMk/>
            <pc:sldMk cId="1849856888" sldId="398"/>
            <ac:spMk id="2" creationId="{174E284B-E9FC-9A0F-A6BB-554C60943C99}"/>
          </ac:spMkLst>
        </pc:spChg>
      </pc:sldChg>
    </pc:docChg>
  </pc:docChgLst>
  <pc:docChgLst>
    <pc:chgData name="Nathanaël STILMANT" userId="6628a0ba-1b86-458a-82e6-eb24c5b56618" providerId="ADAL" clId="{04D5A7A8-F14D-4FE9-8192-6DE6C310C43E}"/>
    <pc:docChg chg="undo redo custSel addSld modSld">
      <pc:chgData name="Nathanaël STILMANT" userId="6628a0ba-1b86-458a-82e6-eb24c5b56618" providerId="ADAL" clId="{04D5A7A8-F14D-4FE9-8192-6DE6C310C43E}" dt="2023-05-10T11:30:26.708" v="2332" actId="20577"/>
      <pc:docMkLst>
        <pc:docMk/>
      </pc:docMkLst>
      <pc:sldChg chg="addSp delSp modSp mod modTransition modNotesTx">
        <pc:chgData name="Nathanaël STILMANT" userId="6628a0ba-1b86-458a-82e6-eb24c5b56618" providerId="ADAL" clId="{04D5A7A8-F14D-4FE9-8192-6DE6C310C43E}" dt="2023-05-09T22:15:03.480" v="2319"/>
        <pc:sldMkLst>
          <pc:docMk/>
          <pc:sldMk cId="0" sldId="258"/>
        </pc:sldMkLst>
        <pc:spChg chg="add mod">
          <ac:chgData name="Nathanaël STILMANT" userId="6628a0ba-1b86-458a-82e6-eb24c5b56618" providerId="ADAL" clId="{04D5A7A8-F14D-4FE9-8192-6DE6C310C43E}" dt="2023-05-05T12:44:12.088" v="31" actId="20577"/>
          <ac:spMkLst>
            <pc:docMk/>
            <pc:sldMk cId="0" sldId="258"/>
            <ac:spMk id="2" creationId="{3BA97195-6751-93B8-7392-26E9DB5824FF}"/>
          </ac:spMkLst>
        </pc:spChg>
        <pc:spChg chg="del">
          <ac:chgData name="Nathanaël STILMANT" userId="6628a0ba-1b86-458a-82e6-eb24c5b56618" providerId="ADAL" clId="{04D5A7A8-F14D-4FE9-8192-6DE6C310C43E}" dt="2023-05-05T12:42:35.555" v="10" actId="478"/>
          <ac:spMkLst>
            <pc:docMk/>
            <pc:sldMk cId="0" sldId="258"/>
            <ac:spMk id="4" creationId="{00000000-0000-0000-0000-000000000000}"/>
          </ac:spMkLst>
        </pc:spChg>
        <pc:spChg chg="mod">
          <ac:chgData name="Nathanaël STILMANT" userId="6628a0ba-1b86-458a-82e6-eb24c5b56618" providerId="ADAL" clId="{04D5A7A8-F14D-4FE9-8192-6DE6C310C43E}" dt="2023-05-05T12:43:24.516" v="14" actId="1076"/>
          <ac:spMkLst>
            <pc:docMk/>
            <pc:sldMk cId="0" sldId="258"/>
            <ac:spMk id="95235" creationId="{00000000-0000-0000-0000-000000000000}"/>
          </ac:spMkLst>
        </pc:spChg>
        <pc:picChg chg="add mod modCrop">
          <ac:chgData name="Nathanaël STILMANT" userId="6628a0ba-1b86-458a-82e6-eb24c5b56618" providerId="ADAL" clId="{04D5A7A8-F14D-4FE9-8192-6DE6C310C43E}" dt="2023-05-05T13:02:36.548" v="36" actId="1076"/>
          <ac:picMkLst>
            <pc:docMk/>
            <pc:sldMk cId="0" sldId="258"/>
            <ac:picMk id="5" creationId="{B80D6B79-C15E-BC70-E1D1-ABAD0A8C9837}"/>
          </ac:picMkLst>
        </pc:picChg>
        <pc:picChg chg="add mod modCrop">
          <ac:chgData name="Nathanaël STILMANT" userId="6628a0ba-1b86-458a-82e6-eb24c5b56618" providerId="ADAL" clId="{04D5A7A8-F14D-4FE9-8192-6DE6C310C43E}" dt="2023-05-05T13:03:08.553" v="40" actId="1076"/>
          <ac:picMkLst>
            <pc:docMk/>
            <pc:sldMk cId="0" sldId="258"/>
            <ac:picMk id="7" creationId="{2B38762A-E92F-3B1E-4975-B921662FB545}"/>
          </ac:picMkLst>
        </pc:picChg>
        <pc:picChg chg="add mod">
          <ac:chgData name="Nathanaël STILMANT" userId="6628a0ba-1b86-458a-82e6-eb24c5b56618" providerId="ADAL" clId="{04D5A7A8-F14D-4FE9-8192-6DE6C310C43E}" dt="2023-05-05T12:43:31.111" v="17" actId="1076"/>
          <ac:picMkLst>
            <pc:docMk/>
            <pc:sldMk cId="0" sldId="258"/>
            <ac:picMk id="1026" creationId="{67F3F1B0-0718-C7CD-AEAC-A3F69826B35B}"/>
          </ac:picMkLst>
        </pc:picChg>
      </pc:sldChg>
      <pc:sldChg chg="modSp mod modTransition modAnim modNotesTx">
        <pc:chgData name="Nathanaël STILMANT" userId="6628a0ba-1b86-458a-82e6-eb24c5b56618" providerId="ADAL" clId="{04D5A7A8-F14D-4FE9-8192-6DE6C310C43E}" dt="2023-05-09T22:15:26.839" v="2321"/>
        <pc:sldMkLst>
          <pc:docMk/>
          <pc:sldMk cId="1098879386" sldId="358"/>
        </pc:sldMkLst>
        <pc:spChg chg="mod">
          <ac:chgData name="Nathanaël STILMANT" userId="6628a0ba-1b86-458a-82e6-eb24c5b56618" providerId="ADAL" clId="{04D5A7A8-F14D-4FE9-8192-6DE6C310C43E}" dt="2023-05-09T16:04:36.130" v="1421" actId="20577"/>
          <ac:spMkLst>
            <pc:docMk/>
            <pc:sldMk cId="1098879386" sldId="358"/>
            <ac:spMk id="2" creationId="{2CACDACD-565B-F612-156E-5150BE08A448}"/>
          </ac:spMkLst>
        </pc:spChg>
      </pc:sldChg>
      <pc:sldChg chg="modTransition">
        <pc:chgData name="Nathanaël STILMANT" userId="6628a0ba-1b86-458a-82e6-eb24c5b56618" providerId="ADAL" clId="{04D5A7A8-F14D-4FE9-8192-6DE6C310C43E}" dt="2023-05-09T22:16:23.871" v="2326"/>
        <pc:sldMkLst>
          <pc:docMk/>
          <pc:sldMk cId="2551019698" sldId="376"/>
        </pc:sldMkLst>
      </pc:sldChg>
      <pc:sldChg chg="modSp mod modTransition modAnim modNotesTx">
        <pc:chgData name="Nathanaël STILMANT" userId="6628a0ba-1b86-458a-82e6-eb24c5b56618" providerId="ADAL" clId="{04D5A7A8-F14D-4FE9-8192-6DE6C310C43E}" dt="2023-05-09T22:15:26.839" v="2321"/>
        <pc:sldMkLst>
          <pc:docMk/>
          <pc:sldMk cId="2593003308" sldId="377"/>
        </pc:sldMkLst>
        <pc:spChg chg="mod">
          <ac:chgData name="Nathanaël STILMANT" userId="6628a0ba-1b86-458a-82e6-eb24c5b56618" providerId="ADAL" clId="{04D5A7A8-F14D-4FE9-8192-6DE6C310C43E}" dt="2023-05-05T15:35:26.135" v="306" actId="20577"/>
          <ac:spMkLst>
            <pc:docMk/>
            <pc:sldMk cId="2593003308" sldId="377"/>
            <ac:spMk id="2" creationId="{2CACDACD-565B-F612-156E-5150BE08A448}"/>
          </ac:spMkLst>
        </pc:spChg>
        <pc:spChg chg="mod">
          <ac:chgData name="Nathanaël STILMANT" userId="6628a0ba-1b86-458a-82e6-eb24c5b56618" providerId="ADAL" clId="{04D5A7A8-F14D-4FE9-8192-6DE6C310C43E}" dt="2023-05-09T16:05:48.741" v="1431" actId="1076"/>
          <ac:spMkLst>
            <pc:docMk/>
            <pc:sldMk cId="2593003308" sldId="377"/>
            <ac:spMk id="19" creationId="{D75A4C55-3246-9585-04A9-B870FC0633AA}"/>
          </ac:spMkLst>
        </pc:spChg>
        <pc:graphicFrameChg chg="mod">
          <ac:chgData name="Nathanaël STILMANT" userId="6628a0ba-1b86-458a-82e6-eb24c5b56618" providerId="ADAL" clId="{04D5A7A8-F14D-4FE9-8192-6DE6C310C43E}" dt="2023-05-09T16:05:15.690" v="1426" actId="14100"/>
          <ac:graphicFrameMkLst>
            <pc:docMk/>
            <pc:sldMk cId="2593003308" sldId="377"/>
            <ac:graphicFrameMk id="7" creationId="{87C90DA6-1BBE-D7B7-AA0B-65DD75323529}"/>
          </ac:graphicFrameMkLst>
        </pc:graphicFrameChg>
      </pc:sldChg>
      <pc:sldChg chg="modSp mod modTransition modAnim modNotesTx">
        <pc:chgData name="Nathanaël STILMANT" userId="6628a0ba-1b86-458a-82e6-eb24c5b56618" providerId="ADAL" clId="{04D5A7A8-F14D-4FE9-8192-6DE6C310C43E}" dt="2023-05-09T22:15:36.672" v="2323"/>
        <pc:sldMkLst>
          <pc:docMk/>
          <pc:sldMk cId="826226687" sldId="378"/>
        </pc:sldMkLst>
        <pc:spChg chg="mod">
          <ac:chgData name="Nathanaël STILMANT" userId="6628a0ba-1b86-458a-82e6-eb24c5b56618" providerId="ADAL" clId="{04D5A7A8-F14D-4FE9-8192-6DE6C310C43E}" dt="2023-05-05T15:33:37.059" v="297" actId="20577"/>
          <ac:spMkLst>
            <pc:docMk/>
            <pc:sldMk cId="826226687" sldId="378"/>
            <ac:spMk id="2" creationId="{2CACDACD-565B-F612-156E-5150BE08A448}"/>
          </ac:spMkLst>
        </pc:spChg>
      </pc:sldChg>
      <pc:sldChg chg="modSp mod modTransition modAnim modNotesTx">
        <pc:chgData name="Nathanaël STILMANT" userId="6628a0ba-1b86-458a-82e6-eb24c5b56618" providerId="ADAL" clId="{04D5A7A8-F14D-4FE9-8192-6DE6C310C43E}" dt="2023-05-09T22:15:38.495" v="2324"/>
        <pc:sldMkLst>
          <pc:docMk/>
          <pc:sldMk cId="700909192" sldId="379"/>
        </pc:sldMkLst>
        <pc:spChg chg="mod">
          <ac:chgData name="Nathanaël STILMANT" userId="6628a0ba-1b86-458a-82e6-eb24c5b56618" providerId="ADAL" clId="{04D5A7A8-F14D-4FE9-8192-6DE6C310C43E}" dt="2023-05-09T16:10:48.814" v="1474" actId="20577"/>
          <ac:spMkLst>
            <pc:docMk/>
            <pc:sldMk cId="700909192" sldId="379"/>
            <ac:spMk id="2" creationId="{2CACDACD-565B-F612-156E-5150BE08A448}"/>
          </ac:spMkLst>
        </pc:spChg>
      </pc:sldChg>
      <pc:sldChg chg="modTransition modAnim modNotesTx">
        <pc:chgData name="Nathanaël STILMANT" userId="6628a0ba-1b86-458a-82e6-eb24c5b56618" providerId="ADAL" clId="{04D5A7A8-F14D-4FE9-8192-6DE6C310C43E}" dt="2023-05-09T22:15:44.482" v="2325"/>
        <pc:sldMkLst>
          <pc:docMk/>
          <pc:sldMk cId="1865093089" sldId="380"/>
        </pc:sldMkLst>
      </pc:sldChg>
      <pc:sldChg chg="modTransition modAnim modNotesTx">
        <pc:chgData name="Nathanaël STILMANT" userId="6628a0ba-1b86-458a-82e6-eb24c5b56618" providerId="ADAL" clId="{04D5A7A8-F14D-4FE9-8192-6DE6C310C43E}" dt="2023-05-09T22:15:44.482" v="2325"/>
        <pc:sldMkLst>
          <pc:docMk/>
          <pc:sldMk cId="2148489406" sldId="381"/>
        </pc:sldMkLst>
      </pc:sldChg>
      <pc:sldChg chg="modSp modTransition modAnim modNotesTx">
        <pc:chgData name="Nathanaël STILMANT" userId="6628a0ba-1b86-458a-82e6-eb24c5b56618" providerId="ADAL" clId="{04D5A7A8-F14D-4FE9-8192-6DE6C310C43E}" dt="2023-05-09T22:16:23.871" v="2326"/>
        <pc:sldMkLst>
          <pc:docMk/>
          <pc:sldMk cId="2198653951" sldId="383"/>
        </pc:sldMkLst>
        <pc:spChg chg="mod">
          <ac:chgData name="Nathanaël STILMANT" userId="6628a0ba-1b86-458a-82e6-eb24c5b56618" providerId="ADAL" clId="{04D5A7A8-F14D-4FE9-8192-6DE6C310C43E}" dt="2023-05-09T16:13:31.406" v="1495" actId="122"/>
          <ac:spMkLst>
            <pc:docMk/>
            <pc:sldMk cId="2198653951" sldId="383"/>
            <ac:spMk id="2" creationId="{2CACDACD-565B-F612-156E-5150BE08A448}"/>
          </ac:spMkLst>
        </pc:spChg>
      </pc:sldChg>
      <pc:sldChg chg="modTransition modAnim modNotesTx">
        <pc:chgData name="Nathanaël STILMANT" userId="6628a0ba-1b86-458a-82e6-eb24c5b56618" providerId="ADAL" clId="{04D5A7A8-F14D-4FE9-8192-6DE6C310C43E}" dt="2023-05-09T22:16:23.871" v="2326"/>
        <pc:sldMkLst>
          <pc:docMk/>
          <pc:sldMk cId="2602255842" sldId="384"/>
        </pc:sldMkLst>
      </pc:sldChg>
      <pc:sldChg chg="modTransition modAnim modNotesTx">
        <pc:chgData name="Nathanaël STILMANT" userId="6628a0ba-1b86-458a-82e6-eb24c5b56618" providerId="ADAL" clId="{04D5A7A8-F14D-4FE9-8192-6DE6C310C43E}" dt="2023-05-09T22:16:23.871" v="2326"/>
        <pc:sldMkLst>
          <pc:docMk/>
          <pc:sldMk cId="2235926563" sldId="385"/>
        </pc:sldMkLst>
      </pc:sldChg>
      <pc:sldChg chg="modSp mod modTransition modAnim modNotesTx">
        <pc:chgData name="Nathanaël STILMANT" userId="6628a0ba-1b86-458a-82e6-eb24c5b56618" providerId="ADAL" clId="{04D5A7A8-F14D-4FE9-8192-6DE6C310C43E}" dt="2023-05-09T22:16:23.871" v="2326"/>
        <pc:sldMkLst>
          <pc:docMk/>
          <pc:sldMk cId="1880179686" sldId="387"/>
        </pc:sldMkLst>
        <pc:spChg chg="mod">
          <ac:chgData name="Nathanaël STILMANT" userId="6628a0ba-1b86-458a-82e6-eb24c5b56618" providerId="ADAL" clId="{04D5A7A8-F14D-4FE9-8192-6DE6C310C43E}" dt="2023-05-09T16:19:11.106" v="1601" actId="20577"/>
          <ac:spMkLst>
            <pc:docMk/>
            <pc:sldMk cId="1880179686" sldId="387"/>
            <ac:spMk id="2" creationId="{2CACDACD-565B-F612-156E-5150BE08A448}"/>
          </ac:spMkLst>
        </pc:spChg>
        <pc:graphicFrameChg chg="mod modGraphic">
          <ac:chgData name="Nathanaël STILMANT" userId="6628a0ba-1b86-458a-82e6-eb24c5b56618" providerId="ADAL" clId="{04D5A7A8-F14D-4FE9-8192-6DE6C310C43E}" dt="2023-05-09T16:20:32.560" v="1616" actId="14100"/>
          <ac:graphicFrameMkLst>
            <pc:docMk/>
            <pc:sldMk cId="1880179686" sldId="387"/>
            <ac:graphicFrameMk id="11" creationId="{0439F196-43B2-3C8C-E31B-5E046CD37DF6}"/>
          </ac:graphicFrameMkLst>
        </pc:graphicFrameChg>
      </pc:sldChg>
      <pc:sldChg chg="modSp mod modTransition modAnim modNotesTx">
        <pc:chgData name="Nathanaël STILMANT" userId="6628a0ba-1b86-458a-82e6-eb24c5b56618" providerId="ADAL" clId="{04D5A7A8-F14D-4FE9-8192-6DE6C310C43E}" dt="2023-05-09T22:16:23.871" v="2326"/>
        <pc:sldMkLst>
          <pc:docMk/>
          <pc:sldMk cId="2216201443" sldId="388"/>
        </pc:sldMkLst>
        <pc:spChg chg="mod">
          <ac:chgData name="Nathanaël STILMANT" userId="6628a0ba-1b86-458a-82e6-eb24c5b56618" providerId="ADAL" clId="{04D5A7A8-F14D-4FE9-8192-6DE6C310C43E}" dt="2023-05-09T16:21:09.796" v="1630" actId="1076"/>
          <ac:spMkLst>
            <pc:docMk/>
            <pc:sldMk cId="2216201443" sldId="388"/>
            <ac:spMk id="2" creationId="{2CACDACD-565B-F612-156E-5150BE08A448}"/>
          </ac:spMkLst>
        </pc:spChg>
      </pc:sldChg>
      <pc:sldChg chg="modSp mod modTransition modAnim modNotesTx">
        <pc:chgData name="Nathanaël STILMANT" userId="6628a0ba-1b86-458a-82e6-eb24c5b56618" providerId="ADAL" clId="{04D5A7A8-F14D-4FE9-8192-6DE6C310C43E}" dt="2023-05-09T22:16:23.871" v="2326"/>
        <pc:sldMkLst>
          <pc:docMk/>
          <pc:sldMk cId="3255302765" sldId="389"/>
        </pc:sldMkLst>
        <pc:spChg chg="mod">
          <ac:chgData name="Nathanaël STILMANT" userId="6628a0ba-1b86-458a-82e6-eb24c5b56618" providerId="ADAL" clId="{04D5A7A8-F14D-4FE9-8192-6DE6C310C43E}" dt="2023-05-09T16:22:54.350" v="1649" actId="20577"/>
          <ac:spMkLst>
            <pc:docMk/>
            <pc:sldMk cId="3255302765" sldId="389"/>
            <ac:spMk id="2" creationId="{2CACDACD-565B-F612-156E-5150BE08A448}"/>
          </ac:spMkLst>
        </pc:spChg>
      </pc:sldChg>
      <pc:sldChg chg="modTransition modAnim">
        <pc:chgData name="Nathanaël STILMANT" userId="6628a0ba-1b86-458a-82e6-eb24c5b56618" providerId="ADAL" clId="{04D5A7A8-F14D-4FE9-8192-6DE6C310C43E}" dt="2023-05-09T22:16:23.871" v="2326"/>
        <pc:sldMkLst>
          <pc:docMk/>
          <pc:sldMk cId="192505652" sldId="390"/>
        </pc:sldMkLst>
      </pc:sldChg>
      <pc:sldChg chg="modSp modTransition modAnim">
        <pc:chgData name="Nathanaël STILMANT" userId="6628a0ba-1b86-458a-82e6-eb24c5b56618" providerId="ADAL" clId="{04D5A7A8-F14D-4FE9-8192-6DE6C310C43E}" dt="2023-05-09T22:16:23.871" v="2326"/>
        <pc:sldMkLst>
          <pc:docMk/>
          <pc:sldMk cId="2760869138" sldId="391"/>
        </pc:sldMkLst>
        <pc:spChg chg="mod">
          <ac:chgData name="Nathanaël STILMANT" userId="6628a0ba-1b86-458a-82e6-eb24c5b56618" providerId="ADAL" clId="{04D5A7A8-F14D-4FE9-8192-6DE6C310C43E}" dt="2023-05-09T16:24:57.101" v="1665" actId="14100"/>
          <ac:spMkLst>
            <pc:docMk/>
            <pc:sldMk cId="2760869138" sldId="391"/>
            <ac:spMk id="2" creationId="{2CACDACD-565B-F612-156E-5150BE08A448}"/>
          </ac:spMkLst>
        </pc:spChg>
      </pc:sldChg>
      <pc:sldChg chg="modSp mod modTransition modAnim">
        <pc:chgData name="Nathanaël STILMANT" userId="6628a0ba-1b86-458a-82e6-eb24c5b56618" providerId="ADAL" clId="{04D5A7A8-F14D-4FE9-8192-6DE6C310C43E}" dt="2023-05-09T22:16:23.871" v="2326"/>
        <pc:sldMkLst>
          <pc:docMk/>
          <pc:sldMk cId="1365962965" sldId="393"/>
        </pc:sldMkLst>
        <pc:spChg chg="mod">
          <ac:chgData name="Nathanaël STILMANT" userId="6628a0ba-1b86-458a-82e6-eb24c5b56618" providerId="ADAL" clId="{04D5A7A8-F14D-4FE9-8192-6DE6C310C43E}" dt="2023-05-09T18:56:17.232" v="2318" actId="20577"/>
          <ac:spMkLst>
            <pc:docMk/>
            <pc:sldMk cId="1365962965" sldId="393"/>
            <ac:spMk id="2" creationId="{2CACDACD-565B-F612-156E-5150BE08A448}"/>
          </ac:spMkLst>
        </pc:spChg>
      </pc:sldChg>
      <pc:sldChg chg="modSp mod modTransition modAnim">
        <pc:chgData name="Nathanaël STILMANT" userId="6628a0ba-1b86-458a-82e6-eb24c5b56618" providerId="ADAL" clId="{04D5A7A8-F14D-4FE9-8192-6DE6C310C43E}" dt="2023-05-09T22:16:23.871" v="2326"/>
        <pc:sldMkLst>
          <pc:docMk/>
          <pc:sldMk cId="3142741412" sldId="394"/>
        </pc:sldMkLst>
        <pc:spChg chg="mod">
          <ac:chgData name="Nathanaël STILMANT" userId="6628a0ba-1b86-458a-82e6-eb24c5b56618" providerId="ADAL" clId="{04D5A7A8-F14D-4FE9-8192-6DE6C310C43E}" dt="2023-05-09T18:55:56.769" v="2312" actId="20577"/>
          <ac:spMkLst>
            <pc:docMk/>
            <pc:sldMk cId="3142741412" sldId="394"/>
            <ac:spMk id="2" creationId="{2CACDACD-565B-F612-156E-5150BE08A448}"/>
          </ac:spMkLst>
        </pc:spChg>
      </pc:sldChg>
      <pc:sldChg chg="modTransition modAnim modNotesTx">
        <pc:chgData name="Nathanaël STILMANT" userId="6628a0ba-1b86-458a-82e6-eb24c5b56618" providerId="ADAL" clId="{04D5A7A8-F14D-4FE9-8192-6DE6C310C43E}" dt="2023-05-09T22:16:23.871" v="2326"/>
        <pc:sldMkLst>
          <pc:docMk/>
          <pc:sldMk cId="301088926" sldId="395"/>
        </pc:sldMkLst>
      </pc:sldChg>
      <pc:sldChg chg="modTransition modAnim">
        <pc:chgData name="Nathanaël STILMANT" userId="6628a0ba-1b86-458a-82e6-eb24c5b56618" providerId="ADAL" clId="{04D5A7A8-F14D-4FE9-8192-6DE6C310C43E}" dt="2023-05-09T22:16:23.871" v="2326"/>
        <pc:sldMkLst>
          <pc:docMk/>
          <pc:sldMk cId="1310361191" sldId="396"/>
        </pc:sldMkLst>
      </pc:sldChg>
      <pc:sldChg chg="modSp mod modTransition modAnim">
        <pc:chgData name="Nathanaël STILMANT" userId="6628a0ba-1b86-458a-82e6-eb24c5b56618" providerId="ADAL" clId="{04D5A7A8-F14D-4FE9-8192-6DE6C310C43E}" dt="2023-05-09T22:16:23.871" v="2326"/>
        <pc:sldMkLst>
          <pc:docMk/>
          <pc:sldMk cId="3154036519" sldId="397"/>
        </pc:sldMkLst>
        <pc:spChg chg="mod">
          <ac:chgData name="Nathanaël STILMANT" userId="6628a0ba-1b86-458a-82e6-eb24c5b56618" providerId="ADAL" clId="{04D5A7A8-F14D-4FE9-8192-6DE6C310C43E}" dt="2023-05-09T16:27:57.526" v="1691" actId="20577"/>
          <ac:spMkLst>
            <pc:docMk/>
            <pc:sldMk cId="3154036519" sldId="397"/>
            <ac:spMk id="2" creationId="{2CACDACD-565B-F612-156E-5150BE08A448}"/>
          </ac:spMkLst>
        </pc:spChg>
      </pc:sldChg>
      <pc:sldChg chg="modTransition">
        <pc:chgData name="Nathanaël STILMANT" userId="6628a0ba-1b86-458a-82e6-eb24c5b56618" providerId="ADAL" clId="{04D5A7A8-F14D-4FE9-8192-6DE6C310C43E}" dt="2023-05-09T22:16:23.871" v="2326"/>
        <pc:sldMkLst>
          <pc:docMk/>
          <pc:sldMk cId="1849856888" sldId="398"/>
        </pc:sldMkLst>
      </pc:sldChg>
      <pc:sldChg chg="addSp delSp modSp add mod modTransition modAnim modNotesTx">
        <pc:chgData name="Nathanaël STILMANT" userId="6628a0ba-1b86-458a-82e6-eb24c5b56618" providerId="ADAL" clId="{04D5A7A8-F14D-4FE9-8192-6DE6C310C43E}" dt="2023-05-09T22:15:33.695" v="2322"/>
        <pc:sldMkLst>
          <pc:docMk/>
          <pc:sldMk cId="1758865365" sldId="399"/>
        </pc:sldMkLst>
        <pc:spChg chg="mod">
          <ac:chgData name="Nathanaël STILMANT" userId="6628a0ba-1b86-458a-82e6-eb24c5b56618" providerId="ADAL" clId="{04D5A7A8-F14D-4FE9-8192-6DE6C310C43E}" dt="2023-05-05T15:17:42.416" v="187" actId="20577"/>
          <ac:spMkLst>
            <pc:docMk/>
            <pc:sldMk cId="1758865365" sldId="399"/>
            <ac:spMk id="2" creationId="{2CACDACD-565B-F612-156E-5150BE08A448}"/>
          </ac:spMkLst>
        </pc:spChg>
        <pc:spChg chg="add mod">
          <ac:chgData name="Nathanaël STILMANT" userId="6628a0ba-1b86-458a-82e6-eb24c5b56618" providerId="ADAL" clId="{04D5A7A8-F14D-4FE9-8192-6DE6C310C43E}" dt="2023-05-05T15:20:52.453" v="202"/>
          <ac:spMkLst>
            <pc:docMk/>
            <pc:sldMk cId="1758865365" sldId="399"/>
            <ac:spMk id="6" creationId="{023ADC56-CF34-7AE3-DBE0-7412A3689410}"/>
          </ac:spMkLst>
        </pc:spChg>
        <pc:spChg chg="add mod">
          <ac:chgData name="Nathanaël STILMANT" userId="6628a0ba-1b86-458a-82e6-eb24c5b56618" providerId="ADAL" clId="{04D5A7A8-F14D-4FE9-8192-6DE6C310C43E}" dt="2023-05-05T15:21:00.646" v="206" actId="1076"/>
          <ac:spMkLst>
            <pc:docMk/>
            <pc:sldMk cId="1758865365" sldId="399"/>
            <ac:spMk id="8" creationId="{46167BAD-8A9D-90BF-500D-67C0CADE5D82}"/>
          </ac:spMkLst>
        </pc:spChg>
        <pc:spChg chg="add mod">
          <ac:chgData name="Nathanaël STILMANT" userId="6628a0ba-1b86-458a-82e6-eb24c5b56618" providerId="ADAL" clId="{04D5A7A8-F14D-4FE9-8192-6DE6C310C43E}" dt="2023-05-05T15:21:03.693" v="207" actId="1076"/>
          <ac:spMkLst>
            <pc:docMk/>
            <pc:sldMk cId="1758865365" sldId="399"/>
            <ac:spMk id="9" creationId="{6A21FBAD-F8D7-C829-D5F6-D83C3D2B5876}"/>
          </ac:spMkLst>
        </pc:spChg>
        <pc:spChg chg="add mod">
          <ac:chgData name="Nathanaël STILMANT" userId="6628a0ba-1b86-458a-82e6-eb24c5b56618" providerId="ADAL" clId="{04D5A7A8-F14D-4FE9-8192-6DE6C310C43E}" dt="2023-05-05T15:21:09.386" v="209" actId="1076"/>
          <ac:spMkLst>
            <pc:docMk/>
            <pc:sldMk cId="1758865365" sldId="399"/>
            <ac:spMk id="10" creationId="{198CDF3B-40D3-CC1D-38D9-B66651331332}"/>
          </ac:spMkLst>
        </pc:spChg>
        <pc:spChg chg="add mod">
          <ac:chgData name="Nathanaël STILMANT" userId="6628a0ba-1b86-458a-82e6-eb24c5b56618" providerId="ADAL" clId="{04D5A7A8-F14D-4FE9-8192-6DE6C310C43E}" dt="2023-05-05T15:21:35.409" v="211" actId="1076"/>
          <ac:spMkLst>
            <pc:docMk/>
            <pc:sldMk cId="1758865365" sldId="399"/>
            <ac:spMk id="11" creationId="{9D832234-257A-A9BB-9E53-07D7FBCC1AC4}"/>
          </ac:spMkLst>
        </pc:spChg>
        <pc:spChg chg="add mod">
          <ac:chgData name="Nathanaël STILMANT" userId="6628a0ba-1b86-458a-82e6-eb24c5b56618" providerId="ADAL" clId="{04D5A7A8-F14D-4FE9-8192-6DE6C310C43E}" dt="2023-05-05T15:22:48.523" v="233" actId="1076"/>
          <ac:spMkLst>
            <pc:docMk/>
            <pc:sldMk cId="1758865365" sldId="399"/>
            <ac:spMk id="17" creationId="{3615FDCD-CD96-3B75-6AF1-A2A47E40BA4D}"/>
          </ac:spMkLst>
        </pc:spChg>
        <pc:spChg chg="del">
          <ac:chgData name="Nathanaël STILMANT" userId="6628a0ba-1b86-458a-82e6-eb24c5b56618" providerId="ADAL" clId="{04D5A7A8-F14D-4FE9-8192-6DE6C310C43E}" dt="2023-05-05T15:17:14.119" v="171" actId="478"/>
          <ac:spMkLst>
            <pc:docMk/>
            <pc:sldMk cId="1758865365" sldId="399"/>
            <ac:spMk id="18" creationId="{9258172A-D688-F410-6F88-F3CA36E163D8}"/>
          </ac:spMkLst>
        </pc:spChg>
        <pc:spChg chg="del">
          <ac:chgData name="Nathanaël STILMANT" userId="6628a0ba-1b86-458a-82e6-eb24c5b56618" providerId="ADAL" clId="{04D5A7A8-F14D-4FE9-8192-6DE6C310C43E}" dt="2023-05-05T15:17:12.797" v="170" actId="478"/>
          <ac:spMkLst>
            <pc:docMk/>
            <pc:sldMk cId="1758865365" sldId="399"/>
            <ac:spMk id="19" creationId="{D75A4C55-3246-9585-04A9-B870FC0633AA}"/>
          </ac:spMkLst>
        </pc:spChg>
        <pc:spChg chg="add mod">
          <ac:chgData name="Nathanaël STILMANT" userId="6628a0ba-1b86-458a-82e6-eb24c5b56618" providerId="ADAL" clId="{04D5A7A8-F14D-4FE9-8192-6DE6C310C43E}" dt="2023-05-05T15:23:19.179" v="260" actId="1076"/>
          <ac:spMkLst>
            <pc:docMk/>
            <pc:sldMk cId="1758865365" sldId="399"/>
            <ac:spMk id="20" creationId="{44595667-9266-7933-8178-866CE20D1944}"/>
          </ac:spMkLst>
        </pc:spChg>
        <pc:graphicFrameChg chg="del">
          <ac:chgData name="Nathanaël STILMANT" userId="6628a0ba-1b86-458a-82e6-eb24c5b56618" providerId="ADAL" clId="{04D5A7A8-F14D-4FE9-8192-6DE6C310C43E}" dt="2023-05-05T15:17:11.074" v="169" actId="478"/>
          <ac:graphicFrameMkLst>
            <pc:docMk/>
            <pc:sldMk cId="1758865365" sldId="399"/>
            <ac:graphicFrameMk id="7" creationId="{87C90DA6-1BBE-D7B7-AA0B-65DD75323529}"/>
          </ac:graphicFrameMkLst>
        </pc:graphicFrameChg>
        <pc:picChg chg="add mod">
          <ac:chgData name="Nathanaël STILMANT" userId="6628a0ba-1b86-458a-82e6-eb24c5b56618" providerId="ADAL" clId="{04D5A7A8-F14D-4FE9-8192-6DE6C310C43E}" dt="2023-05-05T15:21:40.884" v="213" actId="1076"/>
          <ac:picMkLst>
            <pc:docMk/>
            <pc:sldMk cId="1758865365" sldId="399"/>
            <ac:picMk id="12" creationId="{243EE3CF-03E3-A0E9-FE0E-3501DDF37D0D}"/>
          </ac:picMkLst>
        </pc:picChg>
        <pc:picChg chg="add mod">
          <ac:chgData name="Nathanaël STILMANT" userId="6628a0ba-1b86-458a-82e6-eb24c5b56618" providerId="ADAL" clId="{04D5A7A8-F14D-4FE9-8192-6DE6C310C43E}" dt="2023-05-05T15:21:43.902" v="215" actId="1076"/>
          <ac:picMkLst>
            <pc:docMk/>
            <pc:sldMk cId="1758865365" sldId="399"/>
            <ac:picMk id="13" creationId="{8DCCFC00-2076-5D85-674C-C1328713FC8F}"/>
          </ac:picMkLst>
        </pc:picChg>
        <pc:picChg chg="add mod">
          <ac:chgData name="Nathanaël STILMANT" userId="6628a0ba-1b86-458a-82e6-eb24c5b56618" providerId="ADAL" clId="{04D5A7A8-F14D-4FE9-8192-6DE6C310C43E}" dt="2023-05-05T15:21:47.262" v="217" actId="1076"/>
          <ac:picMkLst>
            <pc:docMk/>
            <pc:sldMk cId="1758865365" sldId="399"/>
            <ac:picMk id="14" creationId="{37F72AED-4CAF-527E-78E4-6C1266D814C0}"/>
          </ac:picMkLst>
        </pc:picChg>
        <pc:picChg chg="add mod">
          <ac:chgData name="Nathanaël STILMANT" userId="6628a0ba-1b86-458a-82e6-eb24c5b56618" providerId="ADAL" clId="{04D5A7A8-F14D-4FE9-8192-6DE6C310C43E}" dt="2023-05-05T15:18:46.998" v="192" actId="1076"/>
          <ac:picMkLst>
            <pc:docMk/>
            <pc:sldMk cId="1758865365" sldId="399"/>
            <ac:picMk id="2050" creationId="{43D1F7F4-2133-38CD-A3E0-2E89C9ED7ACD}"/>
          </ac:picMkLst>
        </pc:picChg>
        <pc:cxnChg chg="add">
          <ac:chgData name="Nathanaël STILMANT" userId="6628a0ba-1b86-458a-82e6-eb24c5b56618" providerId="ADAL" clId="{04D5A7A8-F14D-4FE9-8192-6DE6C310C43E}" dt="2023-05-05T15:22:05.653" v="218" actId="11529"/>
          <ac:cxnSpMkLst>
            <pc:docMk/>
            <pc:sldMk cId="1758865365" sldId="399"/>
            <ac:cxnSpMk id="16" creationId="{9298C70E-42EF-F81F-5DF3-124BC873D253}"/>
          </ac:cxnSpMkLst>
        </pc:cxnChg>
        <pc:cxnChg chg="add mod">
          <ac:chgData name="Nathanaël STILMANT" userId="6628a0ba-1b86-458a-82e6-eb24c5b56618" providerId="ADAL" clId="{04D5A7A8-F14D-4FE9-8192-6DE6C310C43E}" dt="2023-05-05T15:23:39.729" v="262" actId="14100"/>
          <ac:cxnSpMkLst>
            <pc:docMk/>
            <pc:sldMk cId="1758865365" sldId="399"/>
            <ac:cxnSpMk id="22" creationId="{6B986C15-5CC5-44E5-2D0F-7DC20C6CE9D9}"/>
          </ac:cxnSpMkLst>
        </pc:cxnChg>
        <pc:cxnChg chg="add mod">
          <ac:chgData name="Nathanaël STILMANT" userId="6628a0ba-1b86-458a-82e6-eb24c5b56618" providerId="ADAL" clId="{04D5A7A8-F14D-4FE9-8192-6DE6C310C43E}" dt="2023-05-05T15:23:56.763" v="266" actId="14100"/>
          <ac:cxnSpMkLst>
            <pc:docMk/>
            <pc:sldMk cId="1758865365" sldId="399"/>
            <ac:cxnSpMk id="24" creationId="{C3C344A2-C5BD-6C52-0CA5-4947AF384ACB}"/>
          </ac:cxnSpMkLst>
        </pc:cxnChg>
        <pc:cxnChg chg="add mod">
          <ac:chgData name="Nathanaël STILMANT" userId="6628a0ba-1b86-458a-82e6-eb24c5b56618" providerId="ADAL" clId="{04D5A7A8-F14D-4FE9-8192-6DE6C310C43E}" dt="2023-05-05T15:24:05.884" v="269" actId="14100"/>
          <ac:cxnSpMkLst>
            <pc:docMk/>
            <pc:sldMk cId="1758865365" sldId="399"/>
            <ac:cxnSpMk id="27" creationId="{C2EEA6B5-07E1-714A-F757-4F00483064A5}"/>
          </ac:cxnSpMkLst>
        </pc:cxnChg>
        <pc:cxnChg chg="add mod">
          <ac:chgData name="Nathanaël STILMANT" userId="6628a0ba-1b86-458a-82e6-eb24c5b56618" providerId="ADAL" clId="{04D5A7A8-F14D-4FE9-8192-6DE6C310C43E}" dt="2023-05-05T15:24:19.423" v="272" actId="14100"/>
          <ac:cxnSpMkLst>
            <pc:docMk/>
            <pc:sldMk cId="1758865365" sldId="399"/>
            <ac:cxnSpMk id="30" creationId="{91E94052-C26B-6505-B6C0-CE6D0AF4DB41}"/>
          </ac:cxnSpMkLst>
        </pc:cxnChg>
        <pc:cxnChg chg="add mod">
          <ac:chgData name="Nathanaël STILMANT" userId="6628a0ba-1b86-458a-82e6-eb24c5b56618" providerId="ADAL" clId="{04D5A7A8-F14D-4FE9-8192-6DE6C310C43E}" dt="2023-05-05T15:24:40.114" v="276" actId="14100"/>
          <ac:cxnSpMkLst>
            <pc:docMk/>
            <pc:sldMk cId="1758865365" sldId="399"/>
            <ac:cxnSpMk id="33" creationId="{1B97C85A-5037-8150-417F-2D9B47682C99}"/>
          </ac:cxnSpMkLst>
        </pc:cxnChg>
        <pc:cxnChg chg="add mod">
          <ac:chgData name="Nathanaël STILMANT" userId="6628a0ba-1b86-458a-82e6-eb24c5b56618" providerId="ADAL" clId="{04D5A7A8-F14D-4FE9-8192-6DE6C310C43E}" dt="2023-05-05T15:24:45.986" v="279" actId="14100"/>
          <ac:cxnSpMkLst>
            <pc:docMk/>
            <pc:sldMk cId="1758865365" sldId="399"/>
            <ac:cxnSpMk id="36" creationId="{5CE33B60-12FB-104B-0E2A-B7CD481D5F56}"/>
          </ac:cxnSpMkLst>
        </pc:cxnChg>
        <pc:cxnChg chg="add mod">
          <ac:chgData name="Nathanaël STILMANT" userId="6628a0ba-1b86-458a-82e6-eb24c5b56618" providerId="ADAL" clId="{04D5A7A8-F14D-4FE9-8192-6DE6C310C43E}" dt="2023-05-05T15:24:55.478" v="283" actId="14100"/>
          <ac:cxnSpMkLst>
            <pc:docMk/>
            <pc:sldMk cId="1758865365" sldId="399"/>
            <ac:cxnSpMk id="39" creationId="{8B8DBC49-D5A5-EC8F-DE09-B511007ADD09}"/>
          </ac:cxnSpMkLst>
        </pc:cxnChg>
      </pc:sldChg>
      <pc:sldChg chg="modSp add modTransition modAnim">
        <pc:chgData name="Nathanaël STILMANT" userId="6628a0ba-1b86-458a-82e6-eb24c5b56618" providerId="ADAL" clId="{04D5A7A8-F14D-4FE9-8192-6DE6C310C43E}" dt="2023-05-10T11:30:26.708" v="2332" actId="20577"/>
        <pc:sldMkLst>
          <pc:docMk/>
          <pc:sldMk cId="3373885356" sldId="400"/>
        </pc:sldMkLst>
        <pc:spChg chg="mod">
          <ac:chgData name="Nathanaël STILMANT" userId="6628a0ba-1b86-458a-82e6-eb24c5b56618" providerId="ADAL" clId="{04D5A7A8-F14D-4FE9-8192-6DE6C310C43E}" dt="2023-05-10T11:30:26.708" v="2332" actId="20577"/>
          <ac:spMkLst>
            <pc:docMk/>
            <pc:sldMk cId="3373885356" sldId="400"/>
            <ac:spMk id="2" creationId="{2CACDACD-565B-F612-156E-5150BE08A448}"/>
          </ac:spMkLst>
        </pc:spChg>
      </pc:sldChg>
    </pc:docChg>
  </pc:docChgLst>
  <pc:docChgLst>
    <pc:chgData name="Nathanaël STILMANT" userId="6628a0ba-1b86-458a-82e6-eb24c5b56618" providerId="ADAL" clId="{38D4C2BA-8524-4E07-B58C-7187E1E55338}"/>
    <pc:docChg chg="addSld modSld">
      <pc:chgData name="Nathanaël STILMANT" userId="6628a0ba-1b86-458a-82e6-eb24c5b56618" providerId="ADAL" clId="{38D4C2BA-8524-4E07-B58C-7187E1E55338}" dt="2022-09-30T10:22:08.760" v="24"/>
      <pc:docMkLst>
        <pc:docMk/>
      </pc:docMkLst>
      <pc:sldChg chg="modSp mod">
        <pc:chgData name="Nathanaël STILMANT" userId="6628a0ba-1b86-458a-82e6-eb24c5b56618" providerId="ADAL" clId="{38D4C2BA-8524-4E07-B58C-7187E1E55338}" dt="2022-09-30T10:19:47.847" v="7" actId="403"/>
        <pc:sldMkLst>
          <pc:docMk/>
          <pc:sldMk cId="2709927436" sldId="353"/>
        </pc:sldMkLst>
        <pc:spChg chg="mod">
          <ac:chgData name="Nathanaël STILMANT" userId="6628a0ba-1b86-458a-82e6-eb24c5b56618" providerId="ADAL" clId="{38D4C2BA-8524-4E07-B58C-7187E1E55338}" dt="2022-09-30T10:19:47.847" v="7" actId="403"/>
          <ac:spMkLst>
            <pc:docMk/>
            <pc:sldMk cId="2709927436" sldId="353"/>
            <ac:spMk id="2" creationId="{13A96826-87B9-49A2-9E51-267DADD40473}"/>
          </ac:spMkLst>
        </pc:spChg>
      </pc:sldChg>
      <pc:sldChg chg="modSp new mod">
        <pc:chgData name="Nathanaël STILMANT" userId="6628a0ba-1b86-458a-82e6-eb24c5b56618" providerId="ADAL" clId="{38D4C2BA-8524-4E07-B58C-7187E1E55338}" dt="2022-09-30T10:20:17.154" v="12"/>
        <pc:sldMkLst>
          <pc:docMk/>
          <pc:sldMk cId="1347258384" sldId="354"/>
        </pc:sldMkLst>
        <pc:spChg chg="mod">
          <ac:chgData name="Nathanaël STILMANT" userId="6628a0ba-1b86-458a-82e6-eb24c5b56618" providerId="ADAL" clId="{38D4C2BA-8524-4E07-B58C-7187E1E55338}" dt="2022-09-30T10:20:17.154" v="12"/>
          <ac:spMkLst>
            <pc:docMk/>
            <pc:sldMk cId="1347258384" sldId="354"/>
            <ac:spMk id="2" creationId="{174E284B-E9FC-9A0F-A6BB-554C60943C99}"/>
          </ac:spMkLst>
        </pc:spChg>
        <pc:spChg chg="mod">
          <ac:chgData name="Nathanaël STILMANT" userId="6628a0ba-1b86-458a-82e6-eb24c5b56618" providerId="ADAL" clId="{38D4C2BA-8524-4E07-B58C-7187E1E55338}" dt="2022-09-30T10:20:03.851" v="10"/>
          <ac:spMkLst>
            <pc:docMk/>
            <pc:sldMk cId="1347258384" sldId="354"/>
            <ac:spMk id="3" creationId="{024EECC6-8E6C-6C05-CCD9-845376F8897B}"/>
          </ac:spMkLst>
        </pc:spChg>
      </pc:sldChg>
      <pc:sldChg chg="modSp add mod">
        <pc:chgData name="Nathanaël STILMANT" userId="6628a0ba-1b86-458a-82e6-eb24c5b56618" providerId="ADAL" clId="{38D4C2BA-8524-4E07-B58C-7187E1E55338}" dt="2022-09-30T10:21:03.733" v="15" actId="20577"/>
        <pc:sldMkLst>
          <pc:docMk/>
          <pc:sldMk cId="4091476459" sldId="355"/>
        </pc:sldMkLst>
        <pc:spChg chg="mod">
          <ac:chgData name="Nathanaël STILMANT" userId="6628a0ba-1b86-458a-82e6-eb24c5b56618" providerId="ADAL" clId="{38D4C2BA-8524-4E07-B58C-7187E1E55338}" dt="2022-09-30T10:21:03.733" v="15" actId="20577"/>
          <ac:spMkLst>
            <pc:docMk/>
            <pc:sldMk cId="4091476459" sldId="355"/>
            <ac:spMk id="2" creationId="{174E284B-E9FC-9A0F-A6BB-554C60943C99}"/>
          </ac:spMkLst>
        </pc:spChg>
        <pc:spChg chg="mod">
          <ac:chgData name="Nathanaël STILMANT" userId="6628a0ba-1b86-458a-82e6-eb24c5b56618" providerId="ADAL" clId="{38D4C2BA-8524-4E07-B58C-7187E1E55338}" dt="2022-09-30T10:20:05.901" v="11"/>
          <ac:spMkLst>
            <pc:docMk/>
            <pc:sldMk cId="4091476459" sldId="355"/>
            <ac:spMk id="3" creationId="{024EECC6-8E6C-6C05-CCD9-845376F8897B}"/>
          </ac:spMkLst>
        </pc:spChg>
      </pc:sldChg>
      <pc:sldChg chg="modSp add mod">
        <pc:chgData name="Nathanaël STILMANT" userId="6628a0ba-1b86-458a-82e6-eb24c5b56618" providerId="ADAL" clId="{38D4C2BA-8524-4E07-B58C-7187E1E55338}" dt="2022-09-30T10:21:50.797" v="23" actId="20577"/>
        <pc:sldMkLst>
          <pc:docMk/>
          <pc:sldMk cId="2265551469" sldId="356"/>
        </pc:sldMkLst>
        <pc:spChg chg="mod">
          <ac:chgData name="Nathanaël STILMANT" userId="6628a0ba-1b86-458a-82e6-eb24c5b56618" providerId="ADAL" clId="{38D4C2BA-8524-4E07-B58C-7187E1E55338}" dt="2022-09-30T10:21:50.797" v="23" actId="20577"/>
          <ac:spMkLst>
            <pc:docMk/>
            <pc:sldMk cId="2265551469" sldId="356"/>
            <ac:spMk id="2" creationId="{174E284B-E9FC-9A0F-A6BB-554C60943C99}"/>
          </ac:spMkLst>
        </pc:spChg>
      </pc:sldChg>
      <pc:sldChg chg="modSp add mod">
        <pc:chgData name="Nathanaël STILMANT" userId="6628a0ba-1b86-458a-82e6-eb24c5b56618" providerId="ADAL" clId="{38D4C2BA-8524-4E07-B58C-7187E1E55338}" dt="2022-09-30T10:22:08.760" v="24"/>
        <pc:sldMkLst>
          <pc:docMk/>
          <pc:sldMk cId="2143356727" sldId="357"/>
        </pc:sldMkLst>
        <pc:spChg chg="mod">
          <ac:chgData name="Nathanaël STILMANT" userId="6628a0ba-1b86-458a-82e6-eb24c5b56618" providerId="ADAL" clId="{38D4C2BA-8524-4E07-B58C-7187E1E55338}" dt="2022-09-30T10:22:08.760" v="24"/>
          <ac:spMkLst>
            <pc:docMk/>
            <pc:sldMk cId="2143356727" sldId="357"/>
            <ac:spMk id="2" creationId="{174E284B-E9FC-9A0F-A6BB-554C60943C99}"/>
          </ac:spMkLst>
        </pc:spChg>
      </pc:sldChg>
    </pc:docChg>
  </pc:docChgLst>
  <pc:docChgLst>
    <pc:chgData name="Nathanaël STILMANT" userId="6628a0ba-1b86-458a-82e6-eb24c5b56618" providerId="ADAL" clId="{1BE30F79-90EE-4C6E-BE6A-C8221068CB71}"/>
    <pc:docChg chg="undo redo custSel addSld delSld modSld sldOrd">
      <pc:chgData name="Nathanaël STILMANT" userId="6628a0ba-1b86-458a-82e6-eb24c5b56618" providerId="ADAL" clId="{1BE30F79-90EE-4C6E-BE6A-C8221068CB71}" dt="2022-10-06T11:06:55.900" v="1312" actId="20577"/>
      <pc:docMkLst>
        <pc:docMk/>
      </pc:docMkLst>
      <pc:sldChg chg="addSp delSp modSp mod">
        <pc:chgData name="Nathanaël STILMANT" userId="6628a0ba-1b86-458a-82e6-eb24c5b56618" providerId="ADAL" clId="{1BE30F79-90EE-4C6E-BE6A-C8221068CB71}" dt="2022-10-03T12:04:30.641" v="43" actId="14100"/>
        <pc:sldMkLst>
          <pc:docMk/>
          <pc:sldMk cId="0" sldId="258"/>
        </pc:sldMkLst>
        <pc:spChg chg="add del mod">
          <ac:chgData name="Nathanaël STILMANT" userId="6628a0ba-1b86-458a-82e6-eb24c5b56618" providerId="ADAL" clId="{1BE30F79-90EE-4C6E-BE6A-C8221068CB71}" dt="2022-10-03T12:00:09.212" v="34" actId="478"/>
          <ac:spMkLst>
            <pc:docMk/>
            <pc:sldMk cId="0" sldId="258"/>
            <ac:spMk id="2" creationId="{DE627DBE-5738-BD65-0F5F-53DC13EE55A5}"/>
          </ac:spMkLst>
        </pc:spChg>
        <pc:spChg chg="mod">
          <ac:chgData name="Nathanaël STILMANT" userId="6628a0ba-1b86-458a-82e6-eb24c5b56618" providerId="ADAL" clId="{1BE30F79-90EE-4C6E-BE6A-C8221068CB71}" dt="2022-10-03T12:04:24.534" v="39" actId="1076"/>
          <ac:spMkLst>
            <pc:docMk/>
            <pc:sldMk cId="0" sldId="258"/>
            <ac:spMk id="4" creationId="{00000000-0000-0000-0000-000000000000}"/>
          </ac:spMkLst>
        </pc:spChg>
        <pc:spChg chg="del">
          <ac:chgData name="Nathanaël STILMANT" userId="6628a0ba-1b86-458a-82e6-eb24c5b56618" providerId="ADAL" clId="{1BE30F79-90EE-4C6E-BE6A-C8221068CB71}" dt="2022-10-03T12:00:06.492" v="33" actId="478"/>
          <ac:spMkLst>
            <pc:docMk/>
            <pc:sldMk cId="0" sldId="258"/>
            <ac:spMk id="95234" creationId="{00000000-0000-0000-0000-000000000000}"/>
          </ac:spMkLst>
        </pc:spChg>
        <pc:spChg chg="mod">
          <ac:chgData name="Nathanaël STILMANT" userId="6628a0ba-1b86-458a-82e6-eb24c5b56618" providerId="ADAL" clId="{1BE30F79-90EE-4C6E-BE6A-C8221068CB71}" dt="2022-10-03T12:04:30.641" v="43" actId="14100"/>
          <ac:spMkLst>
            <pc:docMk/>
            <pc:sldMk cId="0" sldId="258"/>
            <ac:spMk id="95235" creationId="{00000000-0000-0000-0000-000000000000}"/>
          </ac:spMkLst>
        </pc:spChg>
      </pc:sldChg>
      <pc:sldChg chg="del">
        <pc:chgData name="Nathanaël STILMANT" userId="6628a0ba-1b86-458a-82e6-eb24c5b56618" providerId="ADAL" clId="{1BE30F79-90EE-4C6E-BE6A-C8221068CB71}" dt="2022-10-03T16:39:15.915" v="44" actId="47"/>
        <pc:sldMkLst>
          <pc:docMk/>
          <pc:sldMk cId="2449153955" sldId="312"/>
        </pc:sldMkLst>
      </pc:sldChg>
      <pc:sldChg chg="del">
        <pc:chgData name="Nathanaël STILMANT" userId="6628a0ba-1b86-458a-82e6-eb24c5b56618" providerId="ADAL" clId="{1BE30F79-90EE-4C6E-BE6A-C8221068CB71}" dt="2022-10-03T16:39:15.931" v="45" actId="47"/>
        <pc:sldMkLst>
          <pc:docMk/>
          <pc:sldMk cId="1819890901" sldId="313"/>
        </pc:sldMkLst>
      </pc:sldChg>
      <pc:sldChg chg="addSp delSp modSp del mod delAnim">
        <pc:chgData name="Nathanaël STILMANT" userId="6628a0ba-1b86-458a-82e6-eb24c5b56618" providerId="ADAL" clId="{1BE30F79-90EE-4C6E-BE6A-C8221068CB71}" dt="2022-10-03T16:39:37.589" v="79" actId="47"/>
        <pc:sldMkLst>
          <pc:docMk/>
          <pc:sldMk cId="3308533760" sldId="314"/>
        </pc:sldMkLst>
        <pc:spChg chg="add mod">
          <ac:chgData name="Nathanaël STILMANT" userId="6628a0ba-1b86-458a-82e6-eb24c5b56618" providerId="ADAL" clId="{1BE30F79-90EE-4C6E-BE6A-C8221068CB71}" dt="2022-10-03T11:59:34.657" v="0" actId="478"/>
          <ac:spMkLst>
            <pc:docMk/>
            <pc:sldMk cId="3308533760" sldId="314"/>
            <ac:spMk id="2" creationId="{36DBB8EC-0D0C-9CF6-5480-8D71CED9AFA1}"/>
          </ac:spMkLst>
        </pc:spChg>
        <pc:spChg chg="mod">
          <ac:chgData name="Nathanaël STILMANT" userId="6628a0ba-1b86-458a-82e6-eb24c5b56618" providerId="ADAL" clId="{1BE30F79-90EE-4C6E-BE6A-C8221068CB71}" dt="2022-10-03T11:59:45.525" v="6" actId="20577"/>
          <ac:spMkLst>
            <pc:docMk/>
            <pc:sldMk cId="3308533760" sldId="314"/>
            <ac:spMk id="3" creationId="{FC40383D-374A-4868-9994-7E940E28EA27}"/>
          </ac:spMkLst>
        </pc:spChg>
        <pc:spChg chg="del">
          <ac:chgData name="Nathanaël STILMANT" userId="6628a0ba-1b86-458a-82e6-eb24c5b56618" providerId="ADAL" clId="{1BE30F79-90EE-4C6E-BE6A-C8221068CB71}" dt="2022-10-03T11:59:36.337" v="1" actId="478"/>
          <ac:spMkLst>
            <pc:docMk/>
            <pc:sldMk cId="3308533760" sldId="314"/>
            <ac:spMk id="6" creationId="{12B8D63F-A1B8-4757-9A7A-212C4901B0FB}"/>
          </ac:spMkLst>
        </pc:spChg>
        <pc:spChg chg="del">
          <ac:chgData name="Nathanaël STILMANT" userId="6628a0ba-1b86-458a-82e6-eb24c5b56618" providerId="ADAL" clId="{1BE30F79-90EE-4C6E-BE6A-C8221068CB71}" dt="2022-10-03T11:59:43.251" v="2" actId="478"/>
          <ac:spMkLst>
            <pc:docMk/>
            <pc:sldMk cId="3308533760" sldId="314"/>
            <ac:spMk id="7" creationId="{51C645ED-8BB7-49A5-A973-113C99E9B77B}"/>
          </ac:spMkLst>
        </pc:spChg>
        <pc:picChg chg="del">
          <ac:chgData name="Nathanaël STILMANT" userId="6628a0ba-1b86-458a-82e6-eb24c5b56618" providerId="ADAL" clId="{1BE30F79-90EE-4C6E-BE6A-C8221068CB71}" dt="2022-10-03T11:59:34.657" v="0" actId="478"/>
          <ac:picMkLst>
            <pc:docMk/>
            <pc:sldMk cId="3308533760" sldId="314"/>
            <ac:picMk id="1026" creationId="{1F3AF4E9-E51B-4AA2-802D-1B84F31D0EBC}"/>
          </ac:picMkLst>
        </pc:picChg>
      </pc:sldChg>
      <pc:sldChg chg="del">
        <pc:chgData name="Nathanaël STILMANT" userId="6628a0ba-1b86-458a-82e6-eb24c5b56618" providerId="ADAL" clId="{1BE30F79-90EE-4C6E-BE6A-C8221068CB71}" dt="2022-10-03T16:39:16.484" v="46" actId="47"/>
        <pc:sldMkLst>
          <pc:docMk/>
          <pc:sldMk cId="193322628" sldId="315"/>
        </pc:sldMkLst>
      </pc:sldChg>
      <pc:sldChg chg="del">
        <pc:chgData name="Nathanaël STILMANT" userId="6628a0ba-1b86-458a-82e6-eb24c5b56618" providerId="ADAL" clId="{1BE30F79-90EE-4C6E-BE6A-C8221068CB71}" dt="2022-10-03T16:39:17.127" v="48" actId="47"/>
        <pc:sldMkLst>
          <pc:docMk/>
          <pc:sldMk cId="2026885320" sldId="316"/>
        </pc:sldMkLst>
      </pc:sldChg>
      <pc:sldChg chg="del">
        <pc:chgData name="Nathanaël STILMANT" userId="6628a0ba-1b86-458a-82e6-eb24c5b56618" providerId="ADAL" clId="{1BE30F79-90EE-4C6E-BE6A-C8221068CB71}" dt="2022-10-03T16:39:17.268" v="49" actId="47"/>
        <pc:sldMkLst>
          <pc:docMk/>
          <pc:sldMk cId="2740680681" sldId="317"/>
        </pc:sldMkLst>
      </pc:sldChg>
      <pc:sldChg chg="del">
        <pc:chgData name="Nathanaël STILMANT" userId="6628a0ba-1b86-458a-82e6-eb24c5b56618" providerId="ADAL" clId="{1BE30F79-90EE-4C6E-BE6A-C8221068CB71}" dt="2022-10-03T16:39:17.384" v="50" actId="47"/>
        <pc:sldMkLst>
          <pc:docMk/>
          <pc:sldMk cId="119379581" sldId="318"/>
        </pc:sldMkLst>
      </pc:sldChg>
      <pc:sldChg chg="del">
        <pc:chgData name="Nathanaël STILMANT" userId="6628a0ba-1b86-458a-82e6-eb24c5b56618" providerId="ADAL" clId="{1BE30F79-90EE-4C6E-BE6A-C8221068CB71}" dt="2022-10-03T16:39:17.002" v="47" actId="47"/>
        <pc:sldMkLst>
          <pc:docMk/>
          <pc:sldMk cId="3677996169" sldId="321"/>
        </pc:sldMkLst>
      </pc:sldChg>
      <pc:sldChg chg="del">
        <pc:chgData name="Nathanaël STILMANT" userId="6628a0ba-1b86-458a-82e6-eb24c5b56618" providerId="ADAL" clId="{1BE30F79-90EE-4C6E-BE6A-C8221068CB71}" dt="2022-10-03T16:39:20.100" v="63" actId="47"/>
        <pc:sldMkLst>
          <pc:docMk/>
          <pc:sldMk cId="1746483005" sldId="322"/>
        </pc:sldMkLst>
      </pc:sldChg>
      <pc:sldChg chg="del">
        <pc:chgData name="Nathanaël STILMANT" userId="6628a0ba-1b86-458a-82e6-eb24c5b56618" providerId="ADAL" clId="{1BE30F79-90EE-4C6E-BE6A-C8221068CB71}" dt="2022-10-03T16:39:18.857" v="57" actId="47"/>
        <pc:sldMkLst>
          <pc:docMk/>
          <pc:sldMk cId="3269809556" sldId="323"/>
        </pc:sldMkLst>
      </pc:sldChg>
      <pc:sldChg chg="del">
        <pc:chgData name="Nathanaël STILMANT" userId="6628a0ba-1b86-458a-82e6-eb24c5b56618" providerId="ADAL" clId="{1BE30F79-90EE-4C6E-BE6A-C8221068CB71}" dt="2022-10-03T16:39:18.574" v="55" actId="47"/>
        <pc:sldMkLst>
          <pc:docMk/>
          <pc:sldMk cId="2084829066" sldId="324"/>
        </pc:sldMkLst>
      </pc:sldChg>
      <pc:sldChg chg="del">
        <pc:chgData name="Nathanaël STILMANT" userId="6628a0ba-1b86-458a-82e6-eb24c5b56618" providerId="ADAL" clId="{1BE30F79-90EE-4C6E-BE6A-C8221068CB71}" dt="2022-10-03T16:39:20.633" v="67" actId="47"/>
        <pc:sldMkLst>
          <pc:docMk/>
          <pc:sldMk cId="1440422383" sldId="325"/>
        </pc:sldMkLst>
      </pc:sldChg>
      <pc:sldChg chg="del">
        <pc:chgData name="Nathanaël STILMANT" userId="6628a0ba-1b86-458a-82e6-eb24c5b56618" providerId="ADAL" clId="{1BE30F79-90EE-4C6E-BE6A-C8221068CB71}" dt="2022-10-03T16:39:21.264" v="68" actId="47"/>
        <pc:sldMkLst>
          <pc:docMk/>
          <pc:sldMk cId="1147641835" sldId="326"/>
        </pc:sldMkLst>
      </pc:sldChg>
      <pc:sldChg chg="del">
        <pc:chgData name="Nathanaël STILMANT" userId="6628a0ba-1b86-458a-82e6-eb24c5b56618" providerId="ADAL" clId="{1BE30F79-90EE-4C6E-BE6A-C8221068CB71}" dt="2022-10-03T16:39:21.373" v="69" actId="47"/>
        <pc:sldMkLst>
          <pc:docMk/>
          <pc:sldMk cId="3075953932" sldId="327"/>
        </pc:sldMkLst>
      </pc:sldChg>
      <pc:sldChg chg="del">
        <pc:chgData name="Nathanaël STILMANT" userId="6628a0ba-1b86-458a-82e6-eb24c5b56618" providerId="ADAL" clId="{1BE30F79-90EE-4C6E-BE6A-C8221068CB71}" dt="2022-10-03T16:39:17.660" v="52" actId="47"/>
        <pc:sldMkLst>
          <pc:docMk/>
          <pc:sldMk cId="4004432483" sldId="328"/>
        </pc:sldMkLst>
      </pc:sldChg>
      <pc:sldChg chg="del">
        <pc:chgData name="Nathanaël STILMANT" userId="6628a0ba-1b86-458a-82e6-eb24c5b56618" providerId="ADAL" clId="{1BE30F79-90EE-4C6E-BE6A-C8221068CB71}" dt="2022-10-03T16:39:18.276" v="53" actId="47"/>
        <pc:sldMkLst>
          <pc:docMk/>
          <pc:sldMk cId="525036809" sldId="329"/>
        </pc:sldMkLst>
      </pc:sldChg>
      <pc:sldChg chg="del">
        <pc:chgData name="Nathanaël STILMANT" userId="6628a0ba-1b86-458a-82e6-eb24c5b56618" providerId="ADAL" clId="{1BE30F79-90EE-4C6E-BE6A-C8221068CB71}" dt="2022-10-03T16:39:18.433" v="54" actId="47"/>
        <pc:sldMkLst>
          <pc:docMk/>
          <pc:sldMk cId="2519107836" sldId="330"/>
        </pc:sldMkLst>
      </pc:sldChg>
      <pc:sldChg chg="del">
        <pc:chgData name="Nathanaël STILMANT" userId="6628a0ba-1b86-458a-82e6-eb24c5b56618" providerId="ADAL" clId="{1BE30F79-90EE-4C6E-BE6A-C8221068CB71}" dt="2022-10-03T16:39:18.716" v="56" actId="47"/>
        <pc:sldMkLst>
          <pc:docMk/>
          <pc:sldMk cId="1609520316" sldId="331"/>
        </pc:sldMkLst>
      </pc:sldChg>
      <pc:sldChg chg="del">
        <pc:chgData name="Nathanaël STILMANT" userId="6628a0ba-1b86-458a-82e6-eb24c5b56618" providerId="ADAL" clId="{1BE30F79-90EE-4C6E-BE6A-C8221068CB71}" dt="2022-10-03T16:39:17.519" v="51" actId="47"/>
        <pc:sldMkLst>
          <pc:docMk/>
          <pc:sldMk cId="351344915" sldId="332"/>
        </pc:sldMkLst>
      </pc:sldChg>
      <pc:sldChg chg="del">
        <pc:chgData name="Nathanaël STILMANT" userId="6628a0ba-1b86-458a-82e6-eb24c5b56618" providerId="ADAL" clId="{1BE30F79-90EE-4C6E-BE6A-C8221068CB71}" dt="2022-10-03T16:39:19.422" v="58" actId="47"/>
        <pc:sldMkLst>
          <pc:docMk/>
          <pc:sldMk cId="3638650502" sldId="335"/>
        </pc:sldMkLst>
      </pc:sldChg>
      <pc:sldChg chg="del">
        <pc:chgData name="Nathanaël STILMANT" userId="6628a0ba-1b86-458a-82e6-eb24c5b56618" providerId="ADAL" clId="{1BE30F79-90EE-4C6E-BE6A-C8221068CB71}" dt="2022-10-03T16:39:19.563" v="59" actId="47"/>
        <pc:sldMkLst>
          <pc:docMk/>
          <pc:sldMk cId="1956224548" sldId="337"/>
        </pc:sldMkLst>
      </pc:sldChg>
      <pc:sldChg chg="del">
        <pc:chgData name="Nathanaël STILMANT" userId="6628a0ba-1b86-458a-82e6-eb24c5b56618" providerId="ADAL" clId="{1BE30F79-90EE-4C6E-BE6A-C8221068CB71}" dt="2022-10-03T16:39:19.704" v="60" actId="47"/>
        <pc:sldMkLst>
          <pc:docMk/>
          <pc:sldMk cId="3792398775" sldId="338"/>
        </pc:sldMkLst>
      </pc:sldChg>
      <pc:sldChg chg="del">
        <pc:chgData name="Nathanaël STILMANT" userId="6628a0ba-1b86-458a-82e6-eb24c5b56618" providerId="ADAL" clId="{1BE30F79-90EE-4C6E-BE6A-C8221068CB71}" dt="2022-10-03T16:39:19.829" v="61" actId="47"/>
        <pc:sldMkLst>
          <pc:docMk/>
          <pc:sldMk cId="558454995" sldId="339"/>
        </pc:sldMkLst>
      </pc:sldChg>
      <pc:sldChg chg="del">
        <pc:chgData name="Nathanaël STILMANT" userId="6628a0ba-1b86-458a-82e6-eb24c5b56618" providerId="ADAL" clId="{1BE30F79-90EE-4C6E-BE6A-C8221068CB71}" dt="2022-10-03T16:39:19.943" v="62" actId="47"/>
        <pc:sldMkLst>
          <pc:docMk/>
          <pc:sldMk cId="1703806702" sldId="340"/>
        </pc:sldMkLst>
      </pc:sldChg>
      <pc:sldChg chg="del">
        <pc:chgData name="Nathanaël STILMANT" userId="6628a0ba-1b86-458a-82e6-eb24c5b56618" providerId="ADAL" clId="{1BE30F79-90EE-4C6E-BE6A-C8221068CB71}" dt="2022-10-03T16:39:20.241" v="64" actId="47"/>
        <pc:sldMkLst>
          <pc:docMk/>
          <pc:sldMk cId="1698851649" sldId="341"/>
        </pc:sldMkLst>
      </pc:sldChg>
      <pc:sldChg chg="del">
        <pc:chgData name="Nathanaël STILMANT" userId="6628a0ba-1b86-458a-82e6-eb24c5b56618" providerId="ADAL" clId="{1BE30F79-90EE-4C6E-BE6A-C8221068CB71}" dt="2022-10-03T16:39:20.366" v="65" actId="47"/>
        <pc:sldMkLst>
          <pc:docMk/>
          <pc:sldMk cId="2055377053" sldId="342"/>
        </pc:sldMkLst>
      </pc:sldChg>
      <pc:sldChg chg="del">
        <pc:chgData name="Nathanaël STILMANT" userId="6628a0ba-1b86-458a-82e6-eb24c5b56618" providerId="ADAL" clId="{1BE30F79-90EE-4C6E-BE6A-C8221068CB71}" dt="2022-10-03T16:39:20.507" v="66" actId="47"/>
        <pc:sldMkLst>
          <pc:docMk/>
          <pc:sldMk cId="594692732" sldId="343"/>
        </pc:sldMkLst>
      </pc:sldChg>
      <pc:sldChg chg="del">
        <pc:chgData name="Nathanaël STILMANT" userId="6628a0ba-1b86-458a-82e6-eb24c5b56618" providerId="ADAL" clId="{1BE30F79-90EE-4C6E-BE6A-C8221068CB71}" dt="2022-10-03T16:39:21.515" v="70" actId="47"/>
        <pc:sldMkLst>
          <pc:docMk/>
          <pc:sldMk cId="447667701" sldId="344"/>
        </pc:sldMkLst>
      </pc:sldChg>
      <pc:sldChg chg="del">
        <pc:chgData name="Nathanaël STILMANT" userId="6628a0ba-1b86-458a-82e6-eb24c5b56618" providerId="ADAL" clId="{1BE30F79-90EE-4C6E-BE6A-C8221068CB71}" dt="2022-10-03T16:39:21.671" v="71" actId="47"/>
        <pc:sldMkLst>
          <pc:docMk/>
          <pc:sldMk cId="188650545" sldId="345"/>
        </pc:sldMkLst>
      </pc:sldChg>
      <pc:sldChg chg="del">
        <pc:chgData name="Nathanaël STILMANT" userId="6628a0ba-1b86-458a-82e6-eb24c5b56618" providerId="ADAL" clId="{1BE30F79-90EE-4C6E-BE6A-C8221068CB71}" dt="2022-10-03T16:39:22.351" v="73" actId="47"/>
        <pc:sldMkLst>
          <pc:docMk/>
          <pc:sldMk cId="1051464283" sldId="346"/>
        </pc:sldMkLst>
      </pc:sldChg>
      <pc:sldChg chg="del">
        <pc:chgData name="Nathanaël STILMANT" userId="6628a0ba-1b86-458a-82e6-eb24c5b56618" providerId="ADAL" clId="{1BE30F79-90EE-4C6E-BE6A-C8221068CB71}" dt="2022-10-03T16:39:21.812" v="72" actId="47"/>
        <pc:sldMkLst>
          <pc:docMk/>
          <pc:sldMk cId="3295992791" sldId="347"/>
        </pc:sldMkLst>
      </pc:sldChg>
      <pc:sldChg chg="del">
        <pc:chgData name="Nathanaël STILMANT" userId="6628a0ba-1b86-458a-82e6-eb24c5b56618" providerId="ADAL" clId="{1BE30F79-90EE-4C6E-BE6A-C8221068CB71}" dt="2022-10-03T16:39:22.476" v="74" actId="47"/>
        <pc:sldMkLst>
          <pc:docMk/>
          <pc:sldMk cId="688177934" sldId="349"/>
        </pc:sldMkLst>
      </pc:sldChg>
      <pc:sldChg chg="del">
        <pc:chgData name="Nathanaël STILMANT" userId="6628a0ba-1b86-458a-82e6-eb24c5b56618" providerId="ADAL" clId="{1BE30F79-90EE-4C6E-BE6A-C8221068CB71}" dt="2022-10-03T16:39:23.308" v="75" actId="47"/>
        <pc:sldMkLst>
          <pc:docMk/>
          <pc:sldMk cId="2490727058" sldId="350"/>
        </pc:sldMkLst>
      </pc:sldChg>
      <pc:sldChg chg="del">
        <pc:chgData name="Nathanaël STILMANT" userId="6628a0ba-1b86-458a-82e6-eb24c5b56618" providerId="ADAL" clId="{1BE30F79-90EE-4C6E-BE6A-C8221068CB71}" dt="2022-10-03T16:39:23.717" v="76" actId="47"/>
        <pc:sldMkLst>
          <pc:docMk/>
          <pc:sldMk cId="649330068" sldId="351"/>
        </pc:sldMkLst>
      </pc:sldChg>
      <pc:sldChg chg="del">
        <pc:chgData name="Nathanaël STILMANT" userId="6628a0ba-1b86-458a-82e6-eb24c5b56618" providerId="ADAL" clId="{1BE30F79-90EE-4C6E-BE6A-C8221068CB71}" dt="2022-10-03T16:39:24.128" v="77" actId="47"/>
        <pc:sldMkLst>
          <pc:docMk/>
          <pc:sldMk cId="2030824134" sldId="352"/>
        </pc:sldMkLst>
      </pc:sldChg>
      <pc:sldChg chg="modSp del">
        <pc:chgData name="Nathanaël STILMANT" userId="6628a0ba-1b86-458a-82e6-eb24c5b56618" providerId="ADAL" clId="{1BE30F79-90EE-4C6E-BE6A-C8221068CB71}" dt="2022-10-05T16:39:00.342" v="1173" actId="2696"/>
        <pc:sldMkLst>
          <pc:docMk/>
          <pc:sldMk cId="2709927436" sldId="353"/>
        </pc:sldMkLst>
        <pc:spChg chg="mod">
          <ac:chgData name="Nathanaël STILMANT" userId="6628a0ba-1b86-458a-82e6-eb24c5b56618" providerId="ADAL" clId="{1BE30F79-90EE-4C6E-BE6A-C8221068CB71}" dt="2022-10-05T16:34:19.856" v="1146" actId="1076"/>
          <ac:spMkLst>
            <pc:docMk/>
            <pc:sldMk cId="2709927436" sldId="353"/>
            <ac:spMk id="2" creationId="{13A96826-87B9-49A2-9E51-267DADD40473}"/>
          </ac:spMkLst>
        </pc:spChg>
      </pc:sldChg>
      <pc:sldChg chg="del">
        <pc:chgData name="Nathanaël STILMANT" userId="6628a0ba-1b86-458a-82e6-eb24c5b56618" providerId="ADAL" clId="{1BE30F79-90EE-4C6E-BE6A-C8221068CB71}" dt="2022-10-05T16:39:00.342" v="1173" actId="2696"/>
        <pc:sldMkLst>
          <pc:docMk/>
          <pc:sldMk cId="1347258384" sldId="354"/>
        </pc:sldMkLst>
      </pc:sldChg>
      <pc:sldChg chg="del">
        <pc:chgData name="Nathanaël STILMANT" userId="6628a0ba-1b86-458a-82e6-eb24c5b56618" providerId="ADAL" clId="{1BE30F79-90EE-4C6E-BE6A-C8221068CB71}" dt="2022-10-05T16:39:00.342" v="1173" actId="2696"/>
        <pc:sldMkLst>
          <pc:docMk/>
          <pc:sldMk cId="4091476459" sldId="355"/>
        </pc:sldMkLst>
      </pc:sldChg>
      <pc:sldChg chg="del">
        <pc:chgData name="Nathanaël STILMANT" userId="6628a0ba-1b86-458a-82e6-eb24c5b56618" providerId="ADAL" clId="{1BE30F79-90EE-4C6E-BE6A-C8221068CB71}" dt="2022-10-05T16:39:00.342" v="1173" actId="2696"/>
        <pc:sldMkLst>
          <pc:docMk/>
          <pc:sldMk cId="2265551469" sldId="356"/>
        </pc:sldMkLst>
      </pc:sldChg>
      <pc:sldChg chg="del">
        <pc:chgData name="Nathanaël STILMANT" userId="6628a0ba-1b86-458a-82e6-eb24c5b56618" providerId="ADAL" clId="{1BE30F79-90EE-4C6E-BE6A-C8221068CB71}" dt="2022-10-05T16:39:00.342" v="1173" actId="2696"/>
        <pc:sldMkLst>
          <pc:docMk/>
          <pc:sldMk cId="2143356727" sldId="357"/>
        </pc:sldMkLst>
      </pc:sldChg>
      <pc:sldChg chg="modSp new mod">
        <pc:chgData name="Nathanaël STILMANT" userId="6628a0ba-1b86-458a-82e6-eb24c5b56618" providerId="ADAL" clId="{1BE30F79-90EE-4C6E-BE6A-C8221068CB71}" dt="2022-10-06T10:46:12.538" v="1246" actId="20577"/>
        <pc:sldMkLst>
          <pc:docMk/>
          <pc:sldMk cId="1098879386" sldId="358"/>
        </pc:sldMkLst>
        <pc:spChg chg="mod">
          <ac:chgData name="Nathanaël STILMANT" userId="6628a0ba-1b86-458a-82e6-eb24c5b56618" providerId="ADAL" clId="{1BE30F79-90EE-4C6E-BE6A-C8221068CB71}" dt="2022-10-06T10:46:12.538" v="1246" actId="20577"/>
          <ac:spMkLst>
            <pc:docMk/>
            <pc:sldMk cId="1098879386" sldId="358"/>
            <ac:spMk id="2" creationId="{2CACDACD-565B-F612-156E-5150BE08A448}"/>
          </ac:spMkLst>
        </pc:spChg>
      </pc:sldChg>
      <pc:sldChg chg="modSp mod">
        <pc:chgData name="Nathanaël STILMANT" userId="6628a0ba-1b86-458a-82e6-eb24c5b56618" providerId="ADAL" clId="{1BE30F79-90EE-4C6E-BE6A-C8221068CB71}" dt="2022-10-05T16:33:21.998" v="1133" actId="20577"/>
        <pc:sldMkLst>
          <pc:docMk/>
          <pc:sldMk cId="3773727867" sldId="360"/>
        </pc:sldMkLst>
        <pc:spChg chg="mod">
          <ac:chgData name="Nathanaël STILMANT" userId="6628a0ba-1b86-458a-82e6-eb24c5b56618" providerId="ADAL" clId="{1BE30F79-90EE-4C6E-BE6A-C8221068CB71}" dt="2022-10-05T16:33:21.998" v="1133" actId="20577"/>
          <ac:spMkLst>
            <pc:docMk/>
            <pc:sldMk cId="3773727867" sldId="360"/>
            <ac:spMk id="2" creationId="{24EF99B0-2727-798A-4746-989D3B0C1613}"/>
          </ac:spMkLst>
        </pc:spChg>
      </pc:sldChg>
      <pc:sldChg chg="modAnim">
        <pc:chgData name="Nathanaël STILMANT" userId="6628a0ba-1b86-458a-82e6-eb24c5b56618" providerId="ADAL" clId="{1BE30F79-90EE-4C6E-BE6A-C8221068CB71}" dt="2022-10-05T16:47:21.119" v="1198"/>
        <pc:sldMkLst>
          <pc:docMk/>
          <pc:sldMk cId="4007381203" sldId="361"/>
        </pc:sldMkLst>
      </pc:sldChg>
      <pc:sldChg chg="modAnim">
        <pc:chgData name="Nathanaël STILMANT" userId="6628a0ba-1b86-458a-82e6-eb24c5b56618" providerId="ADAL" clId="{1BE30F79-90EE-4C6E-BE6A-C8221068CB71}" dt="2022-10-05T16:47:59.865" v="1207"/>
        <pc:sldMkLst>
          <pc:docMk/>
          <pc:sldMk cId="1521696808" sldId="362"/>
        </pc:sldMkLst>
      </pc:sldChg>
      <pc:sldChg chg="modSp mod modAnim">
        <pc:chgData name="Nathanaël STILMANT" userId="6628a0ba-1b86-458a-82e6-eb24c5b56618" providerId="ADAL" clId="{1BE30F79-90EE-4C6E-BE6A-C8221068CB71}" dt="2022-10-05T16:49:13.888" v="1219"/>
        <pc:sldMkLst>
          <pc:docMk/>
          <pc:sldMk cId="2297496282" sldId="365"/>
        </pc:sldMkLst>
        <pc:spChg chg="mod">
          <ac:chgData name="Nathanaël STILMANT" userId="6628a0ba-1b86-458a-82e6-eb24c5b56618" providerId="ADAL" clId="{1BE30F79-90EE-4C6E-BE6A-C8221068CB71}" dt="2022-10-05T16:31:36.485" v="1126" actId="14100"/>
          <ac:spMkLst>
            <pc:docMk/>
            <pc:sldMk cId="2297496282" sldId="365"/>
            <ac:spMk id="2" creationId="{3D87C7F2-EDDB-86E0-627E-2789189FD134}"/>
          </ac:spMkLst>
        </pc:spChg>
        <pc:spChg chg="mod">
          <ac:chgData name="Nathanaël STILMANT" userId="6628a0ba-1b86-458a-82e6-eb24c5b56618" providerId="ADAL" clId="{1BE30F79-90EE-4C6E-BE6A-C8221068CB71}" dt="2022-10-05T14:07:11.821" v="95" actId="20577"/>
          <ac:spMkLst>
            <pc:docMk/>
            <pc:sldMk cId="2297496282" sldId="365"/>
            <ac:spMk id="3" creationId="{BED851A2-E53B-E75B-865B-5CA9FAE2471B}"/>
          </ac:spMkLst>
        </pc:spChg>
      </pc:sldChg>
      <pc:sldChg chg="modSp mod modAnim">
        <pc:chgData name="Nathanaël STILMANT" userId="6628a0ba-1b86-458a-82e6-eb24c5b56618" providerId="ADAL" clId="{1BE30F79-90EE-4C6E-BE6A-C8221068CB71}" dt="2022-10-05T16:45:52.624" v="1184" actId="207"/>
        <pc:sldMkLst>
          <pc:docMk/>
          <pc:sldMk cId="4090054952" sldId="366"/>
        </pc:sldMkLst>
        <pc:spChg chg="mod">
          <ac:chgData name="Nathanaël STILMANT" userId="6628a0ba-1b86-458a-82e6-eb24c5b56618" providerId="ADAL" clId="{1BE30F79-90EE-4C6E-BE6A-C8221068CB71}" dt="2022-10-05T16:45:52.624" v="1184" actId="207"/>
          <ac:spMkLst>
            <pc:docMk/>
            <pc:sldMk cId="4090054952" sldId="366"/>
            <ac:spMk id="7" creationId="{00FB57C6-42EF-B6CD-6C33-67959E9293BA}"/>
          </ac:spMkLst>
        </pc:spChg>
      </pc:sldChg>
      <pc:sldChg chg="modSp modAnim">
        <pc:chgData name="Nathanaël STILMANT" userId="6628a0ba-1b86-458a-82e6-eb24c5b56618" providerId="ADAL" clId="{1BE30F79-90EE-4C6E-BE6A-C8221068CB71}" dt="2022-10-06T10:46:23.569" v="1267" actId="20577"/>
        <pc:sldMkLst>
          <pc:docMk/>
          <pc:sldMk cId="2430996379" sldId="369"/>
        </pc:sldMkLst>
        <pc:spChg chg="mod">
          <ac:chgData name="Nathanaël STILMANT" userId="6628a0ba-1b86-458a-82e6-eb24c5b56618" providerId="ADAL" clId="{1BE30F79-90EE-4C6E-BE6A-C8221068CB71}" dt="2022-10-06T10:46:23.569" v="1267" actId="20577"/>
          <ac:spMkLst>
            <pc:docMk/>
            <pc:sldMk cId="2430996379" sldId="369"/>
            <ac:spMk id="3" creationId="{D540F415-F8CF-4F9F-1E7F-23A46C3FF883}"/>
          </ac:spMkLst>
        </pc:spChg>
      </pc:sldChg>
      <pc:sldChg chg="modAnim">
        <pc:chgData name="Nathanaël STILMANT" userId="6628a0ba-1b86-458a-82e6-eb24c5b56618" providerId="ADAL" clId="{1BE30F79-90EE-4C6E-BE6A-C8221068CB71}" dt="2022-10-05T16:46:24.625" v="1189"/>
        <pc:sldMkLst>
          <pc:docMk/>
          <pc:sldMk cId="3297727822" sldId="370"/>
        </pc:sldMkLst>
      </pc:sldChg>
      <pc:sldChg chg="modSp add mod modAnim">
        <pc:chgData name="Nathanaël STILMANT" userId="6628a0ba-1b86-458a-82e6-eb24c5b56618" providerId="ADAL" clId="{1BE30F79-90EE-4C6E-BE6A-C8221068CB71}" dt="2022-10-05T16:49:46.704" v="1223"/>
        <pc:sldMkLst>
          <pc:docMk/>
          <pc:sldMk cId="1592020786" sldId="374"/>
        </pc:sldMkLst>
        <pc:spChg chg="mod">
          <ac:chgData name="Nathanaël STILMANT" userId="6628a0ba-1b86-458a-82e6-eb24c5b56618" providerId="ADAL" clId="{1BE30F79-90EE-4C6E-BE6A-C8221068CB71}" dt="2022-10-05T16:28:49.458" v="740" actId="5793"/>
          <ac:spMkLst>
            <pc:docMk/>
            <pc:sldMk cId="1592020786" sldId="374"/>
            <ac:spMk id="2" creationId="{3D87C7F2-EDDB-86E0-627E-2789189FD134}"/>
          </ac:spMkLst>
        </pc:spChg>
      </pc:sldChg>
      <pc:sldChg chg="modSp add mod modAnim">
        <pc:chgData name="Nathanaël STILMANT" userId="6628a0ba-1b86-458a-82e6-eb24c5b56618" providerId="ADAL" clId="{1BE30F79-90EE-4C6E-BE6A-C8221068CB71}" dt="2022-10-06T11:06:55.900" v="1312" actId="20577"/>
        <pc:sldMkLst>
          <pc:docMk/>
          <pc:sldMk cId="3044982020" sldId="375"/>
        </pc:sldMkLst>
        <pc:spChg chg="mod">
          <ac:chgData name="Nathanaël STILMANT" userId="6628a0ba-1b86-458a-82e6-eb24c5b56618" providerId="ADAL" clId="{1BE30F79-90EE-4C6E-BE6A-C8221068CB71}" dt="2022-10-06T11:06:55.900" v="1312" actId="20577"/>
          <ac:spMkLst>
            <pc:docMk/>
            <pc:sldMk cId="3044982020" sldId="375"/>
            <ac:spMk id="2" creationId="{3D87C7F2-EDDB-86E0-627E-2789189FD134}"/>
          </ac:spMkLst>
        </pc:spChg>
      </pc:sldChg>
      <pc:sldChg chg="modSp add mod ord">
        <pc:chgData name="Nathanaël STILMANT" userId="6628a0ba-1b86-458a-82e6-eb24c5b56618" providerId="ADAL" clId="{1BE30F79-90EE-4C6E-BE6A-C8221068CB71}" dt="2022-10-06T11:05:31.910" v="1270" actId="20577"/>
        <pc:sldMkLst>
          <pc:docMk/>
          <pc:sldMk cId="2551019698" sldId="376"/>
        </pc:sldMkLst>
        <pc:spChg chg="mod">
          <ac:chgData name="Nathanaël STILMANT" userId="6628a0ba-1b86-458a-82e6-eb24c5b56618" providerId="ADAL" clId="{1BE30F79-90EE-4C6E-BE6A-C8221068CB71}" dt="2022-10-06T11:05:31.910" v="1270" actId="20577"/>
          <ac:spMkLst>
            <pc:docMk/>
            <pc:sldMk cId="2551019698" sldId="376"/>
            <ac:spMk id="2" creationId="{174E284B-E9FC-9A0F-A6BB-554C60943C99}"/>
          </ac:spMkLst>
        </pc:spChg>
      </pc:sldChg>
      <pc:sldChg chg="addSp modSp new mod">
        <pc:chgData name="Nathanaël STILMANT" userId="6628a0ba-1b86-458a-82e6-eb24c5b56618" providerId="ADAL" clId="{1BE30F79-90EE-4C6E-BE6A-C8221068CB71}" dt="2022-10-06T11:06:10.682" v="1294"/>
        <pc:sldMkLst>
          <pc:docMk/>
          <pc:sldMk cId="457270646" sldId="377"/>
        </pc:sldMkLst>
        <pc:spChg chg="mod">
          <ac:chgData name="Nathanaël STILMANT" userId="6628a0ba-1b86-458a-82e6-eb24c5b56618" providerId="ADAL" clId="{1BE30F79-90EE-4C6E-BE6A-C8221068CB71}" dt="2022-10-06T11:06:10.367" v="1293" actId="20577"/>
          <ac:spMkLst>
            <pc:docMk/>
            <pc:sldMk cId="457270646" sldId="377"/>
            <ac:spMk id="2" creationId="{8162CE5C-2F81-C86F-3285-5DF56D1269F0}"/>
          </ac:spMkLst>
        </pc:spChg>
        <pc:spChg chg="mod">
          <ac:chgData name="Nathanaël STILMANT" userId="6628a0ba-1b86-458a-82e6-eb24c5b56618" providerId="ADAL" clId="{1BE30F79-90EE-4C6E-BE6A-C8221068CB71}" dt="2022-10-06T11:05:47.207" v="1292" actId="20577"/>
          <ac:spMkLst>
            <pc:docMk/>
            <pc:sldMk cId="457270646" sldId="377"/>
            <ac:spMk id="3" creationId="{D160F88D-A1BE-518E-D8B4-7B0EBC16E293}"/>
          </ac:spMkLst>
        </pc:spChg>
        <pc:picChg chg="add">
          <ac:chgData name="Nathanaël STILMANT" userId="6628a0ba-1b86-458a-82e6-eb24c5b56618" providerId="ADAL" clId="{1BE30F79-90EE-4C6E-BE6A-C8221068CB71}" dt="2022-10-06T11:06:10.682" v="1294"/>
          <ac:picMkLst>
            <pc:docMk/>
            <pc:sldMk cId="457270646" sldId="377"/>
            <ac:picMk id="1026" creationId="{F8476D00-DD0B-E4F6-A20B-755AEFE2C3AC}"/>
          </ac:picMkLst>
        </pc:picChg>
      </pc:sldChg>
    </pc:docChg>
  </pc:docChgLst>
  <pc:docChgLst>
    <pc:chgData name="Nathanaël STILMANT" userId="6628a0ba-1b86-458a-82e6-eb24c5b56618" providerId="ADAL" clId="{7B49FEC7-3910-473A-BBF1-116244511809}"/>
    <pc:docChg chg="undo redo custSel addSld delSld modSld sldOrd">
      <pc:chgData name="Nathanaël STILMANT" userId="6628a0ba-1b86-458a-82e6-eb24c5b56618" providerId="ADAL" clId="{7B49FEC7-3910-473A-BBF1-116244511809}" dt="2022-10-05T12:23:00.891" v="5757" actId="20577"/>
      <pc:docMkLst>
        <pc:docMk/>
      </pc:docMkLst>
      <pc:sldChg chg="modSp mod modNotesTx">
        <pc:chgData name="Nathanaël STILMANT" userId="6628a0ba-1b86-458a-82e6-eb24c5b56618" providerId="ADAL" clId="{7B49FEC7-3910-473A-BBF1-116244511809}" dt="2022-10-05T12:20:13.028" v="5673" actId="20577"/>
        <pc:sldMkLst>
          <pc:docMk/>
          <pc:sldMk cId="1098879386" sldId="358"/>
        </pc:sldMkLst>
        <pc:spChg chg="mod">
          <ac:chgData name="Nathanaël STILMANT" userId="6628a0ba-1b86-458a-82e6-eb24c5b56618" providerId="ADAL" clId="{7B49FEC7-3910-473A-BBF1-116244511809}" dt="2022-10-04T12:49:16.828" v="362" actId="20577"/>
          <ac:spMkLst>
            <pc:docMk/>
            <pc:sldMk cId="1098879386" sldId="358"/>
            <ac:spMk id="2" creationId="{2CACDACD-565B-F612-156E-5150BE08A448}"/>
          </ac:spMkLst>
        </pc:spChg>
        <pc:spChg chg="mod">
          <ac:chgData name="Nathanaël STILMANT" userId="6628a0ba-1b86-458a-82e6-eb24c5b56618" providerId="ADAL" clId="{7B49FEC7-3910-473A-BBF1-116244511809}" dt="2022-10-04T12:44:51.130" v="27" actId="20577"/>
          <ac:spMkLst>
            <pc:docMk/>
            <pc:sldMk cId="1098879386" sldId="358"/>
            <ac:spMk id="3" creationId="{9F06C9FD-436A-D780-87DA-9A6A1763C8BC}"/>
          </ac:spMkLst>
        </pc:spChg>
      </pc:sldChg>
      <pc:sldChg chg="addSp modSp new mod modAnim">
        <pc:chgData name="Nathanaël STILMANT" userId="6628a0ba-1b86-458a-82e6-eb24c5b56618" providerId="ADAL" clId="{7B49FEC7-3910-473A-BBF1-116244511809}" dt="2022-10-04T16:54:16.608" v="5457" actId="14100"/>
        <pc:sldMkLst>
          <pc:docMk/>
          <pc:sldMk cId="1465683853" sldId="359"/>
        </pc:sldMkLst>
        <pc:spChg chg="mod">
          <ac:chgData name="Nathanaël STILMANT" userId="6628a0ba-1b86-458a-82e6-eb24c5b56618" providerId="ADAL" clId="{7B49FEC7-3910-473A-BBF1-116244511809}" dt="2022-10-04T16:54:16.608" v="5457" actId="14100"/>
          <ac:spMkLst>
            <pc:docMk/>
            <pc:sldMk cId="1465683853" sldId="359"/>
            <ac:spMk id="2" creationId="{A6A03EE0-FF6F-9012-A57B-D6237E83DA91}"/>
          </ac:spMkLst>
        </pc:spChg>
        <pc:spChg chg="mod">
          <ac:chgData name="Nathanaël STILMANT" userId="6628a0ba-1b86-458a-82e6-eb24c5b56618" providerId="ADAL" clId="{7B49FEC7-3910-473A-BBF1-116244511809}" dt="2022-10-04T12:49:35.685" v="368" actId="20577"/>
          <ac:spMkLst>
            <pc:docMk/>
            <pc:sldMk cId="1465683853" sldId="359"/>
            <ac:spMk id="3" creationId="{77FF12AD-87C7-3258-CD59-22F454BD9025}"/>
          </ac:spMkLst>
        </pc:spChg>
        <pc:spChg chg="add mod">
          <ac:chgData name="Nathanaël STILMANT" userId="6628a0ba-1b86-458a-82e6-eb24c5b56618" providerId="ADAL" clId="{7B49FEC7-3910-473A-BBF1-116244511809}" dt="2022-10-04T16:53:43.488" v="5332" actId="1076"/>
          <ac:spMkLst>
            <pc:docMk/>
            <pc:sldMk cId="1465683853" sldId="359"/>
            <ac:spMk id="7" creationId="{564D6435-D40B-66BE-FC6E-55E5B42F980A}"/>
          </ac:spMkLst>
        </pc:spChg>
        <pc:graphicFrameChg chg="add mod modGraphic">
          <ac:chgData name="Nathanaël STILMANT" userId="6628a0ba-1b86-458a-82e6-eb24c5b56618" providerId="ADAL" clId="{7B49FEC7-3910-473A-BBF1-116244511809}" dt="2022-10-04T16:52:59.304" v="5313" actId="1076"/>
          <ac:graphicFrameMkLst>
            <pc:docMk/>
            <pc:sldMk cId="1465683853" sldId="359"/>
            <ac:graphicFrameMk id="6" creationId="{38516D11-689E-C463-27BB-CBB82888D114}"/>
          </ac:graphicFrameMkLst>
        </pc:graphicFrameChg>
      </pc:sldChg>
      <pc:sldChg chg="modSp new mod">
        <pc:chgData name="Nathanaël STILMANT" userId="6628a0ba-1b86-458a-82e6-eb24c5b56618" providerId="ADAL" clId="{7B49FEC7-3910-473A-BBF1-116244511809}" dt="2022-10-04T15:40:02.083" v="2845" actId="20577"/>
        <pc:sldMkLst>
          <pc:docMk/>
          <pc:sldMk cId="3773727867" sldId="360"/>
        </pc:sldMkLst>
        <pc:spChg chg="mod">
          <ac:chgData name="Nathanaël STILMANT" userId="6628a0ba-1b86-458a-82e6-eb24c5b56618" providerId="ADAL" clId="{7B49FEC7-3910-473A-BBF1-116244511809}" dt="2022-10-04T15:40:02.083" v="2845" actId="20577"/>
          <ac:spMkLst>
            <pc:docMk/>
            <pc:sldMk cId="3773727867" sldId="360"/>
            <ac:spMk id="2" creationId="{24EF99B0-2727-798A-4746-989D3B0C1613}"/>
          </ac:spMkLst>
        </pc:spChg>
        <pc:spChg chg="mod">
          <ac:chgData name="Nathanaël STILMANT" userId="6628a0ba-1b86-458a-82e6-eb24c5b56618" providerId="ADAL" clId="{7B49FEC7-3910-473A-BBF1-116244511809}" dt="2022-10-04T12:50:28.292" v="376" actId="20577"/>
          <ac:spMkLst>
            <pc:docMk/>
            <pc:sldMk cId="3773727867" sldId="360"/>
            <ac:spMk id="3" creationId="{930AA29A-50FA-803B-F9BB-CFD876F1DC69}"/>
          </ac:spMkLst>
        </pc:spChg>
      </pc:sldChg>
      <pc:sldChg chg="addSp delSp modSp new mod modNotesTx">
        <pc:chgData name="Nathanaël STILMANT" userId="6628a0ba-1b86-458a-82e6-eb24c5b56618" providerId="ADAL" clId="{7B49FEC7-3910-473A-BBF1-116244511809}" dt="2022-10-04T17:00:45.570" v="5494" actId="20577"/>
        <pc:sldMkLst>
          <pc:docMk/>
          <pc:sldMk cId="4007381203" sldId="361"/>
        </pc:sldMkLst>
        <pc:spChg chg="mod">
          <ac:chgData name="Nathanaël STILMANT" userId="6628a0ba-1b86-458a-82e6-eb24c5b56618" providerId="ADAL" clId="{7B49FEC7-3910-473A-BBF1-116244511809}" dt="2022-10-04T15:47:34.703" v="2989" actId="20577"/>
          <ac:spMkLst>
            <pc:docMk/>
            <pc:sldMk cId="4007381203" sldId="361"/>
            <ac:spMk id="2" creationId="{5A8D2DE9-0E48-9AA4-7240-86A8EBB6AC7F}"/>
          </ac:spMkLst>
        </pc:spChg>
        <pc:spChg chg="mod">
          <ac:chgData name="Nathanaël STILMANT" userId="6628a0ba-1b86-458a-82e6-eb24c5b56618" providerId="ADAL" clId="{7B49FEC7-3910-473A-BBF1-116244511809}" dt="2022-10-04T12:50:40.499" v="381" actId="20577"/>
          <ac:spMkLst>
            <pc:docMk/>
            <pc:sldMk cId="4007381203" sldId="361"/>
            <ac:spMk id="3" creationId="{B3B915D2-9641-180B-9D71-A49B6839E231}"/>
          </ac:spMkLst>
        </pc:spChg>
        <pc:graphicFrameChg chg="add del mod modGraphic">
          <ac:chgData name="Nathanaël STILMANT" userId="6628a0ba-1b86-458a-82e6-eb24c5b56618" providerId="ADAL" clId="{7B49FEC7-3910-473A-BBF1-116244511809}" dt="2022-10-04T15:33:35.129" v="2304" actId="478"/>
          <ac:graphicFrameMkLst>
            <pc:docMk/>
            <pc:sldMk cId="4007381203" sldId="361"/>
            <ac:graphicFrameMk id="6" creationId="{B3865E02-08E5-A3B8-03C4-2670C9020B7F}"/>
          </ac:graphicFrameMkLst>
        </pc:graphicFrameChg>
        <pc:graphicFrameChg chg="add del mod modGraphic">
          <ac:chgData name="Nathanaël STILMANT" userId="6628a0ba-1b86-458a-82e6-eb24c5b56618" providerId="ADAL" clId="{7B49FEC7-3910-473A-BBF1-116244511809}" dt="2022-10-04T15:46:25.990" v="2919" actId="478"/>
          <ac:graphicFrameMkLst>
            <pc:docMk/>
            <pc:sldMk cId="4007381203" sldId="361"/>
            <ac:graphicFrameMk id="7" creationId="{183B753E-0F59-5FA7-6FAC-33EB1A14CACB}"/>
          </ac:graphicFrameMkLst>
        </pc:graphicFrameChg>
        <pc:graphicFrameChg chg="add del mod">
          <ac:chgData name="Nathanaël STILMANT" userId="6628a0ba-1b86-458a-82e6-eb24c5b56618" providerId="ADAL" clId="{7B49FEC7-3910-473A-BBF1-116244511809}" dt="2022-10-04T15:47:33.097" v="2988" actId="478"/>
          <ac:graphicFrameMkLst>
            <pc:docMk/>
            <pc:sldMk cId="4007381203" sldId="361"/>
            <ac:graphicFrameMk id="8" creationId="{079D54E4-6689-5273-EF84-8A9E4895272D}"/>
          </ac:graphicFrameMkLst>
        </pc:graphicFrameChg>
        <pc:graphicFrameChg chg="add mod modGraphic">
          <ac:chgData name="Nathanaël STILMANT" userId="6628a0ba-1b86-458a-82e6-eb24c5b56618" providerId="ADAL" clId="{7B49FEC7-3910-473A-BBF1-116244511809}" dt="2022-10-04T15:50:02.847" v="3208" actId="1076"/>
          <ac:graphicFrameMkLst>
            <pc:docMk/>
            <pc:sldMk cId="4007381203" sldId="361"/>
            <ac:graphicFrameMk id="9" creationId="{EF250440-5E9D-E447-4432-5CDD20D819D2}"/>
          </ac:graphicFrameMkLst>
        </pc:graphicFrameChg>
      </pc:sldChg>
      <pc:sldChg chg="modSp new mod modNotesTx">
        <pc:chgData name="Nathanaël STILMANT" userId="6628a0ba-1b86-458a-82e6-eb24c5b56618" providerId="ADAL" clId="{7B49FEC7-3910-473A-BBF1-116244511809}" dt="2022-10-04T17:02:21.306" v="5580" actId="20577"/>
        <pc:sldMkLst>
          <pc:docMk/>
          <pc:sldMk cId="1521696808" sldId="362"/>
        </pc:sldMkLst>
        <pc:spChg chg="mod">
          <ac:chgData name="Nathanaël STILMANT" userId="6628a0ba-1b86-458a-82e6-eb24c5b56618" providerId="ADAL" clId="{7B49FEC7-3910-473A-BBF1-116244511809}" dt="2022-10-04T17:02:21.306" v="5580" actId="20577"/>
          <ac:spMkLst>
            <pc:docMk/>
            <pc:sldMk cId="1521696808" sldId="362"/>
            <ac:spMk id="2" creationId="{0E5910F2-B22C-C15F-01AB-3C6807000A7B}"/>
          </ac:spMkLst>
        </pc:spChg>
        <pc:spChg chg="mod">
          <ac:chgData name="Nathanaël STILMANT" userId="6628a0ba-1b86-458a-82e6-eb24c5b56618" providerId="ADAL" clId="{7B49FEC7-3910-473A-BBF1-116244511809}" dt="2022-10-04T12:50:54.483" v="386" actId="20577"/>
          <ac:spMkLst>
            <pc:docMk/>
            <pc:sldMk cId="1521696808" sldId="362"/>
            <ac:spMk id="3" creationId="{D540F415-F8CF-4F9F-1E7F-23A46C3FF883}"/>
          </ac:spMkLst>
        </pc:spChg>
      </pc:sldChg>
      <pc:sldChg chg="addSp modSp new mod">
        <pc:chgData name="Nathanaël STILMANT" userId="6628a0ba-1b86-458a-82e6-eb24c5b56618" providerId="ADAL" clId="{7B49FEC7-3910-473A-BBF1-116244511809}" dt="2022-10-04T16:39:32.437" v="5193" actId="207"/>
        <pc:sldMkLst>
          <pc:docMk/>
          <pc:sldMk cId="3321768415" sldId="363"/>
        </pc:sldMkLst>
        <pc:spChg chg="mod">
          <ac:chgData name="Nathanaël STILMANT" userId="6628a0ba-1b86-458a-82e6-eb24c5b56618" providerId="ADAL" clId="{7B49FEC7-3910-473A-BBF1-116244511809}" dt="2022-10-04T16:01:50.928" v="4046" actId="14100"/>
          <ac:spMkLst>
            <pc:docMk/>
            <pc:sldMk cId="3321768415" sldId="363"/>
            <ac:spMk id="2" creationId="{AB3B09DB-C461-2580-9A75-19BF318DF5BC}"/>
          </ac:spMkLst>
        </pc:spChg>
        <pc:spChg chg="mod">
          <ac:chgData name="Nathanaël STILMANT" userId="6628a0ba-1b86-458a-82e6-eb24c5b56618" providerId="ADAL" clId="{7B49FEC7-3910-473A-BBF1-116244511809}" dt="2022-10-04T12:51:13.059" v="392" actId="20577"/>
          <ac:spMkLst>
            <pc:docMk/>
            <pc:sldMk cId="3321768415" sldId="363"/>
            <ac:spMk id="3" creationId="{1BC9C9B5-F043-66AD-F87F-B40884E7153B}"/>
          </ac:spMkLst>
        </pc:spChg>
        <pc:graphicFrameChg chg="add mod">
          <ac:chgData name="Nathanaël STILMANT" userId="6628a0ba-1b86-458a-82e6-eb24c5b56618" providerId="ADAL" clId="{7B49FEC7-3910-473A-BBF1-116244511809}" dt="2022-10-04T16:39:32.437" v="5193" actId="207"/>
          <ac:graphicFrameMkLst>
            <pc:docMk/>
            <pc:sldMk cId="3321768415" sldId="363"/>
            <ac:graphicFrameMk id="6" creationId="{E6F80EFF-D9F5-3439-ACFA-758322860592}"/>
          </ac:graphicFrameMkLst>
        </pc:graphicFrameChg>
      </pc:sldChg>
      <pc:sldChg chg="addSp delSp modSp new mod">
        <pc:chgData name="Nathanaël STILMANT" userId="6628a0ba-1b86-458a-82e6-eb24c5b56618" providerId="ADAL" clId="{7B49FEC7-3910-473A-BBF1-116244511809}" dt="2022-10-04T17:07:00.941" v="5600" actId="27918"/>
        <pc:sldMkLst>
          <pc:docMk/>
          <pc:sldMk cId="2131764892" sldId="364"/>
        </pc:sldMkLst>
        <pc:spChg chg="mod">
          <ac:chgData name="Nathanaël STILMANT" userId="6628a0ba-1b86-458a-82e6-eb24c5b56618" providerId="ADAL" clId="{7B49FEC7-3910-473A-BBF1-116244511809}" dt="2022-10-04T16:22:43.225" v="4481" actId="14100"/>
          <ac:spMkLst>
            <pc:docMk/>
            <pc:sldMk cId="2131764892" sldId="364"/>
            <ac:spMk id="2" creationId="{FBD5F59E-D3A2-E9AA-E1CE-9177390B7673}"/>
          </ac:spMkLst>
        </pc:spChg>
        <pc:spChg chg="mod">
          <ac:chgData name="Nathanaël STILMANT" userId="6628a0ba-1b86-458a-82e6-eb24c5b56618" providerId="ADAL" clId="{7B49FEC7-3910-473A-BBF1-116244511809}" dt="2022-10-04T12:53:03.080" v="451"/>
          <ac:spMkLst>
            <pc:docMk/>
            <pc:sldMk cId="2131764892" sldId="364"/>
            <ac:spMk id="3" creationId="{127D9FF1-9DA9-2D2E-CC98-265C50C47460}"/>
          </ac:spMkLst>
        </pc:spChg>
        <pc:graphicFrameChg chg="add del mod">
          <ac:chgData name="Nathanaël STILMANT" userId="6628a0ba-1b86-458a-82e6-eb24c5b56618" providerId="ADAL" clId="{7B49FEC7-3910-473A-BBF1-116244511809}" dt="2022-10-04T16:20:07.292" v="4451" actId="478"/>
          <ac:graphicFrameMkLst>
            <pc:docMk/>
            <pc:sldMk cId="2131764892" sldId="364"/>
            <ac:graphicFrameMk id="8" creationId="{12E92E41-5DED-7A32-D9AB-7B6223349181}"/>
          </ac:graphicFrameMkLst>
        </pc:graphicFrameChg>
        <pc:graphicFrameChg chg="add mod">
          <ac:chgData name="Nathanaël STILMANT" userId="6628a0ba-1b86-458a-82e6-eb24c5b56618" providerId="ADAL" clId="{7B49FEC7-3910-473A-BBF1-116244511809}" dt="2022-10-04T16:23:57.377" v="4532" actId="14100"/>
          <ac:graphicFrameMkLst>
            <pc:docMk/>
            <pc:sldMk cId="2131764892" sldId="364"/>
            <ac:graphicFrameMk id="11" creationId="{246696A7-F246-2B31-0F4D-6EF5081289D2}"/>
          </ac:graphicFrameMkLst>
        </pc:graphicFrameChg>
      </pc:sldChg>
      <pc:sldChg chg="modSp new mod">
        <pc:chgData name="Nathanaël STILMANT" userId="6628a0ba-1b86-458a-82e6-eb24c5b56618" providerId="ADAL" clId="{7B49FEC7-3910-473A-BBF1-116244511809}" dt="2022-10-04T12:53:19.394" v="463" actId="20577"/>
        <pc:sldMkLst>
          <pc:docMk/>
          <pc:sldMk cId="2297496282" sldId="365"/>
        </pc:sldMkLst>
        <pc:spChg chg="mod">
          <ac:chgData name="Nathanaël STILMANT" userId="6628a0ba-1b86-458a-82e6-eb24c5b56618" providerId="ADAL" clId="{7B49FEC7-3910-473A-BBF1-116244511809}" dt="2022-10-04T12:53:19.394" v="463" actId="20577"/>
          <ac:spMkLst>
            <pc:docMk/>
            <pc:sldMk cId="2297496282" sldId="365"/>
            <ac:spMk id="3" creationId="{BED851A2-E53B-E75B-865B-5CA9FAE2471B}"/>
          </ac:spMkLst>
        </pc:spChg>
      </pc:sldChg>
      <pc:sldChg chg="addSp modSp new mod ord">
        <pc:chgData name="Nathanaël STILMANT" userId="6628a0ba-1b86-458a-82e6-eb24c5b56618" providerId="ADAL" clId="{7B49FEC7-3910-473A-BBF1-116244511809}" dt="2022-10-05T12:23:00.891" v="5757" actId="20577"/>
        <pc:sldMkLst>
          <pc:docMk/>
          <pc:sldMk cId="4090054952" sldId="366"/>
        </pc:sldMkLst>
        <pc:spChg chg="mod">
          <ac:chgData name="Nathanaël STILMANT" userId="6628a0ba-1b86-458a-82e6-eb24c5b56618" providerId="ADAL" clId="{7B49FEC7-3910-473A-BBF1-116244511809}" dt="2022-10-05T12:23:00.891" v="5757" actId="20577"/>
          <ac:spMkLst>
            <pc:docMk/>
            <pc:sldMk cId="4090054952" sldId="366"/>
            <ac:spMk id="2" creationId="{B7BFE77F-804F-154E-1CE2-5947015C355C}"/>
          </ac:spMkLst>
        </pc:spChg>
        <pc:spChg chg="mod">
          <ac:chgData name="Nathanaël STILMANT" userId="6628a0ba-1b86-458a-82e6-eb24c5b56618" providerId="ADAL" clId="{7B49FEC7-3910-473A-BBF1-116244511809}" dt="2022-10-04T13:24:06.699" v="1145" actId="1076"/>
          <ac:spMkLst>
            <pc:docMk/>
            <pc:sldMk cId="4090054952" sldId="366"/>
            <ac:spMk id="3" creationId="{A6E42C27-8759-0937-14A2-040C9E65602D}"/>
          </ac:spMkLst>
        </pc:spChg>
        <pc:spChg chg="add mod">
          <ac:chgData name="Nathanaël STILMANT" userId="6628a0ba-1b86-458a-82e6-eb24c5b56618" providerId="ADAL" clId="{7B49FEC7-3910-473A-BBF1-116244511809}" dt="2022-10-04T13:26:10.753" v="1350" actId="11529"/>
          <ac:spMkLst>
            <pc:docMk/>
            <pc:sldMk cId="4090054952" sldId="366"/>
            <ac:spMk id="7" creationId="{00FB57C6-42EF-B6CD-6C33-67959E9293BA}"/>
          </ac:spMkLst>
        </pc:spChg>
        <pc:graphicFrameChg chg="add mod modGraphic">
          <ac:chgData name="Nathanaël STILMANT" userId="6628a0ba-1b86-458a-82e6-eb24c5b56618" providerId="ADAL" clId="{7B49FEC7-3910-473A-BBF1-116244511809}" dt="2022-10-04T13:24:12.851" v="1146" actId="1076"/>
          <ac:graphicFrameMkLst>
            <pc:docMk/>
            <pc:sldMk cId="4090054952" sldId="366"/>
            <ac:graphicFrameMk id="6" creationId="{2B883F01-4616-3AA2-9F33-07BBD5D898D1}"/>
          </ac:graphicFrameMkLst>
        </pc:graphicFrameChg>
      </pc:sldChg>
      <pc:sldChg chg="addSp delSp modSp new mod modAnim modNotesTx">
        <pc:chgData name="Nathanaël STILMANT" userId="6628a0ba-1b86-458a-82e6-eb24c5b56618" providerId="ADAL" clId="{7B49FEC7-3910-473A-BBF1-116244511809}" dt="2022-10-04T17:00:51.186" v="5503" actId="20577"/>
        <pc:sldMkLst>
          <pc:docMk/>
          <pc:sldMk cId="2931670554" sldId="367"/>
        </pc:sldMkLst>
        <pc:spChg chg="mod">
          <ac:chgData name="Nathanaël STILMANT" userId="6628a0ba-1b86-458a-82e6-eb24c5b56618" providerId="ADAL" clId="{7B49FEC7-3910-473A-BBF1-116244511809}" dt="2022-10-04T14:29:47.361" v="1998" actId="20577"/>
          <ac:spMkLst>
            <pc:docMk/>
            <pc:sldMk cId="2931670554" sldId="367"/>
            <ac:spMk id="2" creationId="{53D999CF-9FE9-A545-1B9A-B55C759D6559}"/>
          </ac:spMkLst>
        </pc:spChg>
        <pc:spChg chg="mod">
          <ac:chgData name="Nathanaël STILMANT" userId="6628a0ba-1b86-458a-82e6-eb24c5b56618" providerId="ADAL" clId="{7B49FEC7-3910-473A-BBF1-116244511809}" dt="2022-10-04T13:37:11.892" v="1629"/>
          <ac:spMkLst>
            <pc:docMk/>
            <pc:sldMk cId="2931670554" sldId="367"/>
            <ac:spMk id="3" creationId="{9196C0FF-CAD3-EEFF-9178-B1E19FE0B074}"/>
          </ac:spMkLst>
        </pc:spChg>
        <pc:spChg chg="add del">
          <ac:chgData name="Nathanaël STILMANT" userId="6628a0ba-1b86-458a-82e6-eb24c5b56618" providerId="ADAL" clId="{7B49FEC7-3910-473A-BBF1-116244511809}" dt="2022-10-04T13:39:42.790" v="1836" actId="478"/>
          <ac:spMkLst>
            <pc:docMk/>
            <pc:sldMk cId="2931670554" sldId="367"/>
            <ac:spMk id="7" creationId="{464A7B1E-29D0-F556-CD6E-15A509CDA407}"/>
          </ac:spMkLst>
        </pc:spChg>
        <pc:spChg chg="add mod">
          <ac:chgData name="Nathanaël STILMANT" userId="6628a0ba-1b86-458a-82e6-eb24c5b56618" providerId="ADAL" clId="{7B49FEC7-3910-473A-BBF1-116244511809}" dt="2022-10-04T13:40:15.686" v="1841" actId="14100"/>
          <ac:spMkLst>
            <pc:docMk/>
            <pc:sldMk cId="2931670554" sldId="367"/>
            <ac:spMk id="8" creationId="{88D94512-5314-3749-6C04-42C029320E27}"/>
          </ac:spMkLst>
        </pc:spChg>
        <pc:spChg chg="add mod">
          <ac:chgData name="Nathanaël STILMANT" userId="6628a0ba-1b86-458a-82e6-eb24c5b56618" providerId="ADAL" clId="{7B49FEC7-3910-473A-BBF1-116244511809}" dt="2022-10-04T14:30:35.918" v="2009" actId="27636"/>
          <ac:spMkLst>
            <pc:docMk/>
            <pc:sldMk cId="2931670554" sldId="367"/>
            <ac:spMk id="9" creationId="{FC3D7A15-6268-8363-86C0-8925D6BADFDE}"/>
          </ac:spMkLst>
        </pc:spChg>
        <pc:spChg chg="add mod">
          <ac:chgData name="Nathanaël STILMANT" userId="6628a0ba-1b86-458a-82e6-eb24c5b56618" providerId="ADAL" clId="{7B49FEC7-3910-473A-BBF1-116244511809}" dt="2022-10-04T14:31:31.638" v="2015" actId="208"/>
          <ac:spMkLst>
            <pc:docMk/>
            <pc:sldMk cId="2931670554" sldId="367"/>
            <ac:spMk id="10" creationId="{DB6A57E1-CD12-7F97-1FB3-EF91D55928FE}"/>
          </ac:spMkLst>
        </pc:spChg>
        <pc:spChg chg="add mod">
          <ac:chgData name="Nathanaël STILMANT" userId="6628a0ba-1b86-458a-82e6-eb24c5b56618" providerId="ADAL" clId="{7B49FEC7-3910-473A-BBF1-116244511809}" dt="2022-10-04T14:31:49.795" v="2021" actId="208"/>
          <ac:spMkLst>
            <pc:docMk/>
            <pc:sldMk cId="2931670554" sldId="367"/>
            <ac:spMk id="11" creationId="{2187C68F-6771-2D3E-1588-7AA7E6964724}"/>
          </ac:spMkLst>
        </pc:spChg>
        <pc:spChg chg="add mod">
          <ac:chgData name="Nathanaël STILMANT" userId="6628a0ba-1b86-458a-82e6-eb24c5b56618" providerId="ADAL" clId="{7B49FEC7-3910-473A-BBF1-116244511809}" dt="2022-10-04T14:23:19.266" v="1903" actId="207"/>
          <ac:spMkLst>
            <pc:docMk/>
            <pc:sldMk cId="2931670554" sldId="367"/>
            <ac:spMk id="12" creationId="{D9682E79-576B-7659-3BC5-0A044B5B3E07}"/>
          </ac:spMkLst>
        </pc:spChg>
        <pc:spChg chg="add mod">
          <ac:chgData name="Nathanaël STILMANT" userId="6628a0ba-1b86-458a-82e6-eb24c5b56618" providerId="ADAL" clId="{7B49FEC7-3910-473A-BBF1-116244511809}" dt="2022-10-04T14:23:27.784" v="1906" actId="20577"/>
          <ac:spMkLst>
            <pc:docMk/>
            <pc:sldMk cId="2931670554" sldId="367"/>
            <ac:spMk id="13" creationId="{16EE0F70-8004-7421-EEF0-9F19E39831F9}"/>
          </ac:spMkLst>
        </pc:spChg>
        <pc:spChg chg="add mod">
          <ac:chgData name="Nathanaël STILMANT" userId="6628a0ba-1b86-458a-82e6-eb24c5b56618" providerId="ADAL" clId="{7B49FEC7-3910-473A-BBF1-116244511809}" dt="2022-10-04T14:23:35.878" v="1911" actId="20577"/>
          <ac:spMkLst>
            <pc:docMk/>
            <pc:sldMk cId="2931670554" sldId="367"/>
            <ac:spMk id="14" creationId="{9CFBBD1E-96FA-BB51-29F0-DB53CB11C66C}"/>
          </ac:spMkLst>
        </pc:spChg>
        <pc:spChg chg="add mod">
          <ac:chgData name="Nathanaël STILMANT" userId="6628a0ba-1b86-458a-82e6-eb24c5b56618" providerId="ADAL" clId="{7B49FEC7-3910-473A-BBF1-116244511809}" dt="2022-10-04T14:29:08.135" v="1994" actId="1076"/>
          <ac:spMkLst>
            <pc:docMk/>
            <pc:sldMk cId="2931670554" sldId="367"/>
            <ac:spMk id="17" creationId="{91E62BDB-5053-6384-0004-A054FFB68FD2}"/>
          </ac:spMkLst>
        </pc:spChg>
        <pc:spChg chg="add mod">
          <ac:chgData name="Nathanaël STILMANT" userId="6628a0ba-1b86-458a-82e6-eb24c5b56618" providerId="ADAL" clId="{7B49FEC7-3910-473A-BBF1-116244511809}" dt="2022-10-04T14:29:01.667" v="1993" actId="1076"/>
          <ac:spMkLst>
            <pc:docMk/>
            <pc:sldMk cId="2931670554" sldId="367"/>
            <ac:spMk id="18" creationId="{D0D1C186-542F-84A7-0930-D8968A13E30C}"/>
          </ac:spMkLst>
        </pc:spChg>
        <pc:spChg chg="add mod">
          <ac:chgData name="Nathanaël STILMANT" userId="6628a0ba-1b86-458a-82e6-eb24c5b56618" providerId="ADAL" clId="{7B49FEC7-3910-473A-BBF1-116244511809}" dt="2022-10-04T14:31:39.788" v="2018" actId="1076"/>
          <ac:spMkLst>
            <pc:docMk/>
            <pc:sldMk cId="2931670554" sldId="367"/>
            <ac:spMk id="19" creationId="{D7296544-8BFD-3E70-4FA0-5C07EFF8175F}"/>
          </ac:spMkLst>
        </pc:spChg>
        <pc:graphicFrameChg chg="add del mod modGraphic">
          <ac:chgData name="Nathanaël STILMANT" userId="6628a0ba-1b86-458a-82e6-eb24c5b56618" providerId="ADAL" clId="{7B49FEC7-3910-473A-BBF1-116244511809}" dt="2022-10-04T13:39:17.903" v="1834" actId="478"/>
          <ac:graphicFrameMkLst>
            <pc:docMk/>
            <pc:sldMk cId="2931670554" sldId="367"/>
            <ac:graphicFrameMk id="6" creationId="{C3C93B77-9BC7-1D07-0DA6-3EBFF7E1DCEF}"/>
          </ac:graphicFrameMkLst>
        </pc:graphicFrameChg>
        <pc:picChg chg="add mod">
          <ac:chgData name="Nathanaël STILMANT" userId="6628a0ba-1b86-458a-82e6-eb24c5b56618" providerId="ADAL" clId="{7B49FEC7-3910-473A-BBF1-116244511809}" dt="2022-10-04T14:24:17.281" v="1918" actId="1076"/>
          <ac:picMkLst>
            <pc:docMk/>
            <pc:sldMk cId="2931670554" sldId="367"/>
            <ac:picMk id="15" creationId="{E10D443A-C1DB-A48D-A942-09202ED42A66}"/>
          </ac:picMkLst>
        </pc:picChg>
        <pc:picChg chg="add mod">
          <ac:chgData name="Nathanaël STILMANT" userId="6628a0ba-1b86-458a-82e6-eb24c5b56618" providerId="ADAL" clId="{7B49FEC7-3910-473A-BBF1-116244511809}" dt="2022-10-04T14:25:22.615" v="1929" actId="1076"/>
          <ac:picMkLst>
            <pc:docMk/>
            <pc:sldMk cId="2931670554" sldId="367"/>
            <ac:picMk id="16" creationId="{061B3358-48CA-8515-0600-C4D0F4F9C94D}"/>
          </ac:picMkLst>
        </pc:picChg>
        <pc:picChg chg="add mod">
          <ac:chgData name="Nathanaël STILMANT" userId="6628a0ba-1b86-458a-82e6-eb24c5b56618" providerId="ADAL" clId="{7B49FEC7-3910-473A-BBF1-116244511809}" dt="2022-10-04T14:24:12.888" v="1916" actId="1076"/>
          <ac:picMkLst>
            <pc:docMk/>
            <pc:sldMk cId="2931670554" sldId="367"/>
            <ac:picMk id="1026" creationId="{3B5A7E97-0F7D-AD30-80C4-D9657DABA7FA}"/>
          </ac:picMkLst>
        </pc:picChg>
        <pc:picChg chg="add mod">
          <ac:chgData name="Nathanaël STILMANT" userId="6628a0ba-1b86-458a-82e6-eb24c5b56618" providerId="ADAL" clId="{7B49FEC7-3910-473A-BBF1-116244511809}" dt="2022-10-04T14:25:06.265" v="1926" actId="1076"/>
          <ac:picMkLst>
            <pc:docMk/>
            <pc:sldMk cId="2931670554" sldId="367"/>
            <ac:picMk id="1028" creationId="{4F04C3AE-1702-2DD4-37CC-076C4519A41F}"/>
          </ac:picMkLst>
        </pc:picChg>
        <pc:picChg chg="add del mod">
          <ac:chgData name="Nathanaël STILMANT" userId="6628a0ba-1b86-458a-82e6-eb24c5b56618" providerId="ADAL" clId="{7B49FEC7-3910-473A-BBF1-116244511809}" dt="2022-10-04T14:27:39.496" v="1937" actId="478"/>
          <ac:picMkLst>
            <pc:docMk/>
            <pc:sldMk cId="2931670554" sldId="367"/>
            <ac:picMk id="1030" creationId="{E6B755E1-C350-299B-E507-B46F52AED7A4}"/>
          </ac:picMkLst>
        </pc:picChg>
        <pc:picChg chg="add mod">
          <ac:chgData name="Nathanaël STILMANT" userId="6628a0ba-1b86-458a-82e6-eb24c5b56618" providerId="ADAL" clId="{7B49FEC7-3910-473A-BBF1-116244511809}" dt="2022-10-04T14:31:33.489" v="2016" actId="1076"/>
          <ac:picMkLst>
            <pc:docMk/>
            <pc:sldMk cId="2931670554" sldId="367"/>
            <ac:picMk id="1032" creationId="{2E130821-EA57-1EB4-75F0-BF9458DCBBE5}"/>
          </ac:picMkLst>
        </pc:picChg>
      </pc:sldChg>
      <pc:sldChg chg="addSp delSp modSp add mod modAnim">
        <pc:chgData name="Nathanaël STILMANT" userId="6628a0ba-1b86-458a-82e6-eb24c5b56618" providerId="ADAL" clId="{7B49FEC7-3910-473A-BBF1-116244511809}" dt="2022-10-04T15:38:07.325" v="2618" actId="20577"/>
        <pc:sldMkLst>
          <pc:docMk/>
          <pc:sldMk cId="720690017" sldId="368"/>
        </pc:sldMkLst>
        <pc:spChg chg="mod">
          <ac:chgData name="Nathanaël STILMANT" userId="6628a0ba-1b86-458a-82e6-eb24c5b56618" providerId="ADAL" clId="{7B49FEC7-3910-473A-BBF1-116244511809}" dt="2022-10-04T15:33:39.577" v="2306" actId="20577"/>
          <ac:spMkLst>
            <pc:docMk/>
            <pc:sldMk cId="720690017" sldId="368"/>
            <ac:spMk id="2" creationId="{B7BFE77F-804F-154E-1CE2-5947015C355C}"/>
          </ac:spMkLst>
        </pc:spChg>
        <pc:spChg chg="del">
          <ac:chgData name="Nathanaël STILMANT" userId="6628a0ba-1b86-458a-82e6-eb24c5b56618" providerId="ADAL" clId="{7B49FEC7-3910-473A-BBF1-116244511809}" dt="2022-10-04T15:32:57.065" v="2243" actId="478"/>
          <ac:spMkLst>
            <pc:docMk/>
            <pc:sldMk cId="720690017" sldId="368"/>
            <ac:spMk id="7" creationId="{00FB57C6-42EF-B6CD-6C33-67959E9293BA}"/>
          </ac:spMkLst>
        </pc:spChg>
        <pc:spChg chg="add mod">
          <ac:chgData name="Nathanaël STILMANT" userId="6628a0ba-1b86-458a-82e6-eb24c5b56618" providerId="ADAL" clId="{7B49FEC7-3910-473A-BBF1-116244511809}" dt="2022-10-04T15:35:23.498" v="2400" actId="208"/>
          <ac:spMkLst>
            <pc:docMk/>
            <pc:sldMk cId="720690017" sldId="368"/>
            <ac:spMk id="13" creationId="{4A7C3F21-9AEE-BFF7-C2C8-5B02E1EED5E6}"/>
          </ac:spMkLst>
        </pc:spChg>
        <pc:graphicFrameChg chg="del mod">
          <ac:chgData name="Nathanaël STILMANT" userId="6628a0ba-1b86-458a-82e6-eb24c5b56618" providerId="ADAL" clId="{7B49FEC7-3910-473A-BBF1-116244511809}" dt="2022-10-04T15:32:56.313" v="2242" actId="478"/>
          <ac:graphicFrameMkLst>
            <pc:docMk/>
            <pc:sldMk cId="720690017" sldId="368"/>
            <ac:graphicFrameMk id="6" creationId="{2B883F01-4616-3AA2-9F33-07BBD5D898D1}"/>
          </ac:graphicFrameMkLst>
        </pc:graphicFrameChg>
        <pc:graphicFrameChg chg="add mod modGraphic">
          <ac:chgData name="Nathanaël STILMANT" userId="6628a0ba-1b86-458a-82e6-eb24c5b56618" providerId="ADAL" clId="{7B49FEC7-3910-473A-BBF1-116244511809}" dt="2022-10-04T15:38:07.325" v="2618" actId="20577"/>
          <ac:graphicFrameMkLst>
            <pc:docMk/>
            <pc:sldMk cId="720690017" sldId="368"/>
            <ac:graphicFrameMk id="12" creationId="{71C47B16-E140-8744-0EA3-464D5E4720E0}"/>
          </ac:graphicFrameMkLst>
        </pc:graphicFrameChg>
        <pc:picChg chg="add del">
          <ac:chgData name="Nathanaël STILMANT" userId="6628a0ba-1b86-458a-82e6-eb24c5b56618" providerId="ADAL" clId="{7B49FEC7-3910-473A-BBF1-116244511809}" dt="2022-10-04T15:33:04.522" v="2251" actId="22"/>
          <ac:picMkLst>
            <pc:docMk/>
            <pc:sldMk cId="720690017" sldId="368"/>
            <ac:picMk id="9" creationId="{510E00B4-96D5-1361-726B-5486A7D93ED5}"/>
          </ac:picMkLst>
        </pc:picChg>
        <pc:picChg chg="add del">
          <ac:chgData name="Nathanaël STILMANT" userId="6628a0ba-1b86-458a-82e6-eb24c5b56618" providerId="ADAL" clId="{7B49FEC7-3910-473A-BBF1-116244511809}" dt="2022-10-04T15:33:27.761" v="2301" actId="478"/>
          <ac:picMkLst>
            <pc:docMk/>
            <pc:sldMk cId="720690017" sldId="368"/>
            <ac:picMk id="11" creationId="{D544A555-B1C4-2E53-EF9C-F586D2A6ABC1}"/>
          </ac:picMkLst>
        </pc:picChg>
      </pc:sldChg>
      <pc:sldChg chg="addSp modSp add mod modNotesTx">
        <pc:chgData name="Nathanaël STILMANT" userId="6628a0ba-1b86-458a-82e6-eb24c5b56618" providerId="ADAL" clId="{7B49FEC7-3910-473A-BBF1-116244511809}" dt="2022-10-04T17:03:46.802" v="5596" actId="20577"/>
        <pc:sldMkLst>
          <pc:docMk/>
          <pc:sldMk cId="2430996379" sldId="369"/>
        </pc:sldMkLst>
        <pc:spChg chg="mod">
          <ac:chgData name="Nathanaël STILMANT" userId="6628a0ba-1b86-458a-82e6-eb24c5b56618" providerId="ADAL" clId="{7B49FEC7-3910-473A-BBF1-116244511809}" dt="2022-10-04T15:59:08.044" v="3936" actId="20577"/>
          <ac:spMkLst>
            <pc:docMk/>
            <pc:sldMk cId="2430996379" sldId="369"/>
            <ac:spMk id="2" creationId="{0E5910F2-B22C-C15F-01AB-3C6807000A7B}"/>
          </ac:spMkLst>
        </pc:spChg>
        <pc:graphicFrameChg chg="add mod modGraphic">
          <ac:chgData name="Nathanaël STILMANT" userId="6628a0ba-1b86-458a-82e6-eb24c5b56618" providerId="ADAL" clId="{7B49FEC7-3910-473A-BBF1-116244511809}" dt="2022-10-04T15:59:01.618" v="3934" actId="115"/>
          <ac:graphicFrameMkLst>
            <pc:docMk/>
            <pc:sldMk cId="2430996379" sldId="369"/>
            <ac:graphicFrameMk id="6" creationId="{3EF4FCCC-412E-6996-EEDF-CEC65194B7DB}"/>
          </ac:graphicFrameMkLst>
        </pc:graphicFrameChg>
      </pc:sldChg>
      <pc:sldChg chg="addSp delSp modSp new mod modClrScheme chgLayout modNotesTx">
        <pc:chgData name="Nathanaël STILMANT" userId="6628a0ba-1b86-458a-82e6-eb24c5b56618" providerId="ADAL" clId="{7B49FEC7-3910-473A-BBF1-116244511809}" dt="2022-10-04T17:00:53.774" v="5504" actId="20577"/>
        <pc:sldMkLst>
          <pc:docMk/>
          <pc:sldMk cId="3297727822" sldId="370"/>
        </pc:sldMkLst>
        <pc:spChg chg="add del mod">
          <ac:chgData name="Nathanaël STILMANT" userId="6628a0ba-1b86-458a-82e6-eb24c5b56618" providerId="ADAL" clId="{7B49FEC7-3910-473A-BBF1-116244511809}" dt="2022-10-04T16:11:52.523" v="4238" actId="123"/>
          <ac:spMkLst>
            <pc:docMk/>
            <pc:sldMk cId="3297727822" sldId="370"/>
            <ac:spMk id="2" creationId="{35B41D9B-5A7C-83E9-A6F2-6766AABB6E9E}"/>
          </ac:spMkLst>
        </pc:spChg>
        <pc:spChg chg="mod">
          <ac:chgData name="Nathanaël STILMANT" userId="6628a0ba-1b86-458a-82e6-eb24c5b56618" providerId="ADAL" clId="{7B49FEC7-3910-473A-BBF1-116244511809}" dt="2022-10-04T16:07:33.886" v="4172" actId="26606"/>
          <ac:spMkLst>
            <pc:docMk/>
            <pc:sldMk cId="3297727822" sldId="370"/>
            <ac:spMk id="3" creationId="{5A06BF7E-A4A4-218A-3917-770665239FE2}"/>
          </ac:spMkLst>
        </pc:spChg>
        <pc:spChg chg="mod">
          <ac:chgData name="Nathanaël STILMANT" userId="6628a0ba-1b86-458a-82e6-eb24c5b56618" providerId="ADAL" clId="{7B49FEC7-3910-473A-BBF1-116244511809}" dt="2022-10-04T16:07:33.886" v="4172" actId="26606"/>
          <ac:spMkLst>
            <pc:docMk/>
            <pc:sldMk cId="3297727822" sldId="370"/>
            <ac:spMk id="4" creationId="{7168F169-5656-13DB-E9FF-BD70BCAD5FAA}"/>
          </ac:spMkLst>
        </pc:spChg>
        <pc:spChg chg="mod">
          <ac:chgData name="Nathanaël STILMANT" userId="6628a0ba-1b86-458a-82e6-eb24c5b56618" providerId="ADAL" clId="{7B49FEC7-3910-473A-BBF1-116244511809}" dt="2022-10-04T16:07:33.886" v="4172" actId="26606"/>
          <ac:spMkLst>
            <pc:docMk/>
            <pc:sldMk cId="3297727822" sldId="370"/>
            <ac:spMk id="5" creationId="{461928CB-452F-1085-78F8-CEB4E139224B}"/>
          </ac:spMkLst>
        </pc:spChg>
        <pc:spChg chg="add del mod">
          <ac:chgData name="Nathanaël STILMANT" userId="6628a0ba-1b86-458a-82e6-eb24c5b56618" providerId="ADAL" clId="{7B49FEC7-3910-473A-BBF1-116244511809}" dt="2022-10-04T16:07:33.886" v="4172" actId="26606"/>
          <ac:spMkLst>
            <pc:docMk/>
            <pc:sldMk cId="3297727822" sldId="370"/>
            <ac:spMk id="11" creationId="{C21C8CDE-7EF0-C88F-B9E7-1D0F94D37C50}"/>
          </ac:spMkLst>
        </pc:spChg>
        <pc:spChg chg="add mod">
          <ac:chgData name="Nathanaël STILMANT" userId="6628a0ba-1b86-458a-82e6-eb24c5b56618" providerId="ADAL" clId="{7B49FEC7-3910-473A-BBF1-116244511809}" dt="2022-10-04T16:11:00.465" v="4207" actId="207"/>
          <ac:spMkLst>
            <pc:docMk/>
            <pc:sldMk cId="3297727822" sldId="370"/>
            <ac:spMk id="12" creationId="{EC3B1849-C590-4151-7B57-3A0962690154}"/>
          </ac:spMkLst>
        </pc:spChg>
        <pc:spChg chg="add mod">
          <ac:chgData name="Nathanaël STILMANT" userId="6628a0ba-1b86-458a-82e6-eb24c5b56618" providerId="ADAL" clId="{7B49FEC7-3910-473A-BBF1-116244511809}" dt="2022-10-04T16:11:09.579" v="4220" actId="20577"/>
          <ac:spMkLst>
            <pc:docMk/>
            <pc:sldMk cId="3297727822" sldId="370"/>
            <ac:spMk id="13" creationId="{67128EF0-8AE7-B786-BCF2-A8A0552F7B21}"/>
          </ac:spMkLst>
        </pc:spChg>
        <pc:spChg chg="add mod">
          <ac:chgData name="Nathanaël STILMANT" userId="6628a0ba-1b86-458a-82e6-eb24c5b56618" providerId="ADAL" clId="{7B49FEC7-3910-473A-BBF1-116244511809}" dt="2022-10-04T16:11:27.152" v="4236" actId="1076"/>
          <ac:spMkLst>
            <pc:docMk/>
            <pc:sldMk cId="3297727822" sldId="370"/>
            <ac:spMk id="14" creationId="{0D056075-04AD-C595-9FE0-24513D371A34}"/>
          </ac:spMkLst>
        </pc:spChg>
        <pc:graphicFrameChg chg="add del mod">
          <ac:chgData name="Nathanaël STILMANT" userId="6628a0ba-1b86-458a-82e6-eb24c5b56618" providerId="ADAL" clId="{7B49FEC7-3910-473A-BBF1-116244511809}" dt="2022-10-04T16:07:33.886" v="4172" actId="26606"/>
          <ac:graphicFrameMkLst>
            <pc:docMk/>
            <pc:sldMk cId="3297727822" sldId="370"/>
            <ac:graphicFrameMk id="8" creationId="{F9550C4A-DCF8-4DA0-AB53-A33F5A9B3879}"/>
          </ac:graphicFrameMkLst>
        </pc:graphicFrameChg>
        <pc:graphicFrameChg chg="add del mod modGraphic">
          <ac:chgData name="Nathanaël STILMANT" userId="6628a0ba-1b86-458a-82e6-eb24c5b56618" providerId="ADAL" clId="{7B49FEC7-3910-473A-BBF1-116244511809}" dt="2022-10-04T16:08:30.211" v="4178" actId="478"/>
          <ac:graphicFrameMkLst>
            <pc:docMk/>
            <pc:sldMk cId="3297727822" sldId="370"/>
            <ac:graphicFrameMk id="9" creationId="{929F4D48-8FB2-D1A8-3792-E29D46D79E1A}"/>
          </ac:graphicFrameMkLst>
        </pc:graphicFrameChg>
        <pc:picChg chg="add del">
          <ac:chgData name="Nathanaël STILMANT" userId="6628a0ba-1b86-458a-82e6-eb24c5b56618" providerId="ADAL" clId="{7B49FEC7-3910-473A-BBF1-116244511809}" dt="2022-10-04T16:04:25.834" v="4168" actId="478"/>
          <ac:picMkLst>
            <pc:docMk/>
            <pc:sldMk cId="3297727822" sldId="370"/>
            <ac:picMk id="7" creationId="{9924FF97-5DE2-847D-9B17-229529DD82A5}"/>
          </ac:picMkLst>
        </pc:picChg>
        <pc:picChg chg="add mod">
          <ac:chgData name="Nathanaël STILMANT" userId="6628a0ba-1b86-458a-82e6-eb24c5b56618" providerId="ADAL" clId="{7B49FEC7-3910-473A-BBF1-116244511809}" dt="2022-10-04T16:10:33.376" v="4185" actId="1076"/>
          <ac:picMkLst>
            <pc:docMk/>
            <pc:sldMk cId="3297727822" sldId="370"/>
            <ac:picMk id="10" creationId="{89B06F5E-B1AD-752F-2CA2-B944DBEE6BF5}"/>
          </ac:picMkLst>
        </pc:picChg>
      </pc:sldChg>
      <pc:sldChg chg="addSp modSp add mod">
        <pc:chgData name="Nathanaël STILMANT" userId="6628a0ba-1b86-458a-82e6-eb24c5b56618" providerId="ADAL" clId="{7B49FEC7-3910-473A-BBF1-116244511809}" dt="2022-10-04T16:29:18.886" v="4578" actId="1076"/>
        <pc:sldMkLst>
          <pc:docMk/>
          <pc:sldMk cId="966679202" sldId="371"/>
        </pc:sldMkLst>
        <pc:spChg chg="mod">
          <ac:chgData name="Nathanaël STILMANT" userId="6628a0ba-1b86-458a-82e6-eb24c5b56618" providerId="ADAL" clId="{7B49FEC7-3910-473A-BBF1-116244511809}" dt="2022-10-04T16:29:13.395" v="4576" actId="14100"/>
          <ac:spMkLst>
            <pc:docMk/>
            <pc:sldMk cId="966679202" sldId="371"/>
            <ac:spMk id="2" creationId="{FBD5F59E-D3A2-E9AA-E1CE-9177390B7673}"/>
          </ac:spMkLst>
        </pc:spChg>
        <pc:spChg chg="mod">
          <ac:chgData name="Nathanaël STILMANT" userId="6628a0ba-1b86-458a-82e6-eb24c5b56618" providerId="ADAL" clId="{7B49FEC7-3910-473A-BBF1-116244511809}" dt="2022-10-04T16:29:18.886" v="4578" actId="1076"/>
          <ac:spMkLst>
            <pc:docMk/>
            <pc:sldMk cId="966679202" sldId="371"/>
            <ac:spMk id="3" creationId="{127D9FF1-9DA9-2D2E-CC98-265C50C47460}"/>
          </ac:spMkLst>
        </pc:spChg>
        <pc:graphicFrameChg chg="add mod">
          <ac:chgData name="Nathanaël STILMANT" userId="6628a0ba-1b86-458a-82e6-eb24c5b56618" providerId="ADAL" clId="{7B49FEC7-3910-473A-BBF1-116244511809}" dt="2022-10-04T16:29:16.819" v="4577" actId="14100"/>
          <ac:graphicFrameMkLst>
            <pc:docMk/>
            <pc:sldMk cId="966679202" sldId="371"/>
            <ac:graphicFrameMk id="6" creationId="{A03FF0AF-81ED-EE1B-9150-91317917D564}"/>
          </ac:graphicFrameMkLst>
        </pc:graphicFrameChg>
      </pc:sldChg>
      <pc:sldChg chg="addSp modSp new mod modNotesTx">
        <pc:chgData name="Nathanaël STILMANT" userId="6628a0ba-1b86-458a-82e6-eb24c5b56618" providerId="ADAL" clId="{7B49FEC7-3910-473A-BBF1-116244511809}" dt="2022-10-04T17:10:39.930" v="5610" actId="20577"/>
        <pc:sldMkLst>
          <pc:docMk/>
          <pc:sldMk cId="193470748" sldId="372"/>
        </pc:sldMkLst>
        <pc:spChg chg="mod">
          <ac:chgData name="Nathanaël STILMANT" userId="6628a0ba-1b86-458a-82e6-eb24c5b56618" providerId="ADAL" clId="{7B49FEC7-3910-473A-BBF1-116244511809}" dt="2022-10-04T16:30:39.238" v="4694" actId="20577"/>
          <ac:spMkLst>
            <pc:docMk/>
            <pc:sldMk cId="193470748" sldId="372"/>
            <ac:spMk id="2" creationId="{25667470-D5EA-1A04-37E3-E330D869799E}"/>
          </ac:spMkLst>
        </pc:spChg>
        <pc:spChg chg="mod">
          <ac:chgData name="Nathanaël STILMANT" userId="6628a0ba-1b86-458a-82e6-eb24c5b56618" providerId="ADAL" clId="{7B49FEC7-3910-473A-BBF1-116244511809}" dt="2022-10-04T16:29:51.635" v="4581"/>
          <ac:spMkLst>
            <pc:docMk/>
            <pc:sldMk cId="193470748" sldId="372"/>
            <ac:spMk id="3" creationId="{21322EE1-B1F9-3427-3B46-7E122BD2A651}"/>
          </ac:spMkLst>
        </pc:spChg>
        <pc:graphicFrameChg chg="add mod modGraphic">
          <ac:chgData name="Nathanaël STILMANT" userId="6628a0ba-1b86-458a-82e6-eb24c5b56618" providerId="ADAL" clId="{7B49FEC7-3910-473A-BBF1-116244511809}" dt="2022-10-04T16:36:31.109" v="5183" actId="1076"/>
          <ac:graphicFrameMkLst>
            <pc:docMk/>
            <pc:sldMk cId="193470748" sldId="372"/>
            <ac:graphicFrameMk id="6" creationId="{A98106B2-81F0-CC24-845E-773758884587}"/>
          </ac:graphicFrameMkLst>
        </pc:graphicFrameChg>
      </pc:sldChg>
      <pc:sldChg chg="delSp modSp add del mod">
        <pc:chgData name="Nathanaël STILMANT" userId="6628a0ba-1b86-458a-82e6-eb24c5b56618" providerId="ADAL" clId="{7B49FEC7-3910-473A-BBF1-116244511809}" dt="2022-10-04T16:39:16.763" v="5187" actId="2696"/>
        <pc:sldMkLst>
          <pc:docMk/>
          <pc:sldMk cId="130166802" sldId="373"/>
        </pc:sldMkLst>
        <pc:spChg chg="mod">
          <ac:chgData name="Nathanaël STILMANT" userId="6628a0ba-1b86-458a-82e6-eb24c5b56618" providerId="ADAL" clId="{7B49FEC7-3910-473A-BBF1-116244511809}" dt="2022-10-04T16:39:12.852" v="5186" actId="20577"/>
          <ac:spMkLst>
            <pc:docMk/>
            <pc:sldMk cId="130166802" sldId="373"/>
            <ac:spMk id="2" creationId="{25667470-D5EA-1A04-37E3-E330D869799E}"/>
          </ac:spMkLst>
        </pc:spChg>
        <pc:graphicFrameChg chg="del">
          <ac:chgData name="Nathanaël STILMANT" userId="6628a0ba-1b86-458a-82e6-eb24c5b56618" providerId="ADAL" clId="{7B49FEC7-3910-473A-BBF1-116244511809}" dt="2022-10-04T16:39:10.583" v="5185" actId="478"/>
          <ac:graphicFrameMkLst>
            <pc:docMk/>
            <pc:sldMk cId="130166802" sldId="373"/>
            <ac:graphicFrameMk id="6" creationId="{A98106B2-81F0-CC24-845E-773758884587}"/>
          </ac:graphicFrameMkLst>
        </pc:graphicFrameChg>
      </pc:sldChg>
      <pc:sldChg chg="addSp delSp modSp add mod">
        <pc:chgData name="Nathanaël STILMANT" userId="6628a0ba-1b86-458a-82e6-eb24c5b56618" providerId="ADAL" clId="{7B49FEC7-3910-473A-BBF1-116244511809}" dt="2022-10-04T16:42:53.597" v="5283" actId="14100"/>
        <pc:sldMkLst>
          <pc:docMk/>
          <pc:sldMk cId="1670466799" sldId="373"/>
        </pc:sldMkLst>
        <pc:spChg chg="mod">
          <ac:chgData name="Nathanaël STILMANT" userId="6628a0ba-1b86-458a-82e6-eb24c5b56618" providerId="ADAL" clId="{7B49FEC7-3910-473A-BBF1-116244511809}" dt="2022-10-04T16:40:17.430" v="5201" actId="14100"/>
          <ac:spMkLst>
            <pc:docMk/>
            <pc:sldMk cId="1670466799" sldId="373"/>
            <ac:spMk id="2" creationId="{AB3B09DB-C461-2580-9A75-19BF318DF5BC}"/>
          </ac:spMkLst>
        </pc:spChg>
        <pc:graphicFrameChg chg="del">
          <ac:chgData name="Nathanaël STILMANT" userId="6628a0ba-1b86-458a-82e6-eb24c5b56618" providerId="ADAL" clId="{7B49FEC7-3910-473A-BBF1-116244511809}" dt="2022-10-04T16:39:25.356" v="5189" actId="478"/>
          <ac:graphicFrameMkLst>
            <pc:docMk/>
            <pc:sldMk cId="1670466799" sldId="373"/>
            <ac:graphicFrameMk id="6" creationId="{E6F80EFF-D9F5-3439-ACFA-758322860592}"/>
          </ac:graphicFrameMkLst>
        </pc:graphicFrameChg>
        <pc:graphicFrameChg chg="add mod">
          <ac:chgData name="Nathanaël STILMANT" userId="6628a0ba-1b86-458a-82e6-eb24c5b56618" providerId="ADAL" clId="{7B49FEC7-3910-473A-BBF1-116244511809}" dt="2022-10-04T16:42:53.597" v="5283" actId="14100"/>
          <ac:graphicFrameMkLst>
            <pc:docMk/>
            <pc:sldMk cId="1670466799" sldId="373"/>
            <ac:graphicFrameMk id="7" creationId="{655D289C-C877-B576-A22F-2C70FEDE525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Feuil1!$B$1</c:f>
              <c:strCache>
                <c:ptCount val="1"/>
                <c:pt idx="0">
                  <c:v>Literal translation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Feuil1!$B$2:$B$8</c:f>
              <c:numCache>
                <c:formatCode>General</c:formatCode>
                <c:ptCount val="7"/>
                <c:pt idx="0">
                  <c:v>8</c:v>
                </c:pt>
                <c:pt idx="1">
                  <c:v>6</c:v>
                </c:pt>
                <c:pt idx="2">
                  <c:v>29</c:v>
                </c:pt>
                <c:pt idx="3">
                  <c:v>0</c:v>
                </c:pt>
                <c:pt idx="4">
                  <c:v>4</c:v>
                </c:pt>
                <c:pt idx="5">
                  <c:v>13</c:v>
                </c:pt>
                <c:pt idx="6">
                  <c:v>68</c:v>
                </c:pt>
              </c:numCache>
            </c:numRef>
          </c:val>
          <c:extLst>
            <c:ext xmlns:c16="http://schemas.microsoft.com/office/drawing/2014/chart" uri="{C3380CC4-5D6E-409C-BE32-E72D297353CC}">
              <c16:uniqueId val="{00000000-649E-411B-BA83-322F549A6208}"/>
            </c:ext>
          </c:extLst>
        </c:ser>
        <c:ser>
          <c:idx val="1"/>
          <c:order val="1"/>
          <c:tx>
            <c:strRef>
              <c:f>Feuil1!$C$1</c:f>
              <c:strCache>
                <c:ptCount val="1"/>
                <c:pt idx="0">
                  <c:v>Other marker</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Feuil1!$C$2:$C$8</c:f>
              <c:numCache>
                <c:formatCode>General</c:formatCode>
                <c:ptCount val="7"/>
                <c:pt idx="0">
                  <c:v>1</c:v>
                </c:pt>
                <c:pt idx="1">
                  <c:v>2</c:v>
                </c:pt>
                <c:pt idx="2">
                  <c:v>3</c:v>
                </c:pt>
                <c:pt idx="3">
                  <c:v>13</c:v>
                </c:pt>
                <c:pt idx="4">
                  <c:v>5</c:v>
                </c:pt>
                <c:pt idx="5">
                  <c:v>4</c:v>
                </c:pt>
                <c:pt idx="6">
                  <c:v>14</c:v>
                </c:pt>
              </c:numCache>
            </c:numRef>
          </c:val>
          <c:extLst>
            <c:ext xmlns:c16="http://schemas.microsoft.com/office/drawing/2014/chart" uri="{C3380CC4-5D6E-409C-BE32-E72D297353CC}">
              <c16:uniqueId val="{00000001-649E-411B-BA83-322F549A6208}"/>
            </c:ext>
          </c:extLst>
        </c:ser>
        <c:ser>
          <c:idx val="2"/>
          <c:order val="2"/>
          <c:tx>
            <c:strRef>
              <c:f>Feuil1!$D$1</c:f>
              <c:strCache>
                <c:ptCount val="1"/>
                <c:pt idx="0">
                  <c:v>Unmarked relationship</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Feuil1!$D$2:$D$8</c:f>
              <c:numCache>
                <c:formatCode>General</c:formatCode>
                <c:ptCount val="7"/>
                <c:pt idx="0">
                  <c:v>10</c:v>
                </c:pt>
                <c:pt idx="1">
                  <c:v>8</c:v>
                </c:pt>
                <c:pt idx="2">
                  <c:v>6</c:v>
                </c:pt>
                <c:pt idx="3">
                  <c:v>5</c:v>
                </c:pt>
                <c:pt idx="4">
                  <c:v>10</c:v>
                </c:pt>
                <c:pt idx="5">
                  <c:v>2</c:v>
                </c:pt>
                <c:pt idx="6">
                  <c:v>4</c:v>
                </c:pt>
              </c:numCache>
            </c:numRef>
          </c:val>
          <c:extLst>
            <c:ext xmlns:c16="http://schemas.microsoft.com/office/drawing/2014/chart" uri="{C3380CC4-5D6E-409C-BE32-E72D297353CC}">
              <c16:uniqueId val="{00000002-649E-411B-BA83-322F549A6208}"/>
            </c:ext>
          </c:extLst>
        </c:ser>
        <c:dLbls>
          <c:showLegendKey val="0"/>
          <c:showVal val="0"/>
          <c:showCatName val="0"/>
          <c:showSerName val="0"/>
          <c:showPercent val="0"/>
          <c:showBubbleSize val="0"/>
        </c:dLbls>
        <c:gapWidth val="150"/>
        <c:shape val="box"/>
        <c:axId val="381501000"/>
        <c:axId val="381501360"/>
        <c:axId val="0"/>
      </c:bar3DChart>
      <c:catAx>
        <c:axId val="381501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360"/>
        <c:crosses val="autoZero"/>
        <c:auto val="1"/>
        <c:lblAlgn val="ctr"/>
        <c:lblOffset val="100"/>
        <c:noMultiLvlLbl val="0"/>
      </c:catAx>
      <c:valAx>
        <c:axId val="381501360"/>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Feuil1!$B$1</c:f>
              <c:strCache>
                <c:ptCount val="1"/>
                <c:pt idx="0">
                  <c:v>Literal translation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Feuil1!$B$2:$B$8</c:f>
              <c:numCache>
                <c:formatCode>General</c:formatCode>
                <c:ptCount val="7"/>
                <c:pt idx="0">
                  <c:v>5</c:v>
                </c:pt>
                <c:pt idx="1">
                  <c:v>2</c:v>
                </c:pt>
                <c:pt idx="2">
                  <c:v>11</c:v>
                </c:pt>
                <c:pt idx="3">
                  <c:v>5</c:v>
                </c:pt>
                <c:pt idx="4">
                  <c:v>5</c:v>
                </c:pt>
                <c:pt idx="5">
                  <c:v>10</c:v>
                </c:pt>
                <c:pt idx="6">
                  <c:v>49</c:v>
                </c:pt>
              </c:numCache>
            </c:numRef>
          </c:val>
          <c:extLst>
            <c:ext xmlns:c16="http://schemas.microsoft.com/office/drawing/2014/chart" uri="{C3380CC4-5D6E-409C-BE32-E72D297353CC}">
              <c16:uniqueId val="{00000000-9779-4FA1-A18C-ECB338E7E27B}"/>
            </c:ext>
          </c:extLst>
        </c:ser>
        <c:ser>
          <c:idx val="1"/>
          <c:order val="1"/>
          <c:tx>
            <c:strRef>
              <c:f>Feuil1!$C$1</c:f>
              <c:strCache>
                <c:ptCount val="1"/>
                <c:pt idx="0">
                  <c:v>Other marker</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Feuil1!$C$2:$C$8</c:f>
              <c:numCache>
                <c:formatCode>General</c:formatCode>
                <c:ptCount val="7"/>
                <c:pt idx="0">
                  <c:v>1</c:v>
                </c:pt>
                <c:pt idx="1">
                  <c:v>2</c:v>
                </c:pt>
                <c:pt idx="2">
                  <c:v>5</c:v>
                </c:pt>
                <c:pt idx="3">
                  <c:v>6</c:v>
                </c:pt>
                <c:pt idx="4">
                  <c:v>3</c:v>
                </c:pt>
                <c:pt idx="5">
                  <c:v>1</c:v>
                </c:pt>
                <c:pt idx="6">
                  <c:v>9</c:v>
                </c:pt>
              </c:numCache>
            </c:numRef>
          </c:val>
          <c:extLst>
            <c:ext xmlns:c16="http://schemas.microsoft.com/office/drawing/2014/chart" uri="{C3380CC4-5D6E-409C-BE32-E72D297353CC}">
              <c16:uniqueId val="{00000001-9779-4FA1-A18C-ECB338E7E27B}"/>
            </c:ext>
          </c:extLst>
        </c:ser>
        <c:ser>
          <c:idx val="2"/>
          <c:order val="2"/>
          <c:tx>
            <c:strRef>
              <c:f>Feuil1!$D$1</c:f>
              <c:strCache>
                <c:ptCount val="1"/>
                <c:pt idx="0">
                  <c:v>Unmarked relationship</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cat>
            <c:strRef>
              <c:f>Feuil1!$A$2:$A$8</c:f>
              <c:strCache>
                <c:ptCount val="7"/>
                <c:pt idx="0">
                  <c:v>Correction (correlative)</c:v>
                </c:pt>
                <c:pt idx="1">
                  <c:v>Correction</c:v>
                </c:pt>
                <c:pt idx="2">
                  <c:v>Opposition</c:v>
                </c:pt>
                <c:pt idx="3">
                  <c:v>Concession non verbal (written)</c:v>
                </c:pt>
                <c:pt idx="4">
                  <c:v>Concession non verbal (oral)</c:v>
                </c:pt>
                <c:pt idx="5">
                  <c:v>Concession addition</c:v>
                </c:pt>
                <c:pt idx="6">
                  <c:v>Concession simple</c:v>
                </c:pt>
              </c:strCache>
            </c:strRef>
          </c:cat>
          <c:val>
            <c:numRef>
              <c:f>Feuil1!$D$2:$D$8</c:f>
              <c:numCache>
                <c:formatCode>General</c:formatCode>
                <c:ptCount val="7"/>
                <c:pt idx="0">
                  <c:v>6</c:v>
                </c:pt>
                <c:pt idx="1">
                  <c:v>8</c:v>
                </c:pt>
                <c:pt idx="2">
                  <c:v>5</c:v>
                </c:pt>
                <c:pt idx="3">
                  <c:v>1</c:v>
                </c:pt>
                <c:pt idx="4">
                  <c:v>4</c:v>
                </c:pt>
                <c:pt idx="5">
                  <c:v>1</c:v>
                </c:pt>
                <c:pt idx="6">
                  <c:v>1</c:v>
                </c:pt>
              </c:numCache>
            </c:numRef>
          </c:val>
          <c:extLst>
            <c:ext xmlns:c16="http://schemas.microsoft.com/office/drawing/2014/chart" uri="{C3380CC4-5D6E-409C-BE32-E72D297353CC}">
              <c16:uniqueId val="{00000002-9779-4FA1-A18C-ECB338E7E27B}"/>
            </c:ext>
          </c:extLst>
        </c:ser>
        <c:dLbls>
          <c:showLegendKey val="0"/>
          <c:showVal val="0"/>
          <c:showCatName val="0"/>
          <c:showSerName val="0"/>
          <c:showPercent val="0"/>
          <c:showBubbleSize val="0"/>
        </c:dLbls>
        <c:gapWidth val="150"/>
        <c:shape val="box"/>
        <c:axId val="381501000"/>
        <c:axId val="381501360"/>
        <c:axId val="0"/>
      </c:bar3DChart>
      <c:catAx>
        <c:axId val="381501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360"/>
        <c:crosses val="autoZero"/>
        <c:auto val="1"/>
        <c:lblAlgn val="ctr"/>
        <c:lblOffset val="100"/>
        <c:noMultiLvlLbl val="0"/>
      </c:catAx>
      <c:valAx>
        <c:axId val="381501360"/>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Feuil1!$B$1</c:f>
              <c:strCache>
                <c:ptCount val="1"/>
                <c:pt idx="0">
                  <c:v>Literal translation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Feuil1!$A$2:$A$5</c:f>
              <c:strCache>
                <c:ptCount val="4"/>
                <c:pt idx="0">
                  <c:v>Opposition STU</c:v>
                </c:pt>
                <c:pt idx="1">
                  <c:v>Opposition PRO</c:v>
                </c:pt>
                <c:pt idx="2">
                  <c:v>Concession non verbal (written) STU</c:v>
                </c:pt>
                <c:pt idx="3">
                  <c:v>Concession non verbal (written) PRO</c:v>
                </c:pt>
              </c:strCache>
            </c:strRef>
          </c:cat>
          <c:val>
            <c:numRef>
              <c:f>Feuil1!$B$2:$B$5</c:f>
              <c:numCache>
                <c:formatCode>General</c:formatCode>
                <c:ptCount val="4"/>
                <c:pt idx="0">
                  <c:v>29</c:v>
                </c:pt>
                <c:pt idx="1">
                  <c:v>11</c:v>
                </c:pt>
                <c:pt idx="2">
                  <c:v>0</c:v>
                </c:pt>
                <c:pt idx="3">
                  <c:v>5</c:v>
                </c:pt>
              </c:numCache>
            </c:numRef>
          </c:val>
          <c:extLst>
            <c:ext xmlns:c16="http://schemas.microsoft.com/office/drawing/2014/chart" uri="{C3380CC4-5D6E-409C-BE32-E72D297353CC}">
              <c16:uniqueId val="{00000000-6211-4F2F-8DB3-C8D49970DE74}"/>
            </c:ext>
          </c:extLst>
        </c:ser>
        <c:ser>
          <c:idx val="1"/>
          <c:order val="1"/>
          <c:tx>
            <c:strRef>
              <c:f>Feuil1!$C$1</c:f>
              <c:strCache>
                <c:ptCount val="1"/>
                <c:pt idx="0">
                  <c:v>Other marker</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cat>
            <c:strRef>
              <c:f>Feuil1!$A$2:$A$5</c:f>
              <c:strCache>
                <c:ptCount val="4"/>
                <c:pt idx="0">
                  <c:v>Opposition STU</c:v>
                </c:pt>
                <c:pt idx="1">
                  <c:v>Opposition PRO</c:v>
                </c:pt>
                <c:pt idx="2">
                  <c:v>Concession non verbal (written) STU</c:v>
                </c:pt>
                <c:pt idx="3">
                  <c:v>Concession non verbal (written) PRO</c:v>
                </c:pt>
              </c:strCache>
            </c:strRef>
          </c:cat>
          <c:val>
            <c:numRef>
              <c:f>Feuil1!$C$2:$C$5</c:f>
              <c:numCache>
                <c:formatCode>General</c:formatCode>
                <c:ptCount val="4"/>
                <c:pt idx="0">
                  <c:v>3</c:v>
                </c:pt>
                <c:pt idx="1">
                  <c:v>5</c:v>
                </c:pt>
                <c:pt idx="2">
                  <c:v>13</c:v>
                </c:pt>
                <c:pt idx="3">
                  <c:v>6</c:v>
                </c:pt>
              </c:numCache>
            </c:numRef>
          </c:val>
          <c:extLst>
            <c:ext xmlns:c16="http://schemas.microsoft.com/office/drawing/2014/chart" uri="{C3380CC4-5D6E-409C-BE32-E72D297353CC}">
              <c16:uniqueId val="{00000001-6211-4F2F-8DB3-C8D49970DE74}"/>
            </c:ext>
          </c:extLst>
        </c:ser>
        <c:ser>
          <c:idx val="2"/>
          <c:order val="2"/>
          <c:tx>
            <c:strRef>
              <c:f>Feuil1!$D$1</c:f>
              <c:strCache>
                <c:ptCount val="1"/>
                <c:pt idx="0">
                  <c:v>Unmarked relationship</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cat>
            <c:strRef>
              <c:f>Feuil1!$A$2:$A$5</c:f>
              <c:strCache>
                <c:ptCount val="4"/>
                <c:pt idx="0">
                  <c:v>Opposition STU</c:v>
                </c:pt>
                <c:pt idx="1">
                  <c:v>Opposition PRO</c:v>
                </c:pt>
                <c:pt idx="2">
                  <c:v>Concession non verbal (written) STU</c:v>
                </c:pt>
                <c:pt idx="3">
                  <c:v>Concession non verbal (written) PRO</c:v>
                </c:pt>
              </c:strCache>
            </c:strRef>
          </c:cat>
          <c:val>
            <c:numRef>
              <c:f>Feuil1!$D$2:$D$5</c:f>
              <c:numCache>
                <c:formatCode>General</c:formatCode>
                <c:ptCount val="4"/>
                <c:pt idx="0">
                  <c:v>6</c:v>
                </c:pt>
                <c:pt idx="1">
                  <c:v>5</c:v>
                </c:pt>
                <c:pt idx="2">
                  <c:v>5</c:v>
                </c:pt>
                <c:pt idx="3">
                  <c:v>1</c:v>
                </c:pt>
              </c:numCache>
            </c:numRef>
          </c:val>
          <c:extLst>
            <c:ext xmlns:c16="http://schemas.microsoft.com/office/drawing/2014/chart" uri="{C3380CC4-5D6E-409C-BE32-E72D297353CC}">
              <c16:uniqueId val="{00000002-6211-4F2F-8DB3-C8D49970DE74}"/>
            </c:ext>
          </c:extLst>
        </c:ser>
        <c:dLbls>
          <c:showLegendKey val="0"/>
          <c:showVal val="0"/>
          <c:showCatName val="0"/>
          <c:showSerName val="0"/>
          <c:showPercent val="0"/>
          <c:showBubbleSize val="0"/>
        </c:dLbls>
        <c:gapWidth val="150"/>
        <c:shape val="box"/>
        <c:axId val="381501000"/>
        <c:axId val="381501360"/>
        <c:axId val="0"/>
      </c:bar3DChart>
      <c:catAx>
        <c:axId val="381501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360"/>
        <c:crosses val="autoZero"/>
        <c:auto val="1"/>
        <c:lblAlgn val="ctr"/>
        <c:lblOffset val="100"/>
        <c:noMultiLvlLbl val="0"/>
      </c:catAx>
      <c:valAx>
        <c:axId val="381501360"/>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1501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EA805-BD12-46E2-B036-85D0FFB0EA55}" type="doc">
      <dgm:prSet loTypeId="urn:microsoft.com/office/officeart/2005/8/layout/process1" loCatId="process" qsTypeId="urn:microsoft.com/office/officeart/2005/8/quickstyle/simple1" qsCatId="simple" csTypeId="urn:microsoft.com/office/officeart/2005/8/colors/accent1_2" csCatId="accent1" phldr="1"/>
      <dgm:spPr/>
    </dgm:pt>
    <dgm:pt modelId="{4AD32A42-F56D-495C-9522-C5D92B6198F5}">
      <dgm:prSet phldrT="[Texte]"/>
      <dgm:spPr/>
      <dgm:t>
        <a:bodyPr/>
        <a:lstStyle/>
        <a:p>
          <a:r>
            <a:rPr lang="en-US" dirty="0"/>
            <a:t>Understand better the markers in their respective languages</a:t>
          </a:r>
          <a:endParaRPr lang="fr-BE" dirty="0"/>
        </a:p>
      </dgm:t>
    </dgm:pt>
    <dgm:pt modelId="{6A2A5EA1-FE1A-4947-BAE8-823831D88FD6}" type="parTrans" cxnId="{F709FCF3-4617-4D56-B7CD-CD129599AB95}">
      <dgm:prSet/>
      <dgm:spPr/>
      <dgm:t>
        <a:bodyPr/>
        <a:lstStyle/>
        <a:p>
          <a:endParaRPr lang="fr-BE"/>
        </a:p>
      </dgm:t>
    </dgm:pt>
    <dgm:pt modelId="{DEE9C727-1BD0-4B96-B7FA-283C5F28B934}" type="sibTrans" cxnId="{F709FCF3-4617-4D56-B7CD-CD129599AB95}">
      <dgm:prSet/>
      <dgm:spPr/>
      <dgm:t>
        <a:bodyPr/>
        <a:lstStyle/>
        <a:p>
          <a:endParaRPr lang="fr-BE"/>
        </a:p>
      </dgm:t>
    </dgm:pt>
    <dgm:pt modelId="{9C1E5B0A-E7A7-4C07-87C5-2D7D5CA89D5A}">
      <dgm:prSet phldrT="[Texte]"/>
      <dgm:spPr/>
      <dgm:t>
        <a:bodyPr/>
        <a:lstStyle/>
        <a:p>
          <a:pPr algn="ctr"/>
          <a:r>
            <a:rPr lang="fr-BE" dirty="0"/>
            <a:t>Highlight </a:t>
          </a:r>
          <a:r>
            <a:rPr lang="en-US" dirty="0"/>
            <a:t>their differences and similarities</a:t>
          </a:r>
          <a:endParaRPr lang="fr-BE" dirty="0"/>
        </a:p>
      </dgm:t>
    </dgm:pt>
    <dgm:pt modelId="{6AC6C1FE-811A-4681-A3C5-43B37A423BC7}" type="parTrans" cxnId="{C827155A-D00B-4D9D-8070-D307C59F677E}">
      <dgm:prSet/>
      <dgm:spPr/>
      <dgm:t>
        <a:bodyPr/>
        <a:lstStyle/>
        <a:p>
          <a:endParaRPr lang="fr-BE"/>
        </a:p>
      </dgm:t>
    </dgm:pt>
    <dgm:pt modelId="{72865FD7-D763-4729-ACF5-2A3A09A79889}" type="sibTrans" cxnId="{C827155A-D00B-4D9D-8070-D307C59F677E}">
      <dgm:prSet/>
      <dgm:spPr/>
      <dgm:t>
        <a:bodyPr/>
        <a:lstStyle/>
        <a:p>
          <a:endParaRPr lang="fr-BE"/>
        </a:p>
      </dgm:t>
    </dgm:pt>
    <dgm:pt modelId="{F7EE75E4-51DB-4872-AB4B-1B172B4CCEDA}">
      <dgm:prSet phldrT="[Texte]"/>
      <dgm:spPr/>
      <dgm:t>
        <a:bodyPr/>
        <a:lstStyle/>
        <a:p>
          <a:r>
            <a:rPr lang="fr-BE" dirty="0"/>
            <a:t>Analyse </a:t>
          </a:r>
          <a:r>
            <a:rPr lang="fr-BE" dirty="0" err="1"/>
            <a:t>their</a:t>
          </a:r>
          <a:r>
            <a:rPr lang="fr-BE" dirty="0"/>
            <a:t> translations</a:t>
          </a:r>
        </a:p>
      </dgm:t>
    </dgm:pt>
    <dgm:pt modelId="{25D9D48B-B061-4EBE-8B88-F8D75CC7286B}" type="parTrans" cxnId="{353E5170-49E9-4D30-87B8-458DA64D6647}">
      <dgm:prSet/>
      <dgm:spPr/>
      <dgm:t>
        <a:bodyPr/>
        <a:lstStyle/>
        <a:p>
          <a:endParaRPr lang="fr-BE"/>
        </a:p>
      </dgm:t>
    </dgm:pt>
    <dgm:pt modelId="{0E6B54EB-77CA-40A6-A79A-838D7A5E19B1}" type="sibTrans" cxnId="{353E5170-49E9-4D30-87B8-458DA64D6647}">
      <dgm:prSet/>
      <dgm:spPr/>
      <dgm:t>
        <a:bodyPr/>
        <a:lstStyle/>
        <a:p>
          <a:endParaRPr lang="fr-BE"/>
        </a:p>
      </dgm:t>
    </dgm:pt>
    <dgm:pt modelId="{DC6D37DA-B9BB-4DE6-AC97-C7C136781D51}">
      <dgm:prSet phldrT="[Texte]"/>
      <dgm:spPr/>
      <dgm:t>
        <a:bodyPr/>
        <a:lstStyle/>
        <a:p>
          <a:r>
            <a:rPr lang="en-US" dirty="0"/>
            <a:t>Students’ strategies </a:t>
          </a:r>
          <a:r>
            <a:rPr lang="en-US" i="1" dirty="0"/>
            <a:t>vs</a:t>
          </a:r>
          <a:r>
            <a:rPr lang="en-US" dirty="0"/>
            <a:t> translator’ strategies</a:t>
          </a:r>
          <a:endParaRPr lang="fr-BE" dirty="0"/>
        </a:p>
      </dgm:t>
    </dgm:pt>
    <dgm:pt modelId="{FAAECFAA-6D86-46D3-85E8-DE4846DDF8D3}" type="parTrans" cxnId="{BA75763A-40E5-4CFF-88BE-DC8B14C5F4E0}">
      <dgm:prSet/>
      <dgm:spPr/>
      <dgm:t>
        <a:bodyPr/>
        <a:lstStyle/>
        <a:p>
          <a:endParaRPr lang="fr-BE"/>
        </a:p>
      </dgm:t>
    </dgm:pt>
    <dgm:pt modelId="{9530E0F6-5AE7-4F0C-8813-4504DE6569D9}" type="sibTrans" cxnId="{BA75763A-40E5-4CFF-88BE-DC8B14C5F4E0}">
      <dgm:prSet/>
      <dgm:spPr/>
      <dgm:t>
        <a:bodyPr/>
        <a:lstStyle/>
        <a:p>
          <a:endParaRPr lang="fr-BE"/>
        </a:p>
      </dgm:t>
    </dgm:pt>
    <dgm:pt modelId="{70D77744-47C9-4836-B127-0549D7259977}" type="pres">
      <dgm:prSet presAssocID="{080EA805-BD12-46E2-B036-85D0FFB0EA55}" presName="Name0" presStyleCnt="0">
        <dgm:presLayoutVars>
          <dgm:dir/>
          <dgm:resizeHandles val="exact"/>
        </dgm:presLayoutVars>
      </dgm:prSet>
      <dgm:spPr/>
    </dgm:pt>
    <dgm:pt modelId="{6CB1BD3D-49BF-4860-AE3D-DA03F25953B3}" type="pres">
      <dgm:prSet presAssocID="{4AD32A42-F56D-495C-9522-C5D92B6198F5}" presName="node" presStyleLbl="node1" presStyleIdx="0" presStyleCnt="4">
        <dgm:presLayoutVars>
          <dgm:bulletEnabled val="1"/>
        </dgm:presLayoutVars>
      </dgm:prSet>
      <dgm:spPr/>
    </dgm:pt>
    <dgm:pt modelId="{DC2B1ABD-773F-4B23-8B7C-5DA9BB7E0906}" type="pres">
      <dgm:prSet presAssocID="{DEE9C727-1BD0-4B96-B7FA-283C5F28B934}" presName="sibTrans" presStyleLbl="sibTrans2D1" presStyleIdx="0" presStyleCnt="3"/>
      <dgm:spPr/>
    </dgm:pt>
    <dgm:pt modelId="{7A7807B5-F0CA-4E86-BECC-05B220A5C5B7}" type="pres">
      <dgm:prSet presAssocID="{DEE9C727-1BD0-4B96-B7FA-283C5F28B934}" presName="connectorText" presStyleLbl="sibTrans2D1" presStyleIdx="0" presStyleCnt="3"/>
      <dgm:spPr/>
    </dgm:pt>
    <dgm:pt modelId="{B81D2AFD-2150-4697-AD4E-D5F426DFDFE0}" type="pres">
      <dgm:prSet presAssocID="{9C1E5B0A-E7A7-4C07-87C5-2D7D5CA89D5A}" presName="node" presStyleLbl="node1" presStyleIdx="1" presStyleCnt="4">
        <dgm:presLayoutVars>
          <dgm:bulletEnabled val="1"/>
        </dgm:presLayoutVars>
      </dgm:prSet>
      <dgm:spPr/>
    </dgm:pt>
    <dgm:pt modelId="{3DAD4287-14B8-4DA1-9619-5FEE6CAF7EDC}" type="pres">
      <dgm:prSet presAssocID="{72865FD7-D763-4729-ACF5-2A3A09A79889}" presName="sibTrans" presStyleLbl="sibTrans2D1" presStyleIdx="1" presStyleCnt="3"/>
      <dgm:spPr/>
    </dgm:pt>
    <dgm:pt modelId="{84DC0D16-2FF2-4A22-8D89-3BB3F824C98B}" type="pres">
      <dgm:prSet presAssocID="{72865FD7-D763-4729-ACF5-2A3A09A79889}" presName="connectorText" presStyleLbl="sibTrans2D1" presStyleIdx="1" presStyleCnt="3"/>
      <dgm:spPr/>
    </dgm:pt>
    <dgm:pt modelId="{019DD96A-E3C9-43B9-B7E3-EE564EF67DED}" type="pres">
      <dgm:prSet presAssocID="{F7EE75E4-51DB-4872-AB4B-1B172B4CCEDA}" presName="node" presStyleLbl="node1" presStyleIdx="2" presStyleCnt="4">
        <dgm:presLayoutVars>
          <dgm:bulletEnabled val="1"/>
        </dgm:presLayoutVars>
      </dgm:prSet>
      <dgm:spPr/>
    </dgm:pt>
    <dgm:pt modelId="{7D647C28-9BCB-46E4-B02D-54C8E12049D0}" type="pres">
      <dgm:prSet presAssocID="{0E6B54EB-77CA-40A6-A79A-838D7A5E19B1}" presName="sibTrans" presStyleLbl="sibTrans2D1" presStyleIdx="2" presStyleCnt="3"/>
      <dgm:spPr/>
    </dgm:pt>
    <dgm:pt modelId="{F9D351BA-391E-45A7-9568-5CDD41444A6E}" type="pres">
      <dgm:prSet presAssocID="{0E6B54EB-77CA-40A6-A79A-838D7A5E19B1}" presName="connectorText" presStyleLbl="sibTrans2D1" presStyleIdx="2" presStyleCnt="3"/>
      <dgm:spPr/>
    </dgm:pt>
    <dgm:pt modelId="{9B1FE669-4A1D-46F1-B077-3D6FE815E26F}" type="pres">
      <dgm:prSet presAssocID="{DC6D37DA-B9BB-4DE6-AC97-C7C136781D51}" presName="node" presStyleLbl="node1" presStyleIdx="3" presStyleCnt="4">
        <dgm:presLayoutVars>
          <dgm:bulletEnabled val="1"/>
        </dgm:presLayoutVars>
      </dgm:prSet>
      <dgm:spPr/>
    </dgm:pt>
  </dgm:ptLst>
  <dgm:cxnLst>
    <dgm:cxn modelId="{71342817-B337-418F-A090-1766A358AFB9}" type="presOf" srcId="{72865FD7-D763-4729-ACF5-2A3A09A79889}" destId="{3DAD4287-14B8-4DA1-9619-5FEE6CAF7EDC}" srcOrd="0" destOrd="0" presId="urn:microsoft.com/office/officeart/2005/8/layout/process1"/>
    <dgm:cxn modelId="{A7FE4F26-D1C3-4F7A-8702-1605AF762A55}" type="presOf" srcId="{DC6D37DA-B9BB-4DE6-AC97-C7C136781D51}" destId="{9B1FE669-4A1D-46F1-B077-3D6FE815E26F}" srcOrd="0" destOrd="0" presId="urn:microsoft.com/office/officeart/2005/8/layout/process1"/>
    <dgm:cxn modelId="{C8F40236-1BCD-4004-B775-0D6CC4779F54}" type="presOf" srcId="{72865FD7-D763-4729-ACF5-2A3A09A79889}" destId="{84DC0D16-2FF2-4A22-8D89-3BB3F824C98B}" srcOrd="1" destOrd="0" presId="urn:microsoft.com/office/officeart/2005/8/layout/process1"/>
    <dgm:cxn modelId="{BA75763A-40E5-4CFF-88BE-DC8B14C5F4E0}" srcId="{080EA805-BD12-46E2-B036-85D0FFB0EA55}" destId="{DC6D37DA-B9BB-4DE6-AC97-C7C136781D51}" srcOrd="3" destOrd="0" parTransId="{FAAECFAA-6D86-46D3-85E8-DE4846DDF8D3}" sibTransId="{9530E0F6-5AE7-4F0C-8813-4504DE6569D9}"/>
    <dgm:cxn modelId="{6A272A3B-2018-4567-89F4-FDF48D951098}" type="presOf" srcId="{DEE9C727-1BD0-4B96-B7FA-283C5F28B934}" destId="{7A7807B5-F0CA-4E86-BECC-05B220A5C5B7}" srcOrd="1" destOrd="0" presId="urn:microsoft.com/office/officeart/2005/8/layout/process1"/>
    <dgm:cxn modelId="{353E5170-49E9-4D30-87B8-458DA64D6647}" srcId="{080EA805-BD12-46E2-B036-85D0FFB0EA55}" destId="{F7EE75E4-51DB-4872-AB4B-1B172B4CCEDA}" srcOrd="2" destOrd="0" parTransId="{25D9D48B-B061-4EBE-8B88-F8D75CC7286B}" sibTransId="{0E6B54EB-77CA-40A6-A79A-838D7A5E19B1}"/>
    <dgm:cxn modelId="{76251D72-104A-4DBA-9828-8B46E7F5863C}" type="presOf" srcId="{4AD32A42-F56D-495C-9522-C5D92B6198F5}" destId="{6CB1BD3D-49BF-4860-AE3D-DA03F25953B3}" srcOrd="0" destOrd="0" presId="urn:microsoft.com/office/officeart/2005/8/layout/process1"/>
    <dgm:cxn modelId="{0A975975-8275-435C-9B8C-E6F609192692}" type="presOf" srcId="{F7EE75E4-51DB-4872-AB4B-1B172B4CCEDA}" destId="{019DD96A-E3C9-43B9-B7E3-EE564EF67DED}" srcOrd="0" destOrd="0" presId="urn:microsoft.com/office/officeart/2005/8/layout/process1"/>
    <dgm:cxn modelId="{20365677-DD3A-4933-A8D0-B88B89FE9482}" type="presOf" srcId="{DEE9C727-1BD0-4B96-B7FA-283C5F28B934}" destId="{DC2B1ABD-773F-4B23-8B7C-5DA9BB7E0906}" srcOrd="0" destOrd="0" presId="urn:microsoft.com/office/officeart/2005/8/layout/process1"/>
    <dgm:cxn modelId="{C827155A-D00B-4D9D-8070-D307C59F677E}" srcId="{080EA805-BD12-46E2-B036-85D0FFB0EA55}" destId="{9C1E5B0A-E7A7-4C07-87C5-2D7D5CA89D5A}" srcOrd="1" destOrd="0" parTransId="{6AC6C1FE-811A-4681-A3C5-43B37A423BC7}" sibTransId="{72865FD7-D763-4729-ACF5-2A3A09A79889}"/>
    <dgm:cxn modelId="{297BC7A7-7883-4226-AAA2-731DFD36CBA3}" type="presOf" srcId="{0E6B54EB-77CA-40A6-A79A-838D7A5E19B1}" destId="{7D647C28-9BCB-46E4-B02D-54C8E12049D0}" srcOrd="0" destOrd="0" presId="urn:microsoft.com/office/officeart/2005/8/layout/process1"/>
    <dgm:cxn modelId="{5DDE8CC5-E8B9-4434-8519-4192BD0BAC4E}" type="presOf" srcId="{080EA805-BD12-46E2-B036-85D0FFB0EA55}" destId="{70D77744-47C9-4836-B127-0549D7259977}" srcOrd="0" destOrd="0" presId="urn:microsoft.com/office/officeart/2005/8/layout/process1"/>
    <dgm:cxn modelId="{AC1410D4-9973-489D-8246-2F08425231D2}" type="presOf" srcId="{0E6B54EB-77CA-40A6-A79A-838D7A5E19B1}" destId="{F9D351BA-391E-45A7-9568-5CDD41444A6E}" srcOrd="1" destOrd="0" presId="urn:microsoft.com/office/officeart/2005/8/layout/process1"/>
    <dgm:cxn modelId="{9128AEDD-FE2C-48E0-995B-8C28E8321432}" type="presOf" srcId="{9C1E5B0A-E7A7-4C07-87C5-2D7D5CA89D5A}" destId="{B81D2AFD-2150-4697-AD4E-D5F426DFDFE0}" srcOrd="0" destOrd="0" presId="urn:microsoft.com/office/officeart/2005/8/layout/process1"/>
    <dgm:cxn modelId="{F709FCF3-4617-4D56-B7CD-CD129599AB95}" srcId="{080EA805-BD12-46E2-B036-85D0FFB0EA55}" destId="{4AD32A42-F56D-495C-9522-C5D92B6198F5}" srcOrd="0" destOrd="0" parTransId="{6A2A5EA1-FE1A-4947-BAE8-823831D88FD6}" sibTransId="{DEE9C727-1BD0-4B96-B7FA-283C5F28B934}"/>
    <dgm:cxn modelId="{EC651391-60D0-405A-B433-13EF4E810B0E}" type="presParOf" srcId="{70D77744-47C9-4836-B127-0549D7259977}" destId="{6CB1BD3D-49BF-4860-AE3D-DA03F25953B3}" srcOrd="0" destOrd="0" presId="urn:microsoft.com/office/officeart/2005/8/layout/process1"/>
    <dgm:cxn modelId="{DDEABB09-A090-4915-B717-E95559B52667}" type="presParOf" srcId="{70D77744-47C9-4836-B127-0549D7259977}" destId="{DC2B1ABD-773F-4B23-8B7C-5DA9BB7E0906}" srcOrd="1" destOrd="0" presId="urn:microsoft.com/office/officeart/2005/8/layout/process1"/>
    <dgm:cxn modelId="{E286BD7A-365F-4633-9339-4C9A70AE4729}" type="presParOf" srcId="{DC2B1ABD-773F-4B23-8B7C-5DA9BB7E0906}" destId="{7A7807B5-F0CA-4E86-BECC-05B220A5C5B7}" srcOrd="0" destOrd="0" presId="urn:microsoft.com/office/officeart/2005/8/layout/process1"/>
    <dgm:cxn modelId="{12E2CA4B-B617-4A11-9883-0872BC075BE3}" type="presParOf" srcId="{70D77744-47C9-4836-B127-0549D7259977}" destId="{B81D2AFD-2150-4697-AD4E-D5F426DFDFE0}" srcOrd="2" destOrd="0" presId="urn:microsoft.com/office/officeart/2005/8/layout/process1"/>
    <dgm:cxn modelId="{7E8B7298-6243-402B-A4D2-77A837ADA12E}" type="presParOf" srcId="{70D77744-47C9-4836-B127-0549D7259977}" destId="{3DAD4287-14B8-4DA1-9619-5FEE6CAF7EDC}" srcOrd="3" destOrd="0" presId="urn:microsoft.com/office/officeart/2005/8/layout/process1"/>
    <dgm:cxn modelId="{44B9DA09-9C48-4FFF-BE35-85F1CBEB3AE7}" type="presParOf" srcId="{3DAD4287-14B8-4DA1-9619-5FEE6CAF7EDC}" destId="{84DC0D16-2FF2-4A22-8D89-3BB3F824C98B}" srcOrd="0" destOrd="0" presId="urn:microsoft.com/office/officeart/2005/8/layout/process1"/>
    <dgm:cxn modelId="{E2A7859A-9F26-4219-A4FA-95692684FF3A}" type="presParOf" srcId="{70D77744-47C9-4836-B127-0549D7259977}" destId="{019DD96A-E3C9-43B9-B7E3-EE564EF67DED}" srcOrd="4" destOrd="0" presId="urn:microsoft.com/office/officeart/2005/8/layout/process1"/>
    <dgm:cxn modelId="{C515EFFC-E89B-4DFE-98AD-E3342A404ACC}" type="presParOf" srcId="{70D77744-47C9-4836-B127-0549D7259977}" destId="{7D647C28-9BCB-46E4-B02D-54C8E12049D0}" srcOrd="5" destOrd="0" presId="urn:microsoft.com/office/officeart/2005/8/layout/process1"/>
    <dgm:cxn modelId="{539BE422-83B2-42CF-8C9E-040AE3C32B5A}" type="presParOf" srcId="{7D647C28-9BCB-46E4-B02D-54C8E12049D0}" destId="{F9D351BA-391E-45A7-9568-5CDD41444A6E}" srcOrd="0" destOrd="0" presId="urn:microsoft.com/office/officeart/2005/8/layout/process1"/>
    <dgm:cxn modelId="{A516122D-F33C-4620-9F3B-E512F45B8EB3}" type="presParOf" srcId="{70D77744-47C9-4836-B127-0549D7259977}" destId="{9B1FE669-4A1D-46F1-B077-3D6FE815E26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FCF8F-F67A-4351-BBD7-ADBA7A78242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BE"/>
        </a:p>
      </dgm:t>
    </dgm:pt>
    <dgm:pt modelId="{BBF83B78-398D-44B3-8546-3170F87E59CA}">
      <dgm:prSet phldrT="[Texte]"/>
      <dgm:spPr/>
      <dgm:t>
        <a:bodyPr/>
        <a:lstStyle/>
        <a:p>
          <a:r>
            <a:rPr lang="fr-FR" dirty="0" err="1"/>
            <a:t>Contrast</a:t>
          </a:r>
          <a:r>
            <a:rPr lang="fr-FR" dirty="0"/>
            <a:t> </a:t>
          </a:r>
          <a:endParaRPr lang="fr-BE" dirty="0"/>
        </a:p>
      </dgm:t>
    </dgm:pt>
    <dgm:pt modelId="{1C1F262B-E5C8-4367-9905-FC2B35934343}" type="parTrans" cxnId="{F1FDFA92-3E8D-453F-A25F-8E2A66A84FFF}">
      <dgm:prSet/>
      <dgm:spPr/>
      <dgm:t>
        <a:bodyPr/>
        <a:lstStyle/>
        <a:p>
          <a:endParaRPr lang="fr-BE"/>
        </a:p>
      </dgm:t>
    </dgm:pt>
    <dgm:pt modelId="{ACA18F93-6636-434C-A75E-E57A3793B737}" type="sibTrans" cxnId="{F1FDFA92-3E8D-453F-A25F-8E2A66A84FFF}">
      <dgm:prSet/>
      <dgm:spPr/>
      <dgm:t>
        <a:bodyPr/>
        <a:lstStyle/>
        <a:p>
          <a:endParaRPr lang="fr-BE"/>
        </a:p>
      </dgm:t>
    </dgm:pt>
    <dgm:pt modelId="{5D0A5B53-8E9B-4713-B306-CEA35633A5E2}">
      <dgm:prSet phldrT="[Texte]"/>
      <dgm:spPr/>
      <dgm:t>
        <a:bodyPr/>
        <a:lstStyle/>
        <a:p>
          <a:r>
            <a:rPr lang="fr-FR" dirty="0"/>
            <a:t>Concession</a:t>
          </a:r>
          <a:endParaRPr lang="fr-BE" dirty="0"/>
        </a:p>
      </dgm:t>
    </dgm:pt>
    <dgm:pt modelId="{6D2A1968-1A8A-44CD-AAC7-19BF57AFA27A}" type="parTrans" cxnId="{DA139369-4436-4731-B26C-122ACEFD2368}">
      <dgm:prSet/>
      <dgm:spPr/>
      <dgm:t>
        <a:bodyPr/>
        <a:lstStyle/>
        <a:p>
          <a:endParaRPr lang="fr-BE"/>
        </a:p>
      </dgm:t>
    </dgm:pt>
    <dgm:pt modelId="{05F4AD5C-F2EE-4E13-B79E-F262FE318EEA}" type="sibTrans" cxnId="{DA139369-4436-4731-B26C-122ACEFD2368}">
      <dgm:prSet/>
      <dgm:spPr/>
      <dgm:t>
        <a:bodyPr/>
        <a:lstStyle/>
        <a:p>
          <a:endParaRPr lang="fr-BE"/>
        </a:p>
      </dgm:t>
    </dgm:pt>
    <dgm:pt modelId="{B6CBDD7D-1A7D-46E0-8E05-76EA465A0D26}">
      <dgm:prSet phldrT="[Texte]"/>
      <dgm:spPr/>
      <dgm:t>
        <a:bodyPr/>
        <a:lstStyle/>
        <a:p>
          <a:r>
            <a:rPr lang="fr-FR" dirty="0"/>
            <a:t>Correction</a:t>
          </a:r>
          <a:endParaRPr lang="fr-BE" dirty="0"/>
        </a:p>
      </dgm:t>
    </dgm:pt>
    <dgm:pt modelId="{C2FDD853-2D6C-43AE-A508-A770624BB137}" type="parTrans" cxnId="{18FBC006-A4C4-472C-9B78-B8BD17902544}">
      <dgm:prSet/>
      <dgm:spPr/>
      <dgm:t>
        <a:bodyPr/>
        <a:lstStyle/>
        <a:p>
          <a:endParaRPr lang="fr-BE"/>
        </a:p>
      </dgm:t>
    </dgm:pt>
    <dgm:pt modelId="{8F73A9FD-6472-4652-8ED6-45A5E39EE9A1}" type="sibTrans" cxnId="{18FBC006-A4C4-472C-9B78-B8BD17902544}">
      <dgm:prSet/>
      <dgm:spPr/>
      <dgm:t>
        <a:bodyPr/>
        <a:lstStyle/>
        <a:p>
          <a:endParaRPr lang="fr-BE"/>
        </a:p>
      </dgm:t>
    </dgm:pt>
    <dgm:pt modelId="{8F50765E-AD96-4CBA-920C-68471B4F9018}">
      <dgm:prSet phldrT="[Texte]"/>
      <dgm:spPr/>
      <dgm:t>
        <a:bodyPr/>
        <a:lstStyle/>
        <a:p>
          <a:r>
            <a:rPr lang="fr-FR" dirty="0"/>
            <a:t>Opposition</a:t>
          </a:r>
          <a:endParaRPr lang="fr-BE" dirty="0"/>
        </a:p>
      </dgm:t>
    </dgm:pt>
    <dgm:pt modelId="{94F9CD17-8346-41FA-B949-C96FBE0056DE}" type="parTrans" cxnId="{D9AEA209-D63E-46B3-8A8D-4454B52315D2}">
      <dgm:prSet/>
      <dgm:spPr/>
      <dgm:t>
        <a:bodyPr/>
        <a:lstStyle/>
        <a:p>
          <a:endParaRPr lang="fr-BE"/>
        </a:p>
      </dgm:t>
    </dgm:pt>
    <dgm:pt modelId="{CEA6CAEE-D430-4889-8A0E-0FEF22EF674D}" type="sibTrans" cxnId="{D9AEA209-D63E-46B3-8A8D-4454B52315D2}">
      <dgm:prSet/>
      <dgm:spPr/>
      <dgm:t>
        <a:bodyPr/>
        <a:lstStyle/>
        <a:p>
          <a:endParaRPr lang="fr-BE"/>
        </a:p>
      </dgm:t>
    </dgm:pt>
    <dgm:pt modelId="{3CE62814-80E7-46BF-B1FD-A5B31F215256}" type="pres">
      <dgm:prSet presAssocID="{1C2FCF8F-F67A-4351-BBD7-ADBA7A78242A}" presName="Name0" presStyleCnt="0">
        <dgm:presLayoutVars>
          <dgm:chMax val="1"/>
          <dgm:chPref val="1"/>
          <dgm:dir/>
          <dgm:animOne val="branch"/>
          <dgm:animLvl val="lvl"/>
        </dgm:presLayoutVars>
      </dgm:prSet>
      <dgm:spPr/>
    </dgm:pt>
    <dgm:pt modelId="{5484DB0D-DAC5-4AA4-9516-51ECCD7E03C7}" type="pres">
      <dgm:prSet presAssocID="{BBF83B78-398D-44B3-8546-3170F87E59CA}" presName="singleCycle" presStyleCnt="0"/>
      <dgm:spPr/>
    </dgm:pt>
    <dgm:pt modelId="{B947AE3D-C68B-47EC-90FB-8383E032B31E}" type="pres">
      <dgm:prSet presAssocID="{BBF83B78-398D-44B3-8546-3170F87E59CA}" presName="singleCenter" presStyleLbl="node1" presStyleIdx="0" presStyleCnt="4">
        <dgm:presLayoutVars>
          <dgm:chMax val="7"/>
          <dgm:chPref val="7"/>
        </dgm:presLayoutVars>
      </dgm:prSet>
      <dgm:spPr/>
    </dgm:pt>
    <dgm:pt modelId="{D68DA7CC-6453-4A90-8ED6-A8252F1AD3CA}" type="pres">
      <dgm:prSet presAssocID="{6D2A1968-1A8A-44CD-AAC7-19BF57AFA27A}" presName="Name56" presStyleLbl="parChTrans1D2" presStyleIdx="0" presStyleCnt="3"/>
      <dgm:spPr/>
    </dgm:pt>
    <dgm:pt modelId="{C3B53AAF-97FA-4468-B3F4-CF09B52F91BF}" type="pres">
      <dgm:prSet presAssocID="{5D0A5B53-8E9B-4713-B306-CEA35633A5E2}" presName="text0" presStyleLbl="node1" presStyleIdx="1" presStyleCnt="4" custScaleX="122130" custScaleY="131615">
        <dgm:presLayoutVars>
          <dgm:bulletEnabled val="1"/>
        </dgm:presLayoutVars>
      </dgm:prSet>
      <dgm:spPr/>
    </dgm:pt>
    <dgm:pt modelId="{88748EC3-A16E-4206-B60B-FC504B261726}" type="pres">
      <dgm:prSet presAssocID="{C2FDD853-2D6C-43AE-A508-A770624BB137}" presName="Name56" presStyleLbl="parChTrans1D2" presStyleIdx="1" presStyleCnt="3"/>
      <dgm:spPr/>
    </dgm:pt>
    <dgm:pt modelId="{5218E896-91FA-45D3-A918-47FBCF6AC9B3}" type="pres">
      <dgm:prSet presAssocID="{B6CBDD7D-1A7D-46E0-8E05-76EA465A0D26}" presName="text0" presStyleLbl="node1" presStyleIdx="2" presStyleCnt="4" custScaleX="122130" custScaleY="131615">
        <dgm:presLayoutVars>
          <dgm:bulletEnabled val="1"/>
        </dgm:presLayoutVars>
      </dgm:prSet>
      <dgm:spPr/>
    </dgm:pt>
    <dgm:pt modelId="{96B9E3F6-837D-4C24-ADA3-2AB697AB8B29}" type="pres">
      <dgm:prSet presAssocID="{94F9CD17-8346-41FA-B949-C96FBE0056DE}" presName="Name56" presStyleLbl="parChTrans1D2" presStyleIdx="2" presStyleCnt="3"/>
      <dgm:spPr/>
    </dgm:pt>
    <dgm:pt modelId="{DA419D05-0C17-42D4-97A3-14F56B014F69}" type="pres">
      <dgm:prSet presAssocID="{8F50765E-AD96-4CBA-920C-68471B4F9018}" presName="text0" presStyleLbl="node1" presStyleIdx="3" presStyleCnt="4" custScaleX="122130" custScaleY="131615">
        <dgm:presLayoutVars>
          <dgm:bulletEnabled val="1"/>
        </dgm:presLayoutVars>
      </dgm:prSet>
      <dgm:spPr/>
    </dgm:pt>
  </dgm:ptLst>
  <dgm:cxnLst>
    <dgm:cxn modelId="{5B745901-0AAD-4B0B-A349-E5549A674C5D}" type="presOf" srcId="{1C2FCF8F-F67A-4351-BBD7-ADBA7A78242A}" destId="{3CE62814-80E7-46BF-B1FD-A5B31F215256}" srcOrd="0" destOrd="0" presId="urn:microsoft.com/office/officeart/2008/layout/RadialCluster"/>
    <dgm:cxn modelId="{9F140005-592E-474A-85DA-CDE36C054BEC}" type="presOf" srcId="{8F50765E-AD96-4CBA-920C-68471B4F9018}" destId="{DA419D05-0C17-42D4-97A3-14F56B014F69}" srcOrd="0" destOrd="0" presId="urn:microsoft.com/office/officeart/2008/layout/RadialCluster"/>
    <dgm:cxn modelId="{18FBC006-A4C4-472C-9B78-B8BD17902544}" srcId="{BBF83B78-398D-44B3-8546-3170F87E59CA}" destId="{B6CBDD7D-1A7D-46E0-8E05-76EA465A0D26}" srcOrd="1" destOrd="0" parTransId="{C2FDD853-2D6C-43AE-A508-A770624BB137}" sibTransId="{8F73A9FD-6472-4652-8ED6-45A5E39EE9A1}"/>
    <dgm:cxn modelId="{D9AEA209-D63E-46B3-8A8D-4454B52315D2}" srcId="{BBF83B78-398D-44B3-8546-3170F87E59CA}" destId="{8F50765E-AD96-4CBA-920C-68471B4F9018}" srcOrd="2" destOrd="0" parTransId="{94F9CD17-8346-41FA-B949-C96FBE0056DE}" sibTransId="{CEA6CAEE-D430-4889-8A0E-0FEF22EF674D}"/>
    <dgm:cxn modelId="{558E591A-1D06-4F9B-B377-D34786589F75}" type="presOf" srcId="{B6CBDD7D-1A7D-46E0-8E05-76EA465A0D26}" destId="{5218E896-91FA-45D3-A918-47FBCF6AC9B3}" srcOrd="0" destOrd="0" presId="urn:microsoft.com/office/officeart/2008/layout/RadialCluster"/>
    <dgm:cxn modelId="{88943C33-1963-4518-949F-3B1970047EA3}" type="presOf" srcId="{6D2A1968-1A8A-44CD-AAC7-19BF57AFA27A}" destId="{D68DA7CC-6453-4A90-8ED6-A8252F1AD3CA}" srcOrd="0" destOrd="0" presId="urn:microsoft.com/office/officeart/2008/layout/RadialCluster"/>
    <dgm:cxn modelId="{E3516134-434D-45A5-8B59-FCB538B52C57}" type="presOf" srcId="{C2FDD853-2D6C-43AE-A508-A770624BB137}" destId="{88748EC3-A16E-4206-B60B-FC504B261726}" srcOrd="0" destOrd="0" presId="urn:microsoft.com/office/officeart/2008/layout/RadialCluster"/>
    <dgm:cxn modelId="{30C05363-EC34-4D06-B751-387A09FF0CF0}" type="presOf" srcId="{94F9CD17-8346-41FA-B949-C96FBE0056DE}" destId="{96B9E3F6-837D-4C24-ADA3-2AB697AB8B29}" srcOrd="0" destOrd="0" presId="urn:microsoft.com/office/officeart/2008/layout/RadialCluster"/>
    <dgm:cxn modelId="{DA139369-4436-4731-B26C-122ACEFD2368}" srcId="{BBF83B78-398D-44B3-8546-3170F87E59CA}" destId="{5D0A5B53-8E9B-4713-B306-CEA35633A5E2}" srcOrd="0" destOrd="0" parTransId="{6D2A1968-1A8A-44CD-AAC7-19BF57AFA27A}" sibTransId="{05F4AD5C-F2EE-4E13-B79E-F262FE318EEA}"/>
    <dgm:cxn modelId="{F1FDFA92-3E8D-453F-A25F-8E2A66A84FFF}" srcId="{1C2FCF8F-F67A-4351-BBD7-ADBA7A78242A}" destId="{BBF83B78-398D-44B3-8546-3170F87E59CA}" srcOrd="0" destOrd="0" parTransId="{1C1F262B-E5C8-4367-9905-FC2B35934343}" sibTransId="{ACA18F93-6636-434C-A75E-E57A3793B737}"/>
    <dgm:cxn modelId="{8D7D71A1-D011-4B8F-88B0-6F8895312A9C}" type="presOf" srcId="{5D0A5B53-8E9B-4713-B306-CEA35633A5E2}" destId="{C3B53AAF-97FA-4468-B3F4-CF09B52F91BF}" srcOrd="0" destOrd="0" presId="urn:microsoft.com/office/officeart/2008/layout/RadialCluster"/>
    <dgm:cxn modelId="{47DBBADF-30FA-4463-8FFC-A69AF8E23622}" type="presOf" srcId="{BBF83B78-398D-44B3-8546-3170F87E59CA}" destId="{B947AE3D-C68B-47EC-90FB-8383E032B31E}" srcOrd="0" destOrd="0" presId="urn:microsoft.com/office/officeart/2008/layout/RadialCluster"/>
    <dgm:cxn modelId="{1A31A7E2-14DD-48B5-82EE-E85E3AA6A9FD}" type="presParOf" srcId="{3CE62814-80E7-46BF-B1FD-A5B31F215256}" destId="{5484DB0D-DAC5-4AA4-9516-51ECCD7E03C7}" srcOrd="0" destOrd="0" presId="urn:microsoft.com/office/officeart/2008/layout/RadialCluster"/>
    <dgm:cxn modelId="{43A74411-37D5-4A44-A69A-5A4AD1F8017D}" type="presParOf" srcId="{5484DB0D-DAC5-4AA4-9516-51ECCD7E03C7}" destId="{B947AE3D-C68B-47EC-90FB-8383E032B31E}" srcOrd="0" destOrd="0" presId="urn:microsoft.com/office/officeart/2008/layout/RadialCluster"/>
    <dgm:cxn modelId="{0453AC7F-BE8C-40D9-83D9-3E12221EA305}" type="presParOf" srcId="{5484DB0D-DAC5-4AA4-9516-51ECCD7E03C7}" destId="{D68DA7CC-6453-4A90-8ED6-A8252F1AD3CA}" srcOrd="1" destOrd="0" presId="urn:microsoft.com/office/officeart/2008/layout/RadialCluster"/>
    <dgm:cxn modelId="{78706F15-0F60-470C-8742-ABC153057090}" type="presParOf" srcId="{5484DB0D-DAC5-4AA4-9516-51ECCD7E03C7}" destId="{C3B53AAF-97FA-4468-B3F4-CF09B52F91BF}" srcOrd="2" destOrd="0" presId="urn:microsoft.com/office/officeart/2008/layout/RadialCluster"/>
    <dgm:cxn modelId="{7D8179A6-B24C-4BA5-8189-7FA50E119202}" type="presParOf" srcId="{5484DB0D-DAC5-4AA4-9516-51ECCD7E03C7}" destId="{88748EC3-A16E-4206-B60B-FC504B261726}" srcOrd="3" destOrd="0" presId="urn:microsoft.com/office/officeart/2008/layout/RadialCluster"/>
    <dgm:cxn modelId="{66A86CD5-8DFA-4780-93F8-B9C264703069}" type="presParOf" srcId="{5484DB0D-DAC5-4AA4-9516-51ECCD7E03C7}" destId="{5218E896-91FA-45D3-A918-47FBCF6AC9B3}" srcOrd="4" destOrd="0" presId="urn:microsoft.com/office/officeart/2008/layout/RadialCluster"/>
    <dgm:cxn modelId="{5B82FFA2-B9C8-4692-8E01-C4E1CF2E01A3}" type="presParOf" srcId="{5484DB0D-DAC5-4AA4-9516-51ECCD7E03C7}" destId="{96B9E3F6-837D-4C24-ADA3-2AB697AB8B29}" srcOrd="5" destOrd="0" presId="urn:microsoft.com/office/officeart/2008/layout/RadialCluster"/>
    <dgm:cxn modelId="{9B0037DF-5835-4070-BCC8-77EA218B8E7B}" type="presParOf" srcId="{5484DB0D-DAC5-4AA4-9516-51ECCD7E03C7}" destId="{DA419D05-0C17-42D4-97A3-14F56B014F6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1BD3D-49BF-4860-AE3D-DA03F25953B3}">
      <dsp:nvSpPr>
        <dsp:cNvPr id="0" name=""/>
        <dsp:cNvSpPr/>
      </dsp:nvSpPr>
      <dsp:spPr>
        <a:xfrm>
          <a:off x="3768" y="543274"/>
          <a:ext cx="1647832" cy="177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Understand better the markers in their respective languages</a:t>
          </a:r>
          <a:endParaRPr lang="fr-BE" sz="1800" kern="1200" dirty="0"/>
        </a:p>
      </dsp:txBody>
      <dsp:txXfrm>
        <a:off x="52031" y="591537"/>
        <a:ext cx="1551306" cy="1680043"/>
      </dsp:txXfrm>
    </dsp:sp>
    <dsp:sp modelId="{DC2B1ABD-773F-4B23-8B7C-5DA9BB7E0906}">
      <dsp:nvSpPr>
        <dsp:cNvPr id="0" name=""/>
        <dsp:cNvSpPr/>
      </dsp:nvSpPr>
      <dsp:spPr>
        <a:xfrm>
          <a:off x="1816385" y="1227227"/>
          <a:ext cx="349340" cy="408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1816385" y="1308959"/>
        <a:ext cx="244538" cy="245198"/>
      </dsp:txXfrm>
    </dsp:sp>
    <dsp:sp modelId="{B81D2AFD-2150-4697-AD4E-D5F426DFDFE0}">
      <dsp:nvSpPr>
        <dsp:cNvPr id="0" name=""/>
        <dsp:cNvSpPr/>
      </dsp:nvSpPr>
      <dsp:spPr>
        <a:xfrm>
          <a:off x="2310734" y="543274"/>
          <a:ext cx="1647832" cy="177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Highlight </a:t>
          </a:r>
          <a:r>
            <a:rPr lang="en-US" sz="1800" kern="1200" dirty="0"/>
            <a:t>their differences and similarities</a:t>
          </a:r>
          <a:endParaRPr lang="fr-BE" sz="1800" kern="1200" dirty="0"/>
        </a:p>
      </dsp:txBody>
      <dsp:txXfrm>
        <a:off x="2358997" y="591537"/>
        <a:ext cx="1551306" cy="1680043"/>
      </dsp:txXfrm>
    </dsp:sp>
    <dsp:sp modelId="{3DAD4287-14B8-4DA1-9619-5FEE6CAF7EDC}">
      <dsp:nvSpPr>
        <dsp:cNvPr id="0" name=""/>
        <dsp:cNvSpPr/>
      </dsp:nvSpPr>
      <dsp:spPr>
        <a:xfrm>
          <a:off x="4123351" y="1227227"/>
          <a:ext cx="349340" cy="408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4123351" y="1308959"/>
        <a:ext cx="244538" cy="245198"/>
      </dsp:txXfrm>
    </dsp:sp>
    <dsp:sp modelId="{019DD96A-E3C9-43B9-B7E3-EE564EF67DED}">
      <dsp:nvSpPr>
        <dsp:cNvPr id="0" name=""/>
        <dsp:cNvSpPr/>
      </dsp:nvSpPr>
      <dsp:spPr>
        <a:xfrm>
          <a:off x="4617701" y="543274"/>
          <a:ext cx="1647832" cy="177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Analyse </a:t>
          </a:r>
          <a:r>
            <a:rPr lang="fr-BE" sz="1800" kern="1200" dirty="0" err="1"/>
            <a:t>their</a:t>
          </a:r>
          <a:r>
            <a:rPr lang="fr-BE" sz="1800" kern="1200" dirty="0"/>
            <a:t> translations</a:t>
          </a:r>
        </a:p>
      </dsp:txBody>
      <dsp:txXfrm>
        <a:off x="4665964" y="591537"/>
        <a:ext cx="1551306" cy="1680043"/>
      </dsp:txXfrm>
    </dsp:sp>
    <dsp:sp modelId="{7D647C28-9BCB-46E4-B02D-54C8E12049D0}">
      <dsp:nvSpPr>
        <dsp:cNvPr id="0" name=""/>
        <dsp:cNvSpPr/>
      </dsp:nvSpPr>
      <dsp:spPr>
        <a:xfrm>
          <a:off x="6430317" y="1227227"/>
          <a:ext cx="349340" cy="408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6430317" y="1308959"/>
        <a:ext cx="244538" cy="245198"/>
      </dsp:txXfrm>
    </dsp:sp>
    <dsp:sp modelId="{9B1FE669-4A1D-46F1-B077-3D6FE815E26F}">
      <dsp:nvSpPr>
        <dsp:cNvPr id="0" name=""/>
        <dsp:cNvSpPr/>
      </dsp:nvSpPr>
      <dsp:spPr>
        <a:xfrm>
          <a:off x="6924667" y="543274"/>
          <a:ext cx="1647832" cy="1776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Students’ strategies </a:t>
          </a:r>
          <a:r>
            <a:rPr lang="en-US" sz="1800" i="1" kern="1200" dirty="0"/>
            <a:t>vs</a:t>
          </a:r>
          <a:r>
            <a:rPr lang="en-US" sz="1800" kern="1200" dirty="0"/>
            <a:t> translator’ strategies</a:t>
          </a:r>
          <a:endParaRPr lang="fr-BE" sz="1800" kern="1200" dirty="0"/>
        </a:p>
      </dsp:txBody>
      <dsp:txXfrm>
        <a:off x="6972930" y="591537"/>
        <a:ext cx="1551306" cy="1680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7AE3D-C68B-47EC-90FB-8383E032B31E}">
      <dsp:nvSpPr>
        <dsp:cNvPr id="0" name=""/>
        <dsp:cNvSpPr/>
      </dsp:nvSpPr>
      <dsp:spPr>
        <a:xfrm>
          <a:off x="2752955" y="2234443"/>
          <a:ext cx="1440849" cy="1440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fr-FR" sz="2600" kern="1200" dirty="0" err="1"/>
            <a:t>Contrast</a:t>
          </a:r>
          <a:r>
            <a:rPr lang="fr-FR" sz="2600" kern="1200" dirty="0"/>
            <a:t> </a:t>
          </a:r>
          <a:endParaRPr lang="fr-BE" sz="2600" kern="1200" dirty="0"/>
        </a:p>
      </dsp:txBody>
      <dsp:txXfrm>
        <a:off x="2823291" y="2304779"/>
        <a:ext cx="1300177" cy="1300177"/>
      </dsp:txXfrm>
    </dsp:sp>
    <dsp:sp modelId="{D68DA7CC-6453-4A90-8ED6-A8252F1AD3CA}">
      <dsp:nvSpPr>
        <dsp:cNvPr id="0" name=""/>
        <dsp:cNvSpPr/>
      </dsp:nvSpPr>
      <dsp:spPr>
        <a:xfrm rot="16200000">
          <a:off x="3044332" y="1805395"/>
          <a:ext cx="858095" cy="0"/>
        </a:xfrm>
        <a:custGeom>
          <a:avLst/>
          <a:gdLst/>
          <a:ahLst/>
          <a:cxnLst/>
          <a:rect l="0" t="0" r="0" b="0"/>
          <a:pathLst>
            <a:path>
              <a:moveTo>
                <a:pt x="0" y="0"/>
              </a:moveTo>
              <a:lnTo>
                <a:pt x="8580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53AAF-97FA-4468-B3F4-CF09B52F91BF}">
      <dsp:nvSpPr>
        <dsp:cNvPr id="0" name=""/>
        <dsp:cNvSpPr/>
      </dsp:nvSpPr>
      <dsp:spPr>
        <a:xfrm>
          <a:off x="2883877" y="105776"/>
          <a:ext cx="1179005" cy="1270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kern="1200" dirty="0"/>
            <a:t>Concession</a:t>
          </a:r>
          <a:endParaRPr lang="fr-BE" sz="1600" kern="1200" dirty="0"/>
        </a:p>
      </dsp:txBody>
      <dsp:txXfrm>
        <a:off x="2941431" y="163330"/>
        <a:ext cx="1063897" cy="1155462"/>
      </dsp:txXfrm>
    </dsp:sp>
    <dsp:sp modelId="{88748EC3-A16E-4206-B60B-FC504B261726}">
      <dsp:nvSpPr>
        <dsp:cNvPr id="0" name=""/>
        <dsp:cNvSpPr/>
      </dsp:nvSpPr>
      <dsp:spPr>
        <a:xfrm rot="1800000">
          <a:off x="4146831" y="3546113"/>
          <a:ext cx="701231" cy="0"/>
        </a:xfrm>
        <a:custGeom>
          <a:avLst/>
          <a:gdLst/>
          <a:ahLst/>
          <a:cxnLst/>
          <a:rect l="0" t="0" r="0" b="0"/>
          <a:pathLst>
            <a:path>
              <a:moveTo>
                <a:pt x="0" y="0"/>
              </a:moveTo>
              <a:lnTo>
                <a:pt x="7012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8E896-91FA-45D3-A918-47FBCF6AC9B3}">
      <dsp:nvSpPr>
        <dsp:cNvPr id="0" name=""/>
        <dsp:cNvSpPr/>
      </dsp:nvSpPr>
      <dsp:spPr>
        <a:xfrm>
          <a:off x="4801089" y="3426485"/>
          <a:ext cx="1179005" cy="1270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dirty="0"/>
            <a:t>Correction</a:t>
          </a:r>
          <a:endParaRPr lang="fr-BE" sz="1700" kern="1200" dirty="0"/>
        </a:p>
      </dsp:txBody>
      <dsp:txXfrm>
        <a:off x="4858643" y="3484039"/>
        <a:ext cx="1063897" cy="1155462"/>
      </dsp:txXfrm>
    </dsp:sp>
    <dsp:sp modelId="{96B9E3F6-837D-4C24-ADA3-2AB697AB8B29}">
      <dsp:nvSpPr>
        <dsp:cNvPr id="0" name=""/>
        <dsp:cNvSpPr/>
      </dsp:nvSpPr>
      <dsp:spPr>
        <a:xfrm rot="9000000">
          <a:off x="2098697" y="3546113"/>
          <a:ext cx="701231" cy="0"/>
        </a:xfrm>
        <a:custGeom>
          <a:avLst/>
          <a:gdLst/>
          <a:ahLst/>
          <a:cxnLst/>
          <a:rect l="0" t="0" r="0" b="0"/>
          <a:pathLst>
            <a:path>
              <a:moveTo>
                <a:pt x="0" y="0"/>
              </a:moveTo>
              <a:lnTo>
                <a:pt x="7012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19D05-0C17-42D4-97A3-14F56B014F69}">
      <dsp:nvSpPr>
        <dsp:cNvPr id="0" name=""/>
        <dsp:cNvSpPr/>
      </dsp:nvSpPr>
      <dsp:spPr>
        <a:xfrm>
          <a:off x="966665" y="3426485"/>
          <a:ext cx="1179005" cy="1270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dirty="0"/>
            <a:t>Opposition</a:t>
          </a:r>
          <a:endParaRPr lang="fr-BE" sz="1700" kern="1200" dirty="0"/>
        </a:p>
      </dsp:txBody>
      <dsp:txXfrm>
        <a:off x="1024219" y="3484039"/>
        <a:ext cx="1063897" cy="1155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0.5194</cdr:y>
    </cdr:from>
    <cdr:to>
      <cdr:x>1</cdr:x>
      <cdr:y>0.5194</cdr:y>
    </cdr:to>
    <cdr:cxnSp macro="">
      <cdr:nvCxnSpPr>
        <cdr:cNvPr id="3" name="Connecteur droit 2">
          <a:extLst xmlns:a="http://schemas.openxmlformats.org/drawingml/2006/main">
            <a:ext uri="{FF2B5EF4-FFF2-40B4-BE49-F238E27FC236}">
              <a16:creationId xmlns:a16="http://schemas.microsoft.com/office/drawing/2014/main" id="{DBD9D439-C1F0-93FB-5C4F-5AB01E35D3F7}"/>
            </a:ext>
          </a:extLst>
        </cdr:cNvPr>
        <cdr:cNvCxnSpPr/>
      </cdr:nvCxnSpPr>
      <cdr:spPr>
        <a:xfrm xmlns:a="http://schemas.openxmlformats.org/drawingml/2006/main">
          <a:off x="0" y="2328619"/>
          <a:ext cx="8445639"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r>
              <a:rPr lang="fr-BE"/>
              <a:t>Néerlandais | 1er bloc de bachelier</a:t>
            </a: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r>
              <a:rPr lang="fr-FR"/>
              <a:t>2018-2019</a:t>
            </a:r>
            <a:endParaRPr lang="fr-BE" dirty="0"/>
          </a:p>
        </p:txBody>
      </p:sp>
      <p:sp>
        <p:nvSpPr>
          <p:cNvPr id="4" name="Espace réservé du pied de page 3"/>
          <p:cNvSpPr>
            <a:spLocks noGrp="1"/>
          </p:cNvSpPr>
          <p:nvPr>
            <p:ph type="ftr" sz="quarter" idx="2"/>
          </p:nvPr>
        </p:nvSpPr>
        <p:spPr>
          <a:xfrm>
            <a:off x="1"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r>
              <a:rPr lang="fr-BE"/>
              <a:t>UMONS | FTI-EII | NL</a:t>
            </a: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318637F4-2998-4A04-85EB-03EBC3A13DE7}" type="slidenum">
              <a:rPr lang="fr-BE"/>
              <a:pPr>
                <a:defRPr/>
              </a:pPr>
              <a:t>‹N°›</a:t>
            </a:fld>
            <a:endParaRPr lang="fr-BE" dirty="0"/>
          </a:p>
        </p:txBody>
      </p:sp>
    </p:spTree>
    <p:extLst>
      <p:ext uri="{BB962C8B-B14F-4D97-AF65-F5344CB8AC3E}">
        <p14:creationId xmlns:p14="http://schemas.microsoft.com/office/powerpoint/2010/main" val="20480094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r>
              <a:rPr lang="fr-BE"/>
              <a:t>Néerlandais | 1er bloc de bachelier</a:t>
            </a: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r>
              <a:rPr lang="fr-FR"/>
              <a:t>2018-2019</a:t>
            </a:r>
            <a:endParaRPr lang="fr-BE" dirty="0"/>
          </a:p>
        </p:txBody>
      </p:sp>
      <p:sp>
        <p:nvSpPr>
          <p:cNvPr id="4" name="Espace réservé de l'image des diapositives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8" tIns="49524" rIns="99048" bIns="49524" rtlCol="0" anchor="ctr"/>
          <a:lstStyle/>
          <a:p>
            <a:pPr lvl="0"/>
            <a:endParaRPr lang="fr-BE" noProof="0" dirty="0"/>
          </a:p>
        </p:txBody>
      </p:sp>
      <p:sp>
        <p:nvSpPr>
          <p:cNvPr id="5" name="Espace réservé des commentaires 4"/>
          <p:cNvSpPr>
            <a:spLocks noGrp="1"/>
          </p:cNvSpPr>
          <p:nvPr>
            <p:ph type="body" sz="quarter" idx="3"/>
          </p:nvPr>
        </p:nvSpPr>
        <p:spPr>
          <a:xfrm>
            <a:off x="709930" y="4861442"/>
            <a:ext cx="5679440" cy="4605576"/>
          </a:xfrm>
          <a:prstGeom prst="rect">
            <a:avLst/>
          </a:prstGeom>
        </p:spPr>
        <p:txBody>
          <a:bodyPr vert="horz" lIns="99048" tIns="49524" rIns="99048" bIns="49524"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1"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r>
              <a:rPr lang="fr-BE"/>
              <a:t>UMONS | FTI-EII | NL</a:t>
            </a: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C472BF5C-F4A4-4237-AD97-00BC6E0FC6C7}" type="slidenum">
              <a:rPr lang="fr-BE"/>
              <a:pPr>
                <a:defRPr/>
              </a:pPr>
              <a:t>‹N°›</a:t>
            </a:fld>
            <a:endParaRPr lang="fr-BE" dirty="0"/>
          </a:p>
        </p:txBody>
      </p:sp>
    </p:spTree>
    <p:extLst>
      <p:ext uri="{BB962C8B-B14F-4D97-AF65-F5344CB8AC3E}">
        <p14:creationId xmlns:p14="http://schemas.microsoft.com/office/powerpoint/2010/main" val="13271095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en-tête 1"/>
          <p:cNvSpPr>
            <a:spLocks noGrp="1"/>
          </p:cNvSpPr>
          <p:nvPr>
            <p:ph type="hdr" sz="quarter"/>
          </p:nvPr>
        </p:nvSpPr>
        <p:spPr>
          <a:ln/>
        </p:spPr>
        <p:txBody>
          <a:bodyPr/>
          <a:lstStyle/>
          <a:p>
            <a:r>
              <a:rPr lang="fr-BE"/>
              <a:t>Néerlandais | 1er bloc de bachelier</a:t>
            </a:r>
          </a:p>
        </p:txBody>
      </p:sp>
      <p:sp>
        <p:nvSpPr>
          <p:cNvPr id="5" name="Espace réservé de la date 2"/>
          <p:cNvSpPr>
            <a:spLocks noGrp="1"/>
          </p:cNvSpPr>
          <p:nvPr>
            <p:ph type="dt" idx="1"/>
          </p:nvPr>
        </p:nvSpPr>
        <p:spPr>
          <a:ln/>
        </p:spPr>
        <p:txBody>
          <a:bodyPr/>
          <a:lstStyle/>
          <a:p>
            <a:r>
              <a:rPr lang="fr-FR"/>
              <a:t>2018-2019</a:t>
            </a:r>
            <a:endParaRPr lang="fr-BE"/>
          </a:p>
        </p:txBody>
      </p:sp>
      <p:sp>
        <p:nvSpPr>
          <p:cNvPr id="6" name="Espace réservé du pied de page 5"/>
          <p:cNvSpPr>
            <a:spLocks noGrp="1"/>
          </p:cNvSpPr>
          <p:nvPr>
            <p:ph type="ftr" sz="quarter" idx="4"/>
          </p:nvPr>
        </p:nvSpPr>
        <p:spPr>
          <a:ln/>
        </p:spPr>
        <p:txBody>
          <a:bodyPr/>
          <a:lstStyle/>
          <a:p>
            <a:r>
              <a:rPr lang="fr-BE"/>
              <a:t>UMONS | FTI-EII | NL</a:t>
            </a:r>
          </a:p>
        </p:txBody>
      </p:sp>
      <p:sp>
        <p:nvSpPr>
          <p:cNvPr id="7" name="Espace réservé du numéro de diapositive 6"/>
          <p:cNvSpPr>
            <a:spLocks noGrp="1"/>
          </p:cNvSpPr>
          <p:nvPr>
            <p:ph type="sldNum" sz="quarter" idx="5"/>
          </p:nvPr>
        </p:nvSpPr>
        <p:spPr>
          <a:ln/>
        </p:spPr>
        <p:txBody>
          <a:bodyPr/>
          <a:lstStyle/>
          <a:p>
            <a:fld id="{930605BE-CD3A-46F6-A3F6-3A8069685BF3}" type="slidenum">
              <a:rPr lang="fr-BE"/>
              <a:pPr/>
              <a:t>1</a:t>
            </a:fld>
            <a:endParaRPr lang="fr-BE"/>
          </a:p>
        </p:txBody>
      </p:sp>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p:txBody>
          <a:bodyPr/>
          <a:lstStyle/>
          <a:p>
            <a:r>
              <a:rPr lang="fr-FR" dirty="0"/>
              <a:t>Buenos </a:t>
            </a:r>
            <a:r>
              <a:rPr lang="fr-FR" dirty="0" err="1"/>
              <a:t>días</a:t>
            </a:r>
            <a:r>
              <a:rPr lang="fr-FR" dirty="0"/>
              <a:t> a </a:t>
            </a:r>
            <a:r>
              <a:rPr lang="fr-FR" dirty="0" err="1"/>
              <a:t>todos</a:t>
            </a:r>
            <a:r>
              <a:rPr lang="fr-FR" dirty="0"/>
              <a:t>, </a:t>
            </a:r>
            <a:r>
              <a:rPr lang="en-US" dirty="0"/>
              <a:t>Hello everyone, I am very happy to be here with you today to talk about an experiment I conducted as part of my doctoral thesis, which concerns the study of the translation of the Dutch marker "maar" (the equivalent of "but" in English) into French by translation students and professional translators.</a:t>
            </a:r>
            <a:endParaRPr lang="fr-FR" dirty="0"/>
          </a:p>
        </p:txBody>
      </p:sp>
    </p:spTree>
    <p:extLst>
      <p:ext uri="{BB962C8B-B14F-4D97-AF65-F5344CB8AC3E}">
        <p14:creationId xmlns:p14="http://schemas.microsoft.com/office/powerpoint/2010/main" val="72054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classification was tested in monolingual corpus studies, and it appeared to us that it was relevant to distinguish some functional categories of "</a:t>
            </a:r>
            <a:r>
              <a:rPr lang="en-US" dirty="0" err="1"/>
              <a:t>mais</a:t>
            </a:r>
            <a:r>
              <a:rPr lang="en-US" dirty="0"/>
              <a:t>" and "maar", referring mainly to Adam's work, mainly linked to the concession,</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10</a:t>
            </a:fld>
            <a:endParaRPr lang="fr-BE" dirty="0"/>
          </a:p>
        </p:txBody>
      </p:sp>
    </p:spTree>
    <p:extLst>
      <p:ext uri="{BB962C8B-B14F-4D97-AF65-F5344CB8AC3E}">
        <p14:creationId xmlns:p14="http://schemas.microsoft.com/office/powerpoint/2010/main" val="127000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Here you have a comprehensive overview of the semantic analysis of '</a:t>
            </a:r>
            <a:r>
              <a:rPr lang="en-US" dirty="0" err="1"/>
              <a:t>mais</a:t>
            </a:r>
            <a:r>
              <a:rPr lang="en-US" dirty="0"/>
              <a:t>' and 'maar' in this study. For ease of use, I have translated the examples used in English (except for one, as it is not possible to use 'but' in this case). </a:t>
            </a:r>
          </a:p>
          <a:p>
            <a:r>
              <a:rPr lang="en-US" dirty="0"/>
              <a:t>First, we have the simple concession, where one fact is supposed to prevent another fact from happening, but it did not have that effect. Then we have the additive concessions, where 'purpose' is combined with 'also'. In the last two concessive categories, 'but' does not act on the elements within the discourse, but on the progression of the discourse itself. It can be oral or written. These "buts" are typically found at the beginning of sentences, or even paragraphs, and allow the story to progress, to introduce new elements.</a:t>
            </a:r>
          </a:p>
          <a:p>
            <a:r>
              <a:rPr lang="en-US" dirty="0"/>
              <a:t>Then we have the corrective “but”, where something presented as totally wrong is replaced by something else. </a:t>
            </a:r>
          </a:p>
          <a:p>
            <a:r>
              <a:rPr lang="en-US" dirty="0"/>
              <a:t>And finally, we have the oppositive “but”, where we compare two things that are presented in this context as opposites,</a:t>
            </a:r>
            <a:endParaRPr lang="fr-FR"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11</a:t>
            </a:fld>
            <a:endParaRPr lang="fr-BE" dirty="0"/>
          </a:p>
        </p:txBody>
      </p:sp>
    </p:spTree>
    <p:extLst>
      <p:ext uri="{BB962C8B-B14F-4D97-AF65-F5344CB8AC3E}">
        <p14:creationId xmlns:p14="http://schemas.microsoft.com/office/powerpoint/2010/main" val="295939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Once the monolingual studies were completed and our semantic classification of '</a:t>
            </a:r>
            <a:r>
              <a:rPr lang="en-US" dirty="0" err="1"/>
              <a:t>mais</a:t>
            </a:r>
            <a:r>
              <a:rPr lang="en-US" dirty="0"/>
              <a:t>' and 'maar' was done, we could move on to the parallel studies (in the Dutch Parallel Corpus). We then developed the following table, which </a:t>
            </a:r>
            <a:r>
              <a:rPr lang="en-US" dirty="0" err="1"/>
              <a:t>summarises</a:t>
            </a:r>
            <a:r>
              <a:rPr lang="en-US" dirty="0"/>
              <a:t> the three different possible translation strategies for the markers we are studying. </a:t>
            </a:r>
          </a:p>
          <a:p>
            <a:r>
              <a:rPr lang="en-US" dirty="0"/>
              <a:t>The first is the literal translation, where 'maar' is simply translated by its French equivalent '</a:t>
            </a:r>
            <a:r>
              <a:rPr lang="en-US" dirty="0" err="1"/>
              <a:t>mais</a:t>
            </a:r>
            <a:r>
              <a:rPr lang="en-US" dirty="0"/>
              <a:t>'. The second strategy is to translate 'maar' by a marker other than '</a:t>
            </a:r>
            <a:r>
              <a:rPr lang="en-US" dirty="0" err="1"/>
              <a:t>mais</a:t>
            </a:r>
            <a:r>
              <a:rPr lang="en-US" dirty="0"/>
              <a:t>' in French, and the third strategy occurs when the marker appears to be untranslated, resulting in what </a:t>
            </a:r>
            <a:r>
              <a:rPr lang="en-US" dirty="0" err="1"/>
              <a:t>Corminboeuf</a:t>
            </a:r>
            <a:r>
              <a:rPr lang="en-US" dirty="0"/>
              <a:t> calls an unmarked relationship. In reality, the original idea of the sentence is still there, but it is expressed in another way, either by a verb or by a phrase. 12MIN 45</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12</a:t>
            </a:fld>
            <a:endParaRPr lang="fr-BE" dirty="0"/>
          </a:p>
        </p:txBody>
      </p:sp>
    </p:spTree>
    <p:extLst>
      <p:ext uri="{BB962C8B-B14F-4D97-AF65-F5344CB8AC3E}">
        <p14:creationId xmlns:p14="http://schemas.microsoft.com/office/powerpoint/2010/main" val="59812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Translators who wished to participate in the experiment had to be considered as professional translators according to the PACTE criteria, i.e. the translator must have been working as a translator for at least 5 years from Dutch into French, and translation must represent at least 70% of his/her financial income. The students were in their final year at the translation faculty of the University of Mons and had Dutch in their language combination. Students and professionals had to have French as their mother tongue.</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13</a:t>
            </a:fld>
            <a:endParaRPr lang="fr-BE" dirty="0"/>
          </a:p>
        </p:txBody>
      </p:sp>
    </p:spTree>
    <p:extLst>
      <p:ext uri="{BB962C8B-B14F-4D97-AF65-F5344CB8AC3E}">
        <p14:creationId xmlns:p14="http://schemas.microsoft.com/office/powerpoint/2010/main" val="281071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it comes to the methodology of the experiment itself, the experiment consisted of the translation of an authentic Dutch text into French. The text was 488 words long, and the time allowed for translation was 1.5 hours (a time that was calculated according to the average duration of the translation exams at the University of Mons). The text contained authentic occurrences of "maar" covering different semantic categories of the marker.</a:t>
            </a:r>
            <a:endParaRPr lang="fr-BE" dirty="0"/>
          </a:p>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14</a:t>
            </a:fld>
            <a:endParaRPr lang="fr-BE" dirty="0"/>
          </a:p>
        </p:txBody>
      </p:sp>
    </p:spTree>
    <p:extLst>
      <p:ext uri="{BB962C8B-B14F-4D97-AF65-F5344CB8AC3E}">
        <p14:creationId xmlns:p14="http://schemas.microsoft.com/office/powerpoint/2010/main" val="107301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décrirai ici les principales tendances monolingues des étudiants</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15</a:t>
            </a:fld>
            <a:endParaRPr lang="fr-BE" dirty="0"/>
          </a:p>
        </p:txBody>
      </p:sp>
    </p:spTree>
    <p:extLst>
      <p:ext uri="{BB962C8B-B14F-4D97-AF65-F5344CB8AC3E}">
        <p14:creationId xmlns:p14="http://schemas.microsoft.com/office/powerpoint/2010/main" val="185879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Je décrirai ici les principales tendances monolingues des professionnels</a:t>
            </a:r>
            <a:endParaRPr lang="fr-BE" dirty="0"/>
          </a:p>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16</a:t>
            </a:fld>
            <a:endParaRPr lang="fr-BE" dirty="0"/>
          </a:p>
        </p:txBody>
      </p:sp>
    </p:spTree>
    <p:extLst>
      <p:ext uri="{BB962C8B-B14F-4D97-AF65-F5344CB8AC3E}">
        <p14:creationId xmlns:p14="http://schemas.microsoft.com/office/powerpoint/2010/main" val="402936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17</a:t>
            </a:fld>
            <a:endParaRPr lang="fr-BE" dirty="0"/>
          </a:p>
        </p:txBody>
      </p:sp>
    </p:spTree>
    <p:extLst>
      <p:ext uri="{BB962C8B-B14F-4D97-AF65-F5344CB8AC3E}">
        <p14:creationId xmlns:p14="http://schemas.microsoft.com/office/powerpoint/2010/main" val="331673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18</a:t>
            </a:fld>
            <a:endParaRPr lang="fr-BE" dirty="0"/>
          </a:p>
        </p:txBody>
      </p:sp>
    </p:spTree>
    <p:extLst>
      <p:ext uri="{BB962C8B-B14F-4D97-AF65-F5344CB8AC3E}">
        <p14:creationId xmlns:p14="http://schemas.microsoft.com/office/powerpoint/2010/main" val="125749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 make it clearer, I have listed them again here. We see that professional translators use the other markers strategy at least three times more than students.</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19</a:t>
            </a:fld>
            <a:endParaRPr lang="fr-BE" dirty="0"/>
          </a:p>
        </p:txBody>
      </p:sp>
    </p:spTree>
    <p:extLst>
      <p:ext uri="{BB962C8B-B14F-4D97-AF65-F5344CB8AC3E}">
        <p14:creationId xmlns:p14="http://schemas.microsoft.com/office/powerpoint/2010/main" val="364881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structure of today's presentation is as follows: I) I will begin by situating the study I am about to present to you, and by telling you about the context in which it takes place, which will enable me to describe its goals. II) I will then go on with the literature, focusing mainly on the notion of contrast. III) After that, I will describe the methodology of this study, which I will divide into two parts, one devoted to the semantic classification of "</a:t>
            </a:r>
            <a:r>
              <a:rPr lang="en-US" dirty="0" err="1"/>
              <a:t>mais</a:t>
            </a:r>
            <a:r>
              <a:rPr lang="en-US" dirty="0"/>
              <a:t>" and "maar", and the other, which will describe the details of the experiment that was conducted. IV) I will then conclude by discussing, of course, the results I have observed in the translations of students and professionals, and we will see to what extent they are similar or differ.</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2</a:t>
            </a:fld>
            <a:endParaRPr lang="fr-BE" dirty="0"/>
          </a:p>
        </p:txBody>
      </p:sp>
    </p:spTree>
    <p:extLst>
      <p:ext uri="{BB962C8B-B14F-4D97-AF65-F5344CB8AC3E}">
        <p14:creationId xmlns:p14="http://schemas.microsoft.com/office/powerpoint/2010/main" val="178363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20</a:t>
            </a:fld>
            <a:endParaRPr lang="fr-BE" dirty="0"/>
          </a:p>
        </p:txBody>
      </p:sp>
    </p:spTree>
    <p:extLst>
      <p:ext uri="{BB962C8B-B14F-4D97-AF65-F5344CB8AC3E}">
        <p14:creationId xmlns:p14="http://schemas.microsoft.com/office/powerpoint/2010/main" val="345333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21</a:t>
            </a:fld>
            <a:endParaRPr lang="fr-BE" dirty="0"/>
          </a:p>
        </p:txBody>
      </p:sp>
    </p:spTree>
    <p:extLst>
      <p:ext uri="{BB962C8B-B14F-4D97-AF65-F5344CB8AC3E}">
        <p14:creationId xmlns:p14="http://schemas.microsoft.com/office/powerpoint/2010/main" val="129736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22</a:t>
            </a:fld>
            <a:endParaRPr lang="fr-BE" dirty="0"/>
          </a:p>
        </p:txBody>
      </p:sp>
    </p:spTree>
    <p:extLst>
      <p:ext uri="{BB962C8B-B14F-4D97-AF65-F5344CB8AC3E}">
        <p14:creationId xmlns:p14="http://schemas.microsoft.com/office/powerpoint/2010/main" val="68087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First of all, I think it is relevant to talk briefly about the context of this study. It is part of a larger PhD project dedicated to the study of the translation of the most common contrastive markers into French and Dutch. Here you have the basic steps of this project: I started by conducting monolingual studies in French and Dutch journalistic corpora on the markers I wanted to study (today we are mainly interested in '</a:t>
            </a:r>
            <a:r>
              <a:rPr lang="en-US" dirty="0" err="1"/>
              <a:t>mais</a:t>
            </a:r>
            <a:r>
              <a:rPr lang="en-US" dirty="0"/>
              <a:t>' and 'maar'). The second step was to study these markers in a parallel corpus which allowed me to </a:t>
            </a:r>
            <a:r>
              <a:rPr lang="en-US" dirty="0" err="1"/>
              <a:t>analyse</a:t>
            </a:r>
            <a:r>
              <a:rPr lang="en-US" dirty="0"/>
              <a:t> the way they are translated. And with today's experiment, we are at the last stage of the process, which has an exploratory purpose. </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3</a:t>
            </a:fld>
            <a:endParaRPr lang="fr-BE" dirty="0"/>
          </a:p>
        </p:txBody>
      </p:sp>
    </p:spTree>
    <p:extLst>
      <p:ext uri="{BB962C8B-B14F-4D97-AF65-F5344CB8AC3E}">
        <p14:creationId xmlns:p14="http://schemas.microsoft.com/office/powerpoint/2010/main" val="315743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study is therefore quite complementary to parallel corpus studies, because parallel corpora show markers that are translated only once by a single translator, whereas the study we are going to discuss today analyses markers that have been translated several times by different translators.</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4</a:t>
            </a:fld>
            <a:endParaRPr lang="fr-BE" dirty="0"/>
          </a:p>
        </p:txBody>
      </p:sp>
    </p:spTree>
    <p:extLst>
      <p:ext uri="{BB962C8B-B14F-4D97-AF65-F5344CB8AC3E}">
        <p14:creationId xmlns:p14="http://schemas.microsoft.com/office/powerpoint/2010/main" val="390533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With this study, I wanted to investigate the translation strategies of translation students when faced with these markers, and then to see to what extent they are similar or different from those of professional translators.</a:t>
            </a:r>
          </a:p>
          <a:p>
            <a:r>
              <a:rPr lang="en-US" dirty="0"/>
              <a:t>2,50 min</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5</a:t>
            </a:fld>
            <a:endParaRPr lang="fr-BE" dirty="0"/>
          </a:p>
        </p:txBody>
      </p:sp>
    </p:spTree>
    <p:extLst>
      <p:ext uri="{BB962C8B-B14F-4D97-AF65-F5344CB8AC3E}">
        <p14:creationId xmlns:p14="http://schemas.microsoft.com/office/powerpoint/2010/main" val="364161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Before studying “</a:t>
            </a:r>
            <a:r>
              <a:rPr lang="en-US" dirty="0" err="1"/>
              <a:t>mais</a:t>
            </a:r>
            <a:r>
              <a:rPr lang="en-US" dirty="0"/>
              <a:t>" and "maar" per se, it is worth taking a look at the notion to which they are inextricably linked, namely the notion of contrast. It is a matter of debate in the literature, and Dupont notes that its approaches can be extremely diverse. It is therefore necessary first of all to adopt a definition of the notion of contrast, as it will condition the semantic definition of "</a:t>
            </a:r>
            <a:r>
              <a:rPr lang="en-US" dirty="0" err="1"/>
              <a:t>mais</a:t>
            </a:r>
            <a:r>
              <a:rPr lang="en-US" dirty="0"/>
              <a:t>" and "maar" that we will use in this study. Traditions in the conception of the notion of contrast vary according to the languages one studies, and this notion has not been much studied from a parallel point a view for the French-Dutch language pair.</a:t>
            </a:r>
            <a:endParaRPr lang="fr-FR"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6</a:t>
            </a:fld>
            <a:endParaRPr lang="fr-BE" dirty="0"/>
          </a:p>
        </p:txBody>
      </p:sp>
    </p:spTree>
    <p:extLst>
      <p:ext uri="{BB962C8B-B14F-4D97-AF65-F5344CB8AC3E}">
        <p14:creationId xmlns:p14="http://schemas.microsoft.com/office/powerpoint/2010/main" val="383494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her doctoral work, Dupont portrays the traditional views of the notion of contrast in several languages. We notice that, in French, the traditional view of the notion of contrast is based on concession and correction, whereas in Dutch, as </a:t>
            </a:r>
            <a:r>
              <a:rPr lang="en-US" dirty="0" err="1"/>
              <a:t>Perrez</a:t>
            </a:r>
            <a:r>
              <a:rPr lang="en-US" dirty="0"/>
              <a:t> states, a three-dimensional vision of the notion of contrast is traditionally adopted, which is also typical of multilingual studies. Since this study is also a multilingual study, I have adopted a three-dimensional view of the notion of contrast in this study. </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7</a:t>
            </a:fld>
            <a:endParaRPr lang="fr-BE" dirty="0"/>
          </a:p>
        </p:txBody>
      </p:sp>
    </p:spTree>
    <p:extLst>
      <p:ext uri="{BB962C8B-B14F-4D97-AF65-F5344CB8AC3E}">
        <p14:creationId xmlns:p14="http://schemas.microsoft.com/office/powerpoint/2010/main" val="385951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then come to this diagram which </a:t>
            </a:r>
            <a:r>
              <a:rPr lang="en-US" dirty="0" err="1"/>
              <a:t>summarises</a:t>
            </a:r>
            <a:r>
              <a:rPr lang="en-US" dirty="0"/>
              <a:t> the three fundamental contrastive sub-notions, namely </a:t>
            </a:r>
            <a:r>
              <a:rPr lang="en-US" b="1" dirty="0"/>
              <a:t>concession, opposition and correction</a:t>
            </a:r>
            <a:r>
              <a:rPr lang="en-US" dirty="0"/>
              <a:t>. I will go into more detail about these notions in the next section of this presentation and give several examples.</a:t>
            </a:r>
          </a:p>
          <a:p>
            <a:r>
              <a:rPr lang="en-US" dirty="0"/>
              <a:t>7 Minutes +/-</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8</a:t>
            </a:fld>
            <a:endParaRPr lang="fr-BE" dirty="0"/>
          </a:p>
        </p:txBody>
      </p:sp>
    </p:spTree>
    <p:extLst>
      <p:ext uri="{BB962C8B-B14F-4D97-AF65-F5344CB8AC3E}">
        <p14:creationId xmlns:p14="http://schemas.microsoft.com/office/powerpoint/2010/main" val="285592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three-dimensional view of the notion of contrast is the basis of our three-dimensional semantic classification of ‘</a:t>
            </a:r>
            <a:r>
              <a:rPr lang="en-US" dirty="0" err="1"/>
              <a:t>mais</a:t>
            </a:r>
            <a:r>
              <a:rPr lang="en-US" dirty="0"/>
              <a:t>' and 'maar’.  We see here the traditional distinction in French: there are two kinds of "</a:t>
            </a:r>
            <a:r>
              <a:rPr lang="en-US" dirty="0" err="1"/>
              <a:t>mais</a:t>
            </a:r>
            <a:r>
              <a:rPr lang="en-US" dirty="0"/>
              <a:t>", described by Anscombre and </a:t>
            </a:r>
            <a:r>
              <a:rPr lang="en-US" dirty="0" err="1"/>
              <a:t>Ducrot</a:t>
            </a:r>
            <a:r>
              <a:rPr lang="en-US" dirty="0"/>
              <a:t>. The categories of "</a:t>
            </a:r>
            <a:r>
              <a:rPr lang="en-US" dirty="0" err="1"/>
              <a:t>mais</a:t>
            </a:r>
            <a:r>
              <a:rPr lang="en-US" dirty="0"/>
              <a:t>" described by these authors are translated into two different morphemes in Spanish and German. It is interesting that we can extend this logic to justify the category of opposition as well. We must then look at the Slavic languages, which use a distinct morpheme for 'but', often </a:t>
            </a:r>
            <a:r>
              <a:rPr lang="en-US" dirty="0" err="1"/>
              <a:t>characterised</a:t>
            </a:r>
            <a:r>
              <a:rPr lang="en-US" dirty="0"/>
              <a:t> by the letter 'a'.</a:t>
            </a:r>
            <a:endParaRPr lang="fr-BE" dirty="0"/>
          </a:p>
        </p:txBody>
      </p:sp>
      <p:sp>
        <p:nvSpPr>
          <p:cNvPr id="4" name="Espace réservé de l'en-tête 3"/>
          <p:cNvSpPr>
            <a:spLocks noGrp="1"/>
          </p:cNvSpPr>
          <p:nvPr>
            <p:ph type="hdr" sz="quarter"/>
          </p:nvPr>
        </p:nvSpPr>
        <p:spPr/>
        <p:txBody>
          <a:bodyPr/>
          <a:lstStyle/>
          <a:p>
            <a:pPr>
              <a:defRPr/>
            </a:pPr>
            <a:r>
              <a:rPr lang="fr-BE"/>
              <a:t>Néerlandais | 1er bloc de bachelier</a:t>
            </a:r>
          </a:p>
        </p:txBody>
      </p:sp>
      <p:sp>
        <p:nvSpPr>
          <p:cNvPr id="5" name="Espace réservé de la date 4"/>
          <p:cNvSpPr>
            <a:spLocks noGrp="1"/>
          </p:cNvSpPr>
          <p:nvPr>
            <p:ph type="dt" idx="1"/>
          </p:nvPr>
        </p:nvSpPr>
        <p:spPr/>
        <p:txBody>
          <a:bodyPr/>
          <a:lstStyle/>
          <a:p>
            <a:pPr>
              <a:defRPr/>
            </a:pPr>
            <a:r>
              <a:rPr lang="fr-FR"/>
              <a:t>2018-2019</a:t>
            </a:r>
            <a:endParaRPr lang="fr-BE" dirty="0"/>
          </a:p>
        </p:txBody>
      </p:sp>
      <p:sp>
        <p:nvSpPr>
          <p:cNvPr id="6" name="Espace réservé du pied de page 5"/>
          <p:cNvSpPr>
            <a:spLocks noGrp="1"/>
          </p:cNvSpPr>
          <p:nvPr>
            <p:ph type="ftr" sz="quarter" idx="4"/>
          </p:nvPr>
        </p:nvSpPr>
        <p:spPr/>
        <p:txBody>
          <a:bodyPr/>
          <a:lstStyle/>
          <a:p>
            <a:pPr>
              <a:defRPr/>
            </a:pPr>
            <a:r>
              <a:rPr lang="fr-BE"/>
              <a:t>UMONS | FTI-EII | NL</a:t>
            </a:r>
          </a:p>
        </p:txBody>
      </p:sp>
      <p:sp>
        <p:nvSpPr>
          <p:cNvPr id="7" name="Espace réservé du numéro de diapositive 6"/>
          <p:cNvSpPr>
            <a:spLocks noGrp="1"/>
          </p:cNvSpPr>
          <p:nvPr>
            <p:ph type="sldNum" sz="quarter" idx="5"/>
          </p:nvPr>
        </p:nvSpPr>
        <p:spPr/>
        <p:txBody>
          <a:bodyPr/>
          <a:lstStyle/>
          <a:p>
            <a:pPr>
              <a:defRPr/>
            </a:pPr>
            <a:fld id="{C472BF5C-F4A4-4237-AD97-00BC6E0FC6C7}" type="slidenum">
              <a:rPr lang="fr-BE" smtClean="0"/>
              <a:pPr>
                <a:defRPr/>
              </a:pPr>
              <a:t>9</a:t>
            </a:fld>
            <a:endParaRPr lang="fr-BE" dirty="0"/>
          </a:p>
        </p:txBody>
      </p:sp>
    </p:spTree>
    <p:extLst>
      <p:ext uri="{BB962C8B-B14F-4D97-AF65-F5344CB8AC3E}">
        <p14:creationId xmlns:p14="http://schemas.microsoft.com/office/powerpoint/2010/main" val="409832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185738"/>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6475" y="514350"/>
            <a:ext cx="672465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hasCustomPrompt="1"/>
          </p:nvPr>
        </p:nvSpPr>
        <p:spPr>
          <a:xfrm>
            <a:off x="2181225" y="3686176"/>
            <a:ext cx="6800850" cy="542924"/>
          </a:xfrm>
        </p:spPr>
        <p:txBody>
          <a:bodyPr>
            <a:noAutofit/>
          </a:bodyPr>
          <a:lstStyle>
            <a:lvl1pPr marL="342900" indent="-342900" algn="ctr">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Année d’études</a:t>
            </a:r>
            <a:endParaRPr lang="fr-BE" dirty="0"/>
          </a:p>
        </p:txBody>
      </p:sp>
      <p:sp>
        <p:nvSpPr>
          <p:cNvPr id="15" name="Titre 14"/>
          <p:cNvSpPr>
            <a:spLocks noGrp="1"/>
          </p:cNvSpPr>
          <p:nvPr>
            <p:ph type="title" hasCustomPrompt="1"/>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Titre du cours</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Modifiez les styles du texte du masque</a:t>
            </a:r>
          </a:p>
        </p:txBody>
      </p:sp>
      <p:sp>
        <p:nvSpPr>
          <p:cNvPr id="18" name="Espace réservé du texte 17"/>
          <p:cNvSpPr>
            <a:spLocks noGrp="1"/>
          </p:cNvSpPr>
          <p:nvPr>
            <p:ph type="body" sz="quarter" idx="11" hasCustomPrompt="1"/>
          </p:nvPr>
        </p:nvSpPr>
        <p:spPr>
          <a:xfrm>
            <a:off x="2181225" y="4495800"/>
            <a:ext cx="6791325" cy="409575"/>
          </a:xfrm>
        </p:spPr>
        <p:txBody>
          <a:bodyPr>
            <a:noAutofit/>
          </a:bodyPr>
          <a:lstStyle>
            <a:lvl1pPr algn="ctr">
              <a:buNone/>
              <a:defRPr sz="2800"/>
            </a:lvl1pPr>
          </a:lstStyle>
          <a:p>
            <a:pPr lvl="0"/>
            <a:r>
              <a:rPr lang="fr-FR" dirty="0"/>
              <a:t>2013-2014</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9125" y="5492132"/>
            <a:ext cx="914400" cy="1133856"/>
          </a:xfrm>
          <a:prstGeom prst="rect">
            <a:avLst/>
          </a:prstGeom>
        </p:spPr>
      </p:pic>
    </p:spTree>
    <p:extLst>
      <p:ext uri="{BB962C8B-B14F-4D97-AF65-F5344CB8AC3E}">
        <p14:creationId xmlns:p14="http://schemas.microsoft.com/office/powerpoint/2010/main" val="72518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8C6840A3-6889-4185-8ED5-D3B3BBE230D7}"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144985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a:t>Modifiez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761A7DED-1A28-444C-BD51-1FD816ACC28D}" type="slidenum">
              <a:rPr lang="fr-BE"/>
              <a:pPr>
                <a:defRPr/>
              </a:pPr>
              <a:t>‹N°›</a:t>
            </a:fld>
            <a:endParaRPr lang="fr-BE" dirty="0"/>
          </a:p>
        </p:txBody>
      </p:sp>
      <p:sp>
        <p:nvSpPr>
          <p:cNvPr id="7" name="Espace réservé du pied de page 13"/>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47675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1"/>
          <p:cNvSpPr>
            <a:spLocks noGrp="1"/>
          </p:cNvSpPr>
          <p:nvPr>
            <p:ph type="sldNum" sz="quarter" idx="13"/>
          </p:nvPr>
        </p:nvSpPr>
        <p:spPr/>
        <p:txBody>
          <a:bodyPr/>
          <a:lstStyle>
            <a:lvl1pPr>
              <a:defRPr/>
            </a:lvl1pPr>
          </a:lstStyle>
          <a:p>
            <a:pPr>
              <a:defRPr/>
            </a:pPr>
            <a:fld id="{F2B7A48A-5D6F-421D-A426-7B9446798457}" type="slidenum">
              <a:rPr lang="fr-BE"/>
              <a:pPr>
                <a:defRPr/>
              </a:pPr>
              <a:t>‹N°›</a:t>
            </a:fld>
            <a:endParaRPr lang="fr-BE" dirty="0"/>
          </a:p>
        </p:txBody>
      </p:sp>
      <p:sp>
        <p:nvSpPr>
          <p:cNvPr id="8" name="Espace réservé du pied de page 12"/>
          <p:cNvSpPr>
            <a:spLocks noGrp="1"/>
          </p:cNvSpPr>
          <p:nvPr>
            <p:ph type="ftr" sz="quarter" idx="14"/>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4261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3" name="Espace réservé pour une image  12"/>
          <p:cNvSpPr>
            <a:spLocks noGrp="1"/>
          </p:cNvSpPr>
          <p:nvPr>
            <p:ph type="pic" sz="quarter" idx="12"/>
          </p:nvPr>
        </p:nvSpPr>
        <p:spPr>
          <a:xfrm>
            <a:off x="1" y="76200"/>
            <a:ext cx="2227496" cy="6515100"/>
          </a:xfrm>
        </p:spPr>
        <p:txBody>
          <a:bodyPr rtlCol="0">
            <a:normAutofit/>
          </a:bodyPr>
          <a:lstStyle/>
          <a:p>
            <a:pPr lvl="0"/>
            <a:r>
              <a:rPr lang="fr-FR" noProof="0"/>
              <a:t>Cliquez sur l'icône pour ajouter une image</a:t>
            </a:r>
            <a:endParaRPr lang="fr-BE" noProof="0" dirty="0"/>
          </a:p>
        </p:txBody>
      </p:sp>
      <p:sp>
        <p:nvSpPr>
          <p:cNvPr id="7" name="Espace réservé du numéro de diapositive 11"/>
          <p:cNvSpPr>
            <a:spLocks noGrp="1"/>
          </p:cNvSpPr>
          <p:nvPr>
            <p:ph type="sldNum" sz="quarter" idx="13"/>
          </p:nvPr>
        </p:nvSpPr>
        <p:spPr/>
        <p:txBody>
          <a:bodyPr/>
          <a:lstStyle>
            <a:lvl1pPr>
              <a:defRPr/>
            </a:lvl1pPr>
          </a:lstStyle>
          <a:p>
            <a:pPr>
              <a:defRPr/>
            </a:pPr>
            <a:fld id="{B790C169-8203-4640-BA8A-8BF80C08038C}" type="slidenum">
              <a:rPr lang="fr-BE"/>
              <a:pPr>
                <a:defRPr/>
              </a:pPr>
              <a:t>‹N°›</a:t>
            </a:fld>
            <a:endParaRPr lang="fr-BE" dirty="0"/>
          </a:p>
        </p:txBody>
      </p:sp>
      <p:sp>
        <p:nvSpPr>
          <p:cNvPr id="8" name="Espace réservé du pied de page 13"/>
          <p:cNvSpPr>
            <a:spLocks noGrp="1"/>
          </p:cNvSpPr>
          <p:nvPr>
            <p:ph type="ftr" sz="quarter" idx="14"/>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373152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10" name="Titre 9"/>
          <p:cNvSpPr>
            <a:spLocks noGrp="1"/>
          </p:cNvSpPr>
          <p:nvPr>
            <p:ph type="title"/>
          </p:nvPr>
        </p:nvSpPr>
        <p:spPr/>
        <p:txBody>
          <a:bodyPr/>
          <a:lstStyle>
            <a:lvl1pPr>
              <a:defRPr>
                <a:solidFill>
                  <a:schemeClr val="accent2"/>
                </a:solidFill>
              </a:defRPr>
            </a:lvl1pPr>
          </a:lstStyle>
          <a:p>
            <a:r>
              <a:rPr lang="fr-FR"/>
              <a:t>Modifiez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4824B060-E0A8-4F34-89EB-7FB041174D23}" type="slidenum">
              <a:rPr lang="fr-BE"/>
              <a:pPr>
                <a:defRPr/>
              </a:pPr>
              <a:t>‹N°›</a:t>
            </a:fld>
            <a:endParaRPr lang="fr-BE" dirty="0"/>
          </a:p>
        </p:txBody>
      </p:sp>
      <p:sp>
        <p:nvSpPr>
          <p:cNvPr id="8" name="Espace réservé du pied de page 12"/>
          <p:cNvSpPr>
            <a:spLocks noGrp="1"/>
          </p:cNvSpPr>
          <p:nvPr>
            <p:ph type="ftr" sz="quarter" idx="15"/>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16153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p:txBody>
          <a:bodyPr/>
          <a:lstStyle>
            <a:lvl1pPr>
              <a:defRPr>
                <a:solidFill>
                  <a:schemeClr val="accent2"/>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9" name="Espace réservé du numéro de diapositive 12"/>
          <p:cNvSpPr>
            <a:spLocks noGrp="1"/>
          </p:cNvSpPr>
          <p:nvPr>
            <p:ph type="sldNum" sz="quarter" idx="10"/>
          </p:nvPr>
        </p:nvSpPr>
        <p:spPr/>
        <p:txBody>
          <a:bodyPr/>
          <a:lstStyle>
            <a:lvl1pPr>
              <a:defRPr/>
            </a:lvl1pPr>
          </a:lstStyle>
          <a:p>
            <a:pPr>
              <a:defRPr/>
            </a:pPr>
            <a:fld id="{CF437564-6157-4F15-AFA8-C56DB9DC33F3}" type="slidenum">
              <a:rPr lang="fr-BE"/>
              <a:pPr>
                <a:defRPr/>
              </a:pPr>
              <a:t>‹N°›</a:t>
            </a:fld>
            <a:endParaRPr lang="fr-BE" dirty="0"/>
          </a:p>
        </p:txBody>
      </p:sp>
      <p:sp>
        <p:nvSpPr>
          <p:cNvPr id="10" name="Espace réservé du pied de page 13"/>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4111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p:txBody>
          <a:bodyPr/>
          <a:lstStyle>
            <a:lvl1pPr>
              <a:defRPr>
                <a:solidFill>
                  <a:schemeClr val="accent2"/>
                </a:solidFill>
              </a:defRPr>
            </a:lvl1pPr>
          </a:lstStyle>
          <a:p>
            <a:r>
              <a:rPr lang="fr-FR"/>
              <a:t>Modifiez le style du titre</a:t>
            </a:r>
            <a:endParaRPr lang="fr-BE" dirty="0"/>
          </a:p>
        </p:txBody>
      </p:sp>
      <p:sp>
        <p:nvSpPr>
          <p:cNvPr id="5" name="Espace réservé du numéro de diapositive 11"/>
          <p:cNvSpPr>
            <a:spLocks noGrp="1"/>
          </p:cNvSpPr>
          <p:nvPr>
            <p:ph type="sldNum" sz="quarter" idx="10"/>
          </p:nvPr>
        </p:nvSpPr>
        <p:spPr/>
        <p:txBody>
          <a:bodyPr/>
          <a:lstStyle>
            <a:lvl1pPr>
              <a:defRPr/>
            </a:lvl1pPr>
          </a:lstStyle>
          <a:p>
            <a:pPr>
              <a:defRPr/>
            </a:pPr>
            <a:fld id="{02A5BF88-F531-4941-BDC1-1CE265FF58D5}" type="slidenum">
              <a:rPr lang="fr-BE"/>
              <a:pPr>
                <a:defRPr/>
              </a:pPr>
              <a:t>‹N°›</a:t>
            </a:fld>
            <a:endParaRPr lang="fr-BE" dirty="0"/>
          </a:p>
        </p:txBody>
      </p:sp>
      <p:sp>
        <p:nvSpPr>
          <p:cNvPr id="6" name="Espace réservé du pied de page 12"/>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82336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2DA3C0D8-0916-4A97-88A7-BE22BC098911}" type="slidenum">
              <a:rPr lang="fr-BE"/>
              <a:pPr>
                <a:defRPr/>
              </a:pPr>
              <a:t>‹N°›</a:t>
            </a:fld>
            <a:endParaRPr lang="fr-BE" dirty="0"/>
          </a:p>
        </p:txBody>
      </p:sp>
      <p:sp>
        <p:nvSpPr>
          <p:cNvPr id="5" name="Espace réservé du pied de page 6"/>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140304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269" t="20290" r="13968" b="25948"/>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userDrawn="1"/>
        </p:nvSpPr>
        <p:spPr bwMode="auto">
          <a:xfrm>
            <a:off x="-9525" y="6543675"/>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600" b="1">
                <a:solidFill>
                  <a:srgbClr val="A6A6A6"/>
                </a:solidFill>
              </a:rPr>
              <a:t>Université de Mons</a:t>
            </a:r>
            <a:endParaRPr lang="fr-BE" sz="1600" b="1">
              <a:solidFill>
                <a:srgbClr val="A6A6A6"/>
              </a:solidFill>
            </a:endParaRP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B5013D3D-9436-416D-8509-19E544BBD09A}"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XIV Congreso Internacional de Lingüística de Corpus - 10-13 May 2023 - Nathanaël Stilmant (Umons)</a:t>
            </a:r>
          </a:p>
        </p:txBody>
      </p:sp>
    </p:spTree>
    <p:extLst>
      <p:ext uri="{BB962C8B-B14F-4D97-AF65-F5344CB8AC3E}">
        <p14:creationId xmlns:p14="http://schemas.microsoft.com/office/powerpoint/2010/main" val="346530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28" name="Picture 2"/>
          <p:cNvPicPr>
            <a:picLocks noChangeAspect="1" noChangeArrowheads="1"/>
          </p:cNvPicPr>
          <p:nvPr/>
        </p:nvPicPr>
        <p:blipFill>
          <a:blip r:embed="rId12">
            <a:extLst>
              <a:ext uri="{28A0092B-C50C-407E-A947-70E740481C1C}">
                <a14:useLocalDpi xmlns:a14="http://schemas.microsoft.com/office/drawing/2010/main" val="0"/>
              </a:ext>
            </a:extLst>
          </a:blip>
          <a:srcRect l="269" t="20290" r="13968" b="25948"/>
          <a:stretch>
            <a:fillRect/>
          </a:stretch>
        </p:blipFill>
        <p:spPr bwMode="auto">
          <a:xfrm>
            <a:off x="0" y="0"/>
            <a:ext cx="91440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noChangeArrowheads="1"/>
          </p:cNvPicPr>
          <p:nvPr/>
        </p:nvPicPr>
        <p:blipFill>
          <a:blip r:embed="rId12">
            <a:extLst>
              <a:ext uri="{28A0092B-C50C-407E-A947-70E740481C1C}">
                <a14:useLocalDpi xmlns:a14="http://schemas.microsoft.com/office/drawing/2010/main" val="0"/>
              </a:ext>
            </a:extLst>
          </a:blip>
          <a:srcRect l="269" t="20290" r="13968" b="25948"/>
          <a:stretch>
            <a:fillRect/>
          </a:stretch>
        </p:blipFill>
        <p:spPr bwMode="auto">
          <a:xfrm>
            <a:off x="0" y="6780213"/>
            <a:ext cx="914400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r>
              <a:rPr lang="fr-BE"/>
              <a:t>XIV Congreso Internacional de Lingüística de Corpus - 10-13 May 2023 - Nathanaël Stilmant (Umons)</a:t>
            </a:r>
            <a:endParaRPr lang="fr-BE"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fld id="{6E4ED8BB-B4D0-4FB9-B35E-DCCD291DA905}"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774" r:id="rId1"/>
    <p:sldLayoutId id="2147483780" r:id="rId2"/>
    <p:sldLayoutId id="2147483781" r:id="rId3"/>
    <p:sldLayoutId id="2147483783" r:id="rId4"/>
    <p:sldLayoutId id="2147483784" r:id="rId5"/>
    <p:sldLayoutId id="2147483785" r:id="rId6"/>
    <p:sldLayoutId id="2147483786" r:id="rId7"/>
    <p:sldLayoutId id="2147483787" r:id="rId8"/>
    <p:sldLayoutId id="2147483788" r:id="rId9"/>
    <p:sldLayoutId id="2147483789" r:id="rId10"/>
  </p:sldLayoutIdLst>
  <p:hf hdr="0" dt="0"/>
  <p:txStyles>
    <p:titleStyle>
      <a:lvl1pPr algn="ctr" rtl="0" eaLnBrk="1" fontAlgn="base" hangingPunct="1">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eaLnBrk="1" fontAlgn="base" hangingPunct="1">
        <a:spcBef>
          <a:spcPct val="0"/>
        </a:spcBef>
        <a:spcAft>
          <a:spcPct val="0"/>
        </a:spcAft>
        <a:defRPr sz="4400" b="1">
          <a:solidFill>
            <a:schemeClr val="accent2"/>
          </a:solidFill>
          <a:latin typeface="Calibri" pitchFamily="34" charset="0"/>
          <a:cs typeface="Arial" charset="0"/>
        </a:defRPr>
      </a:lvl2pPr>
      <a:lvl3pPr algn="ctr" rtl="0" eaLnBrk="1" fontAlgn="base" hangingPunct="1">
        <a:spcBef>
          <a:spcPct val="0"/>
        </a:spcBef>
        <a:spcAft>
          <a:spcPct val="0"/>
        </a:spcAft>
        <a:defRPr sz="4400" b="1">
          <a:solidFill>
            <a:schemeClr val="accent2"/>
          </a:solidFill>
          <a:latin typeface="Calibri" pitchFamily="34" charset="0"/>
          <a:cs typeface="Arial" charset="0"/>
        </a:defRPr>
      </a:lvl3pPr>
      <a:lvl4pPr algn="ctr" rtl="0" eaLnBrk="1" fontAlgn="base" hangingPunct="1">
        <a:spcBef>
          <a:spcPct val="0"/>
        </a:spcBef>
        <a:spcAft>
          <a:spcPct val="0"/>
        </a:spcAft>
        <a:defRPr sz="4400" b="1">
          <a:solidFill>
            <a:schemeClr val="accent2"/>
          </a:solidFill>
          <a:latin typeface="Calibri" pitchFamily="34" charset="0"/>
          <a:cs typeface="Arial" charset="0"/>
        </a:defRPr>
      </a:lvl4pPr>
      <a:lvl5pPr algn="ctr" rtl="0" eaLnBrk="1" fontAlgn="base" hangingPunct="1">
        <a:spcBef>
          <a:spcPct val="0"/>
        </a:spcBef>
        <a:spcAft>
          <a:spcPct val="0"/>
        </a:spcAft>
        <a:defRPr sz="4400" b="1">
          <a:solidFill>
            <a:schemeClr val="accent2"/>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lang="fr-FR" sz="3200" kern="1200" dirty="0">
          <a:solidFill>
            <a:srgbClr val="808080"/>
          </a:solidFill>
          <a:latin typeface="Calibri" pitchFamily="34"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lang="fr-BE" sz="2000"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thanael.STILMANT@umons.ac.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p:cNvSpPr>
          <p:nvPr>
            <p:ph type="subTitle" idx="1"/>
          </p:nvPr>
        </p:nvSpPr>
        <p:spPr>
          <a:xfrm>
            <a:off x="457200" y="2724346"/>
            <a:ext cx="8182801" cy="1649691"/>
          </a:xfrm>
          <a:noFill/>
        </p:spPr>
        <p:txBody>
          <a:bodyPr/>
          <a:lstStyle/>
          <a:p>
            <a:pPr marL="0" indent="0">
              <a:buNone/>
            </a:pPr>
            <a:r>
              <a:rPr lang="en-US" sz="2400" b="1" i="0" dirty="0">
                <a:solidFill>
                  <a:srgbClr val="000000"/>
                </a:solidFill>
                <a:effectLst/>
                <a:latin typeface="inherit"/>
              </a:rPr>
              <a:t>Translating Contrastive Markers in Journalistic Texts: The Case of the Translation of Dutch </a:t>
            </a:r>
            <a:r>
              <a:rPr lang="en-US" sz="2400" b="1" i="1" dirty="0">
                <a:solidFill>
                  <a:srgbClr val="000000"/>
                </a:solidFill>
                <a:effectLst/>
                <a:latin typeface="inherit"/>
              </a:rPr>
              <a:t>maar</a:t>
            </a:r>
            <a:r>
              <a:rPr lang="en-US" sz="2400" b="1" i="0" dirty="0">
                <a:solidFill>
                  <a:srgbClr val="000000"/>
                </a:solidFill>
                <a:effectLst/>
                <a:latin typeface="inherit"/>
              </a:rPr>
              <a:t> Into French by Translation Students and Professional Translators</a:t>
            </a:r>
          </a:p>
          <a:p>
            <a:pPr marL="0" indent="0">
              <a:buNone/>
            </a:pPr>
            <a:endParaRPr lang="en-US" sz="2000" b="1" dirty="0">
              <a:solidFill>
                <a:schemeClr val="tx1"/>
              </a:solidFill>
            </a:endParaRPr>
          </a:p>
          <a:p>
            <a:pPr marL="0" indent="0">
              <a:buNone/>
            </a:pPr>
            <a:r>
              <a:rPr lang="en-US" sz="2000" b="1" dirty="0">
                <a:solidFill>
                  <a:schemeClr val="tx1"/>
                </a:solidFill>
              </a:rPr>
              <a:t>Stilmant Nathanaël (</a:t>
            </a:r>
            <a:r>
              <a:rPr lang="en-US" sz="2000" b="1" dirty="0">
                <a:solidFill>
                  <a:schemeClr val="tx1"/>
                </a:solidFill>
                <a:hlinkClick r:id="rId3"/>
              </a:rPr>
              <a:t>Nathanael.STILMANT@umons.ac.be</a:t>
            </a:r>
            <a:r>
              <a:rPr lang="en-US" sz="2000" b="1" dirty="0">
                <a:solidFill>
                  <a:schemeClr val="tx1"/>
                </a:solidFill>
              </a:rPr>
              <a:t>) </a:t>
            </a:r>
            <a:endParaRPr lang="en-US" sz="4400" dirty="0">
              <a:solidFill>
                <a:schemeClr val="tx1"/>
              </a:solidFill>
            </a:endParaRPr>
          </a:p>
        </p:txBody>
      </p:sp>
      <p:sp>
        <p:nvSpPr>
          <p:cNvPr id="2" name="Espace réservé du texte 1">
            <a:extLst>
              <a:ext uri="{FF2B5EF4-FFF2-40B4-BE49-F238E27FC236}">
                <a16:creationId xmlns:a16="http://schemas.microsoft.com/office/drawing/2014/main" id="{3BA97195-6751-93B8-7392-26E9DB5824FF}"/>
              </a:ext>
            </a:extLst>
          </p:cNvPr>
          <p:cNvSpPr>
            <a:spLocks noGrp="1"/>
          </p:cNvSpPr>
          <p:nvPr>
            <p:ph type="body" sz="quarter" idx="10"/>
          </p:nvPr>
        </p:nvSpPr>
        <p:spPr/>
        <p:txBody>
          <a:bodyPr/>
          <a:lstStyle/>
          <a:p>
            <a:r>
              <a:rPr lang="fr-BE" dirty="0"/>
              <a:t>XIV </a:t>
            </a:r>
            <a:r>
              <a:rPr lang="fr-BE" dirty="0" err="1"/>
              <a:t>Congreso</a:t>
            </a:r>
            <a:r>
              <a:rPr lang="fr-BE" dirty="0"/>
              <a:t> Internacional de </a:t>
            </a:r>
            <a:r>
              <a:rPr lang="fr-BE" dirty="0" err="1"/>
              <a:t>Lingüística</a:t>
            </a:r>
            <a:r>
              <a:rPr lang="fr-BE" dirty="0"/>
              <a:t> de Corpus – CICL 2023</a:t>
            </a:r>
          </a:p>
        </p:txBody>
      </p:sp>
      <p:pic>
        <p:nvPicPr>
          <p:cNvPr id="1026" name="Picture 2" descr="Asociación Española de Lingüística de Corpus">
            <a:extLst>
              <a:ext uri="{FF2B5EF4-FFF2-40B4-BE49-F238E27FC236}">
                <a16:creationId xmlns:a16="http://schemas.microsoft.com/office/drawing/2014/main" id="{67F3F1B0-0718-C7CD-AEAC-A3F69826B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5565515"/>
            <a:ext cx="2157412" cy="9724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80D6B79-C15E-BC70-E1D1-ABAD0A8C9837}"/>
              </a:ext>
            </a:extLst>
          </p:cNvPr>
          <p:cNvPicPr>
            <a:picLocks noChangeAspect="1"/>
          </p:cNvPicPr>
          <p:nvPr/>
        </p:nvPicPr>
        <p:blipFill rotWithShape="1">
          <a:blip r:embed="rId5"/>
          <a:srcRect l="47250" t="42222" r="35000" b="25705"/>
          <a:stretch/>
        </p:blipFill>
        <p:spPr>
          <a:xfrm>
            <a:off x="5063490" y="5447625"/>
            <a:ext cx="1188720" cy="1208224"/>
          </a:xfrm>
          <a:prstGeom prst="rect">
            <a:avLst/>
          </a:prstGeom>
        </p:spPr>
      </p:pic>
      <p:pic>
        <p:nvPicPr>
          <p:cNvPr id="7" name="Image 6">
            <a:extLst>
              <a:ext uri="{FF2B5EF4-FFF2-40B4-BE49-F238E27FC236}">
                <a16:creationId xmlns:a16="http://schemas.microsoft.com/office/drawing/2014/main" id="{2B38762A-E92F-3B1E-4975-B921662FB545}"/>
              </a:ext>
            </a:extLst>
          </p:cNvPr>
          <p:cNvPicPr>
            <a:picLocks noChangeAspect="1"/>
          </p:cNvPicPr>
          <p:nvPr/>
        </p:nvPicPr>
        <p:blipFill rotWithShape="1">
          <a:blip r:embed="rId6"/>
          <a:srcRect l="37375" t="47333" r="43000" b="31627"/>
          <a:stretch/>
        </p:blipFill>
        <p:spPr>
          <a:xfrm>
            <a:off x="2715577" y="5510638"/>
            <a:ext cx="1794510" cy="1082197"/>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3.1. Semantic classification of </a:t>
            </a:r>
            <a:r>
              <a:rPr lang="en-US" sz="2800" i="1" dirty="0" err="1"/>
              <a:t>mais</a:t>
            </a:r>
            <a:r>
              <a:rPr lang="en-US" sz="2800" dirty="0"/>
              <a:t> and </a:t>
            </a:r>
            <a:r>
              <a:rPr lang="en-US" sz="2800" i="1" dirty="0"/>
              <a:t>maar</a:t>
            </a:r>
            <a:endParaRPr lang="en-US" sz="2800" dirty="0"/>
          </a:p>
          <a:p>
            <a:pPr marL="0" indent="0" algn="just"/>
            <a:endParaRPr lang="en-US" sz="2800" i="1" dirty="0"/>
          </a:p>
          <a:p>
            <a:pPr marL="571500" indent="-571500" algn="just">
              <a:buAutoNum type="romanLcParenR"/>
            </a:pPr>
            <a:r>
              <a:rPr lang="fr-BE" sz="2800" dirty="0" err="1"/>
              <a:t>Monolingual</a:t>
            </a:r>
            <a:r>
              <a:rPr lang="fr-BE" sz="2800" dirty="0"/>
              <a:t> </a:t>
            </a:r>
            <a:r>
              <a:rPr lang="fr-BE" sz="2800" dirty="0" err="1"/>
              <a:t>studies</a:t>
            </a:r>
            <a:r>
              <a:rPr lang="fr-BE" sz="2800" dirty="0"/>
              <a:t> FR (Corpus de Référence du Français Contemporain) and DU (SoNaR corpus)</a:t>
            </a:r>
          </a:p>
          <a:p>
            <a:pPr marL="0" indent="0" algn="just"/>
            <a:endParaRPr lang="fr-BE" sz="2800" dirty="0"/>
          </a:p>
          <a:p>
            <a:pPr marL="457200" indent="-457200" algn="just">
              <a:buFont typeface="Symbol" panose="05050102010706020507" pitchFamily="18" charset="2"/>
              <a:buChar char="Þ"/>
            </a:pPr>
            <a:r>
              <a:rPr lang="fr-BE" sz="2800" dirty="0" err="1"/>
              <a:t>Functional</a:t>
            </a:r>
            <a:r>
              <a:rPr lang="fr-BE" sz="2800" dirty="0"/>
              <a:t> concessive and corrective </a:t>
            </a:r>
            <a:r>
              <a:rPr lang="fr-BE" sz="2800" dirty="0" err="1"/>
              <a:t>subcategories</a:t>
            </a:r>
            <a:endParaRPr lang="fr-BE" sz="2800" dirty="0"/>
          </a:p>
          <a:p>
            <a:pPr marL="0" indent="0" algn="just"/>
            <a:endParaRPr lang="fr-BE" sz="2800" dirty="0"/>
          </a:p>
          <a:p>
            <a:pPr marL="0" indent="0" algn="just"/>
            <a:endParaRPr lang="fr-BE" sz="2800" dirty="0"/>
          </a:p>
          <a:p>
            <a:pPr marL="0" indent="0" algn="just"/>
            <a:endParaRPr lang="fr-BE" sz="2800" dirty="0"/>
          </a:p>
          <a:p>
            <a:pPr marL="0" indent="0" algn="just"/>
            <a:endParaRPr lang="fr-BE" sz="2800" dirty="0"/>
          </a:p>
          <a:p>
            <a:pPr marL="571500" indent="-571500" algn="just">
              <a:buAutoNum type="romanLcParenR"/>
            </a:pP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10</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6" name="Tableau 6">
            <a:extLst>
              <a:ext uri="{FF2B5EF4-FFF2-40B4-BE49-F238E27FC236}">
                <a16:creationId xmlns:a16="http://schemas.microsoft.com/office/drawing/2014/main" id="{4BCFC779-3A28-5C51-92EE-A146C601F9FE}"/>
              </a:ext>
            </a:extLst>
          </p:cNvPr>
          <p:cNvGraphicFramePr>
            <a:graphicFrameLocks noGrp="1"/>
          </p:cNvGraphicFramePr>
          <p:nvPr>
            <p:extLst>
              <p:ext uri="{D42A27DB-BD31-4B8C-83A1-F6EECF244321}">
                <p14:modId xmlns:p14="http://schemas.microsoft.com/office/powerpoint/2010/main" val="2564203253"/>
              </p:ext>
            </p:extLst>
          </p:nvPr>
        </p:nvGraphicFramePr>
        <p:xfrm>
          <a:off x="1077073" y="4356085"/>
          <a:ext cx="6989853" cy="1854200"/>
        </p:xfrm>
        <a:graphic>
          <a:graphicData uri="http://schemas.openxmlformats.org/drawingml/2006/table">
            <a:tbl>
              <a:tblPr firstRow="1" bandRow="1">
                <a:tableStyleId>{5C22544A-7EE6-4342-B048-85BDC9FD1C3A}</a:tableStyleId>
              </a:tblPr>
              <a:tblGrid>
                <a:gridCol w="2329951">
                  <a:extLst>
                    <a:ext uri="{9D8B030D-6E8A-4147-A177-3AD203B41FA5}">
                      <a16:colId xmlns:a16="http://schemas.microsoft.com/office/drawing/2014/main" val="1697024128"/>
                    </a:ext>
                  </a:extLst>
                </a:gridCol>
                <a:gridCol w="2329951">
                  <a:extLst>
                    <a:ext uri="{9D8B030D-6E8A-4147-A177-3AD203B41FA5}">
                      <a16:colId xmlns:a16="http://schemas.microsoft.com/office/drawing/2014/main" val="2520494472"/>
                    </a:ext>
                  </a:extLst>
                </a:gridCol>
                <a:gridCol w="2329951">
                  <a:extLst>
                    <a:ext uri="{9D8B030D-6E8A-4147-A177-3AD203B41FA5}">
                      <a16:colId xmlns:a16="http://schemas.microsoft.com/office/drawing/2014/main" val="2244755099"/>
                    </a:ext>
                  </a:extLst>
                </a:gridCol>
              </a:tblGrid>
              <a:tr h="370840">
                <a:tc>
                  <a:txBody>
                    <a:bodyPr/>
                    <a:lstStyle/>
                    <a:p>
                      <a:pPr algn="ctr"/>
                      <a:r>
                        <a:rPr lang="fr-FR" dirty="0"/>
                        <a:t>Concession</a:t>
                      </a:r>
                      <a:endParaRPr lang="fr-BE" dirty="0"/>
                    </a:p>
                  </a:txBody>
                  <a:tcPr/>
                </a:tc>
                <a:tc>
                  <a:txBody>
                    <a:bodyPr/>
                    <a:lstStyle/>
                    <a:p>
                      <a:pPr algn="ctr"/>
                      <a:r>
                        <a:rPr lang="fr-FR" dirty="0"/>
                        <a:t>Correction</a:t>
                      </a:r>
                      <a:endParaRPr lang="fr-BE" dirty="0"/>
                    </a:p>
                  </a:txBody>
                  <a:tcPr/>
                </a:tc>
                <a:tc>
                  <a:txBody>
                    <a:bodyPr/>
                    <a:lstStyle/>
                    <a:p>
                      <a:pPr algn="ctr"/>
                      <a:r>
                        <a:rPr lang="fr-FR" dirty="0"/>
                        <a:t>Opposition</a:t>
                      </a:r>
                      <a:endParaRPr lang="fr-BE" dirty="0"/>
                    </a:p>
                  </a:txBody>
                  <a:tcPr/>
                </a:tc>
                <a:extLst>
                  <a:ext uri="{0D108BD9-81ED-4DB2-BD59-A6C34878D82A}">
                    <a16:rowId xmlns:a16="http://schemas.microsoft.com/office/drawing/2014/main" val="3128023042"/>
                  </a:ext>
                </a:extLst>
              </a:tr>
              <a:tr h="370840">
                <a:tc>
                  <a:txBody>
                    <a:bodyPr/>
                    <a:lstStyle/>
                    <a:p>
                      <a:r>
                        <a:rPr lang="fr-FR" dirty="0"/>
                        <a:t>Simple</a:t>
                      </a:r>
                      <a:endParaRPr lang="fr-BE" dirty="0"/>
                    </a:p>
                  </a:txBody>
                  <a:tcPr/>
                </a:tc>
                <a:tc>
                  <a:txBody>
                    <a:bodyPr/>
                    <a:lstStyle/>
                    <a:p>
                      <a:r>
                        <a:rPr lang="fr-FR" dirty="0"/>
                        <a:t>Simple</a:t>
                      </a:r>
                      <a:endParaRPr lang="fr-BE" dirty="0"/>
                    </a:p>
                  </a:txBody>
                  <a:tcPr/>
                </a:tc>
                <a:tc>
                  <a:txBody>
                    <a:bodyPr/>
                    <a:lstStyle/>
                    <a:p>
                      <a:r>
                        <a:rPr lang="fr-FR" dirty="0"/>
                        <a:t>Simple</a:t>
                      </a:r>
                      <a:endParaRPr lang="fr-BE" dirty="0"/>
                    </a:p>
                  </a:txBody>
                  <a:tcPr/>
                </a:tc>
                <a:extLst>
                  <a:ext uri="{0D108BD9-81ED-4DB2-BD59-A6C34878D82A}">
                    <a16:rowId xmlns:a16="http://schemas.microsoft.com/office/drawing/2014/main" val="444527178"/>
                  </a:ext>
                </a:extLst>
              </a:tr>
              <a:tr h="370840">
                <a:tc>
                  <a:txBody>
                    <a:bodyPr/>
                    <a:lstStyle/>
                    <a:p>
                      <a:r>
                        <a:rPr lang="fr-FR" dirty="0"/>
                        <a:t>Additive</a:t>
                      </a:r>
                      <a:endParaRPr lang="fr-BE" dirty="0"/>
                    </a:p>
                  </a:txBody>
                  <a:tcPr/>
                </a:tc>
                <a:tc>
                  <a:txBody>
                    <a:bodyPr/>
                    <a:lstStyle/>
                    <a:p>
                      <a:r>
                        <a:rPr lang="fr-FR" dirty="0" err="1"/>
                        <a:t>Correlative</a:t>
                      </a:r>
                      <a:endParaRPr lang="fr-BE" dirty="0"/>
                    </a:p>
                  </a:txBody>
                  <a:tcPr/>
                </a:tc>
                <a:tc>
                  <a:txBody>
                    <a:bodyPr/>
                    <a:lstStyle/>
                    <a:p>
                      <a:endParaRPr lang="fr-BE" dirty="0"/>
                    </a:p>
                  </a:txBody>
                  <a:tcPr/>
                </a:tc>
                <a:extLst>
                  <a:ext uri="{0D108BD9-81ED-4DB2-BD59-A6C34878D82A}">
                    <a16:rowId xmlns:a16="http://schemas.microsoft.com/office/drawing/2014/main" val="1681342791"/>
                  </a:ext>
                </a:extLst>
              </a:tr>
              <a:tr h="370840">
                <a:tc>
                  <a:txBody>
                    <a:bodyPr/>
                    <a:lstStyle/>
                    <a:p>
                      <a:r>
                        <a:rPr lang="fr-FR" dirty="0"/>
                        <a:t>Non-verbal (oral)</a:t>
                      </a:r>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498770363"/>
                  </a:ext>
                </a:extLst>
              </a:tr>
              <a:tr h="370840">
                <a:tc>
                  <a:txBody>
                    <a:bodyPr/>
                    <a:lstStyle/>
                    <a:p>
                      <a:r>
                        <a:rPr lang="fr-FR" dirty="0"/>
                        <a:t>Non-verbal (</a:t>
                      </a:r>
                      <a:r>
                        <a:rPr lang="fr-FR" dirty="0" err="1"/>
                        <a:t>written</a:t>
                      </a:r>
                      <a:r>
                        <a:rPr lang="fr-FR" dirty="0"/>
                        <a:t>)</a:t>
                      </a:r>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276929850"/>
                  </a:ext>
                </a:extLst>
              </a:tr>
            </a:tbl>
          </a:graphicData>
        </a:graphic>
      </p:graphicFrame>
    </p:spTree>
    <p:extLst>
      <p:ext uri="{BB962C8B-B14F-4D97-AF65-F5344CB8AC3E}">
        <p14:creationId xmlns:p14="http://schemas.microsoft.com/office/powerpoint/2010/main" val="2602255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037690"/>
            <a:ext cx="8229600" cy="5363110"/>
          </a:xfrm>
        </p:spPr>
        <p:txBody>
          <a:bodyPr/>
          <a:lstStyle/>
          <a:p>
            <a:pPr marL="0" indent="0" algn="just"/>
            <a:endParaRPr lang="en-US" sz="2800" dirty="0"/>
          </a:p>
          <a:p>
            <a:pPr marL="0" indent="0" algn="just"/>
            <a:endParaRPr lang="fr-BE" sz="2800" dirty="0"/>
          </a:p>
          <a:p>
            <a:pPr marL="0" indent="0" algn="just"/>
            <a:endParaRPr lang="fr-BE" sz="2800" dirty="0"/>
          </a:p>
          <a:p>
            <a:pPr marL="571500" indent="-571500" algn="just">
              <a:buAutoNum type="romanLcParenR"/>
            </a:pP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11</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0" name="Tableau 10">
            <a:extLst>
              <a:ext uri="{FF2B5EF4-FFF2-40B4-BE49-F238E27FC236}">
                <a16:creationId xmlns:a16="http://schemas.microsoft.com/office/drawing/2014/main" id="{A04E1EE2-4C3F-F938-67DD-30322307B6A4}"/>
              </a:ext>
            </a:extLst>
          </p:cNvPr>
          <p:cNvGraphicFramePr>
            <a:graphicFrameLocks noGrp="1"/>
          </p:cNvGraphicFramePr>
          <p:nvPr>
            <p:extLst>
              <p:ext uri="{D42A27DB-BD31-4B8C-83A1-F6EECF244321}">
                <p14:modId xmlns:p14="http://schemas.microsoft.com/office/powerpoint/2010/main" val="3910739805"/>
              </p:ext>
            </p:extLst>
          </p:nvPr>
        </p:nvGraphicFramePr>
        <p:xfrm>
          <a:off x="133564" y="1222963"/>
          <a:ext cx="8876871" cy="5160676"/>
        </p:xfrm>
        <a:graphic>
          <a:graphicData uri="http://schemas.openxmlformats.org/drawingml/2006/table">
            <a:tbl>
              <a:tblPr firstRow="1" bandRow="1">
                <a:tableStyleId>{5C22544A-7EE6-4342-B048-85BDC9FD1C3A}</a:tableStyleId>
              </a:tblPr>
              <a:tblGrid>
                <a:gridCol w="3123344">
                  <a:extLst>
                    <a:ext uri="{9D8B030D-6E8A-4147-A177-3AD203B41FA5}">
                      <a16:colId xmlns:a16="http://schemas.microsoft.com/office/drawing/2014/main" val="3611778739"/>
                    </a:ext>
                  </a:extLst>
                </a:gridCol>
                <a:gridCol w="2897312">
                  <a:extLst>
                    <a:ext uri="{9D8B030D-6E8A-4147-A177-3AD203B41FA5}">
                      <a16:colId xmlns:a16="http://schemas.microsoft.com/office/drawing/2014/main" val="3173024518"/>
                    </a:ext>
                  </a:extLst>
                </a:gridCol>
                <a:gridCol w="2856215">
                  <a:extLst>
                    <a:ext uri="{9D8B030D-6E8A-4147-A177-3AD203B41FA5}">
                      <a16:colId xmlns:a16="http://schemas.microsoft.com/office/drawing/2014/main" val="798409474"/>
                    </a:ext>
                  </a:extLst>
                </a:gridCol>
              </a:tblGrid>
              <a:tr h="396274">
                <a:tc>
                  <a:txBody>
                    <a:bodyPr/>
                    <a:lstStyle/>
                    <a:p>
                      <a:pPr algn="ctr"/>
                      <a:r>
                        <a:rPr lang="fr-FR" b="1" dirty="0"/>
                        <a:t>Concession</a:t>
                      </a:r>
                      <a:endParaRPr lang="fr-BE" b="1" dirty="0"/>
                    </a:p>
                  </a:txBody>
                  <a:tcPr/>
                </a:tc>
                <a:tc>
                  <a:txBody>
                    <a:bodyPr/>
                    <a:lstStyle/>
                    <a:p>
                      <a:pPr algn="ctr"/>
                      <a:r>
                        <a:rPr lang="fr-FR" b="1" dirty="0"/>
                        <a:t>Correction</a:t>
                      </a:r>
                      <a:endParaRPr lang="fr-BE" b="1" dirty="0"/>
                    </a:p>
                  </a:txBody>
                  <a:tcPr/>
                </a:tc>
                <a:tc>
                  <a:txBody>
                    <a:bodyPr/>
                    <a:lstStyle/>
                    <a:p>
                      <a:pPr algn="ctr"/>
                      <a:r>
                        <a:rPr lang="fr-FR" b="1" dirty="0"/>
                        <a:t>Opposition</a:t>
                      </a:r>
                      <a:endParaRPr lang="fr-BE" b="1" dirty="0"/>
                    </a:p>
                  </a:txBody>
                  <a:tcPr/>
                </a:tc>
                <a:extLst>
                  <a:ext uri="{0D108BD9-81ED-4DB2-BD59-A6C34878D82A}">
                    <a16:rowId xmlns:a16="http://schemas.microsoft.com/office/drawing/2014/main" val="1386891583"/>
                  </a:ext>
                </a:extLst>
              </a:tr>
              <a:tr h="923922">
                <a:tc>
                  <a:txBody>
                    <a:bodyPr/>
                    <a:lstStyle/>
                    <a:p>
                      <a:r>
                        <a:rPr lang="fr-FR" b="1" dirty="0"/>
                        <a:t>Simple</a:t>
                      </a:r>
                    </a:p>
                    <a:p>
                      <a:pPr algn="just"/>
                      <a:r>
                        <a:rPr lang="en-US" i="1" dirty="0"/>
                        <a:t>He is a Republican, but he is honest.</a:t>
                      </a:r>
                    </a:p>
                    <a:p>
                      <a:pPr algn="just"/>
                      <a:r>
                        <a:rPr lang="en-US" dirty="0"/>
                        <a:t>(Lakoff, 1971)</a:t>
                      </a:r>
                      <a:endParaRPr lang="fr-FR" dirty="0"/>
                    </a:p>
                  </a:txBody>
                  <a:tcPr/>
                </a:tc>
                <a:tc>
                  <a:txBody>
                    <a:bodyPr/>
                    <a:lstStyle/>
                    <a:p>
                      <a:r>
                        <a:rPr lang="fr-FR" b="1" dirty="0"/>
                        <a:t>Simple</a:t>
                      </a:r>
                    </a:p>
                    <a:p>
                      <a:pPr algn="just"/>
                      <a:r>
                        <a:rPr lang="en-US" b="0" i="1" dirty="0"/>
                        <a:t>Pierre is not French but Danish.</a:t>
                      </a:r>
                    </a:p>
                    <a:p>
                      <a:pPr algn="just"/>
                      <a:r>
                        <a:rPr lang="en-US" b="0" dirty="0"/>
                        <a:t>(Birkelund, 2009)</a:t>
                      </a:r>
                      <a:endParaRPr lang="fr-BE" b="0" dirty="0"/>
                    </a:p>
                  </a:txBody>
                  <a:tcPr/>
                </a:tc>
                <a:tc>
                  <a:txBody>
                    <a:bodyPr/>
                    <a:lstStyle/>
                    <a:p>
                      <a:r>
                        <a:rPr lang="fr-FR" b="1" dirty="0"/>
                        <a:t>Simple</a:t>
                      </a:r>
                    </a:p>
                    <a:p>
                      <a:pPr algn="just"/>
                      <a:r>
                        <a:rPr lang="nl-NL" b="0" i="1" dirty="0"/>
                        <a:t>Jan is </a:t>
                      </a:r>
                      <a:r>
                        <a:rPr lang="nl-NL" b="0" i="1" dirty="0" err="1"/>
                        <a:t>tall</a:t>
                      </a:r>
                      <a:r>
                        <a:rPr lang="nl-NL" b="0" i="1" dirty="0"/>
                        <a:t>, but Piet is short. </a:t>
                      </a:r>
                      <a:r>
                        <a:rPr lang="nl-NL" b="0" i="0" dirty="0"/>
                        <a:t>(</a:t>
                      </a:r>
                      <a:r>
                        <a:rPr lang="nl-NL" b="0" i="0" dirty="0" err="1"/>
                        <a:t>Foolen</a:t>
                      </a:r>
                      <a:r>
                        <a:rPr lang="nl-NL" b="0" i="0" dirty="0"/>
                        <a:t>, 1993)</a:t>
                      </a:r>
                      <a:endParaRPr lang="fr-BE" b="0" i="1" dirty="0"/>
                    </a:p>
                  </a:txBody>
                  <a:tcPr/>
                </a:tc>
                <a:extLst>
                  <a:ext uri="{0D108BD9-81ED-4DB2-BD59-A6C34878D82A}">
                    <a16:rowId xmlns:a16="http://schemas.microsoft.com/office/drawing/2014/main" val="2710979308"/>
                  </a:ext>
                </a:extLst>
              </a:tr>
              <a:tr h="923922">
                <a:tc>
                  <a:txBody>
                    <a:bodyPr/>
                    <a:lstStyle/>
                    <a:p>
                      <a:r>
                        <a:rPr lang="fr-FR" b="1" dirty="0"/>
                        <a:t>Additive</a:t>
                      </a:r>
                    </a:p>
                    <a:p>
                      <a:pPr algn="just"/>
                      <a:r>
                        <a:rPr lang="fr-BE" i="1" dirty="0"/>
                        <a:t>This book </a:t>
                      </a:r>
                      <a:r>
                        <a:rPr lang="fr-BE" i="1" dirty="0" err="1"/>
                        <a:t>is</a:t>
                      </a:r>
                      <a:r>
                        <a:rPr lang="fr-BE" i="1" dirty="0"/>
                        <a:t> </a:t>
                      </a:r>
                      <a:r>
                        <a:rPr lang="fr-BE" i="1" dirty="0" err="1"/>
                        <a:t>interesting</a:t>
                      </a:r>
                      <a:r>
                        <a:rPr lang="fr-BE" i="1" dirty="0"/>
                        <a:t> but </a:t>
                      </a:r>
                      <a:r>
                        <a:rPr lang="fr-BE" i="1" dirty="0" err="1"/>
                        <a:t>it</a:t>
                      </a:r>
                      <a:r>
                        <a:rPr lang="fr-BE" i="1" dirty="0"/>
                        <a:t> </a:t>
                      </a:r>
                      <a:r>
                        <a:rPr lang="fr-BE" i="1" dirty="0" err="1"/>
                        <a:t>is</a:t>
                      </a:r>
                      <a:r>
                        <a:rPr lang="fr-BE" i="1" dirty="0"/>
                        <a:t> </a:t>
                      </a:r>
                      <a:r>
                        <a:rPr lang="fr-BE" i="1" dirty="0" err="1"/>
                        <a:t>also</a:t>
                      </a:r>
                      <a:r>
                        <a:rPr lang="fr-BE" i="1" dirty="0"/>
                        <a:t> a </a:t>
                      </a:r>
                      <a:r>
                        <a:rPr lang="fr-BE" i="1" dirty="0" err="1"/>
                        <a:t>nice</a:t>
                      </a:r>
                      <a:r>
                        <a:rPr lang="fr-BE" i="1" dirty="0"/>
                        <a:t> </a:t>
                      </a:r>
                      <a:r>
                        <a:rPr lang="fr-BE" i="1" dirty="0" err="1"/>
                        <a:t>edition</a:t>
                      </a:r>
                      <a:r>
                        <a:rPr lang="fr-BE" i="1" dirty="0"/>
                        <a:t>. </a:t>
                      </a:r>
                      <a:r>
                        <a:rPr lang="fr-BE" i="0" dirty="0"/>
                        <a:t>(</a:t>
                      </a:r>
                      <a:r>
                        <a:rPr lang="fr-BE" i="0" dirty="0" err="1"/>
                        <a:t>Lamiroy</a:t>
                      </a:r>
                      <a:r>
                        <a:rPr lang="fr-BE" i="0" dirty="0"/>
                        <a:t> &amp; Van Belle, 1995)</a:t>
                      </a:r>
                      <a:endParaRPr lang="fr-BE" i="1" dirty="0"/>
                    </a:p>
                  </a:txBody>
                  <a:tcPr/>
                </a:tc>
                <a:tc>
                  <a:txBody>
                    <a:bodyPr/>
                    <a:lstStyle/>
                    <a:p>
                      <a:r>
                        <a:rPr lang="fr-FR" b="1" dirty="0" err="1"/>
                        <a:t>Correlative</a:t>
                      </a:r>
                      <a:endParaRPr lang="fr-FR" b="1" dirty="0"/>
                    </a:p>
                    <a:p>
                      <a:pPr algn="just"/>
                      <a:r>
                        <a:rPr lang="en-US" b="0" i="1" dirty="0"/>
                        <a:t>Luc drank not only the wine but also the beer. </a:t>
                      </a:r>
                    </a:p>
                    <a:p>
                      <a:pPr algn="just"/>
                      <a:r>
                        <a:rPr lang="en-US" b="0" i="0" dirty="0"/>
                        <a:t>(Muller, 1991)</a:t>
                      </a:r>
                      <a:endParaRPr lang="fr-BE" b="0" i="1" dirty="0"/>
                    </a:p>
                  </a:txBody>
                  <a:tcPr/>
                </a:tc>
                <a:tc>
                  <a:txBody>
                    <a:bodyPr/>
                    <a:lstStyle/>
                    <a:p>
                      <a:endParaRPr lang="fr-BE" dirty="0"/>
                    </a:p>
                  </a:txBody>
                  <a:tcPr/>
                </a:tc>
                <a:extLst>
                  <a:ext uri="{0D108BD9-81ED-4DB2-BD59-A6C34878D82A}">
                    <a16:rowId xmlns:a16="http://schemas.microsoft.com/office/drawing/2014/main" val="3212202728"/>
                  </a:ext>
                </a:extLst>
              </a:tr>
              <a:tr h="923922">
                <a:tc>
                  <a:txBody>
                    <a:bodyPr/>
                    <a:lstStyle/>
                    <a:p>
                      <a:r>
                        <a:rPr lang="fr-FR" b="1" dirty="0"/>
                        <a:t>Non-verbal (oral)</a:t>
                      </a:r>
                    </a:p>
                    <a:p>
                      <a:pPr algn="just"/>
                      <a:r>
                        <a:rPr lang="en-US" i="1" dirty="0"/>
                        <a:t>But do something! </a:t>
                      </a:r>
                    </a:p>
                    <a:p>
                      <a:pPr algn="just"/>
                      <a:r>
                        <a:rPr lang="en-US" dirty="0"/>
                        <a:t>(Adam, 1990)</a:t>
                      </a:r>
                      <a:endParaRPr lang="fr-BE" b="0"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3572938348"/>
                  </a:ext>
                </a:extLst>
              </a:tr>
              <a:tr h="923922">
                <a:tc>
                  <a:txBody>
                    <a:bodyPr/>
                    <a:lstStyle/>
                    <a:p>
                      <a:pPr algn="just"/>
                      <a:r>
                        <a:rPr lang="fr-FR" b="1" dirty="0"/>
                        <a:t>Non-verbal (</a:t>
                      </a:r>
                      <a:r>
                        <a:rPr lang="fr-FR" b="1" dirty="0" err="1"/>
                        <a:t>written</a:t>
                      </a:r>
                      <a:r>
                        <a:rPr lang="fr-FR" b="1" dirty="0"/>
                        <a:t>)</a:t>
                      </a:r>
                    </a:p>
                    <a:p>
                      <a:pPr algn="just"/>
                      <a:r>
                        <a:rPr lang="fr-BE" dirty="0"/>
                        <a:t>[…] le branle furieux des roues. // Mais Claude était monté sur le banc, d'enthousiasme. </a:t>
                      </a:r>
                    </a:p>
                    <a:p>
                      <a:pPr algn="just"/>
                      <a:r>
                        <a:rPr lang="fr-BE" dirty="0"/>
                        <a:t>(</a:t>
                      </a:r>
                      <a:r>
                        <a:rPr lang="fr-BE" dirty="0" err="1"/>
                        <a:t>Rabatel</a:t>
                      </a:r>
                      <a:r>
                        <a:rPr lang="fr-BE" dirty="0"/>
                        <a:t>, 1999)</a:t>
                      </a:r>
                      <a:endParaRPr lang="fr-BE" b="0"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15027053"/>
                  </a:ext>
                </a:extLst>
              </a:tr>
            </a:tbl>
          </a:graphicData>
        </a:graphic>
      </p:graphicFrame>
    </p:spTree>
    <p:extLst>
      <p:ext uri="{BB962C8B-B14F-4D97-AF65-F5344CB8AC3E}">
        <p14:creationId xmlns:p14="http://schemas.microsoft.com/office/powerpoint/2010/main" val="2235926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3.1. Semantic classification of </a:t>
            </a:r>
            <a:r>
              <a:rPr lang="en-US" sz="2800" i="1" dirty="0" err="1"/>
              <a:t>mais</a:t>
            </a:r>
            <a:r>
              <a:rPr lang="en-US" sz="2800" dirty="0"/>
              <a:t> and </a:t>
            </a:r>
            <a:r>
              <a:rPr lang="en-US" sz="2800" i="1" dirty="0"/>
              <a:t>maar</a:t>
            </a:r>
            <a:endParaRPr lang="en-US" sz="2800" dirty="0"/>
          </a:p>
          <a:p>
            <a:pPr marL="0" indent="0" algn="just"/>
            <a:endParaRPr lang="fr-BE" sz="2800" dirty="0"/>
          </a:p>
          <a:p>
            <a:pPr marL="571500" indent="-571500" algn="just">
              <a:buAutoNum type="romanLcParenR" startAt="2"/>
            </a:pPr>
            <a:r>
              <a:rPr lang="fr-BE" sz="2800" dirty="0"/>
              <a:t>Parallel </a:t>
            </a:r>
            <a:r>
              <a:rPr lang="fr-BE" sz="2800" dirty="0" err="1"/>
              <a:t>studies</a:t>
            </a:r>
            <a:r>
              <a:rPr lang="fr-BE" sz="2800" dirty="0"/>
              <a:t> (Dutch Parallel Corpus, DU→FR//FR→DU)</a:t>
            </a:r>
          </a:p>
          <a:p>
            <a:pPr marL="0" indent="0" algn="just"/>
            <a:endParaRPr lang="fr-BE" sz="2800" dirty="0"/>
          </a:p>
          <a:p>
            <a:pPr marL="457200" indent="-457200" algn="just">
              <a:buFont typeface="Symbol" panose="05050102010706020507" pitchFamily="18" charset="2"/>
              <a:buChar char="Þ"/>
            </a:pPr>
            <a:r>
              <a:rPr lang="en-US" sz="2800" dirty="0"/>
              <a:t>Identification of three possible translation strategies</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12</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1" name="Tableau 11">
            <a:extLst>
              <a:ext uri="{FF2B5EF4-FFF2-40B4-BE49-F238E27FC236}">
                <a16:creationId xmlns:a16="http://schemas.microsoft.com/office/drawing/2014/main" id="{0439F196-43B2-3C8C-E31B-5E046CD37DF6}"/>
              </a:ext>
            </a:extLst>
          </p:cNvPr>
          <p:cNvGraphicFramePr>
            <a:graphicFrameLocks noGrp="1"/>
          </p:cNvGraphicFramePr>
          <p:nvPr>
            <p:extLst>
              <p:ext uri="{D42A27DB-BD31-4B8C-83A1-F6EECF244321}">
                <p14:modId xmlns:p14="http://schemas.microsoft.com/office/powerpoint/2010/main" val="1908537392"/>
              </p:ext>
            </p:extLst>
          </p:nvPr>
        </p:nvGraphicFramePr>
        <p:xfrm>
          <a:off x="127323" y="4260501"/>
          <a:ext cx="8924079" cy="1916474"/>
        </p:xfrm>
        <a:graphic>
          <a:graphicData uri="http://schemas.openxmlformats.org/drawingml/2006/table">
            <a:tbl>
              <a:tblPr firstRow="1" bandRow="1">
                <a:tableStyleId>{5C22544A-7EE6-4342-B048-85BDC9FD1C3A}</a:tableStyleId>
              </a:tblPr>
              <a:tblGrid>
                <a:gridCol w="2974693">
                  <a:extLst>
                    <a:ext uri="{9D8B030D-6E8A-4147-A177-3AD203B41FA5}">
                      <a16:colId xmlns:a16="http://schemas.microsoft.com/office/drawing/2014/main" val="3653316580"/>
                    </a:ext>
                  </a:extLst>
                </a:gridCol>
                <a:gridCol w="2974693">
                  <a:extLst>
                    <a:ext uri="{9D8B030D-6E8A-4147-A177-3AD203B41FA5}">
                      <a16:colId xmlns:a16="http://schemas.microsoft.com/office/drawing/2014/main" val="3892979789"/>
                    </a:ext>
                  </a:extLst>
                </a:gridCol>
                <a:gridCol w="2974693">
                  <a:extLst>
                    <a:ext uri="{9D8B030D-6E8A-4147-A177-3AD203B41FA5}">
                      <a16:colId xmlns:a16="http://schemas.microsoft.com/office/drawing/2014/main" val="1944703286"/>
                    </a:ext>
                  </a:extLst>
                </a:gridCol>
              </a:tblGrid>
              <a:tr h="457818">
                <a:tc>
                  <a:txBody>
                    <a:bodyPr/>
                    <a:lstStyle/>
                    <a:p>
                      <a:pPr algn="ctr"/>
                      <a:r>
                        <a:rPr lang="fr-BE" sz="2400" dirty="0" err="1"/>
                        <a:t>Literal</a:t>
                      </a:r>
                      <a:r>
                        <a:rPr lang="fr-BE" sz="2400" dirty="0"/>
                        <a:t> translation</a:t>
                      </a:r>
                    </a:p>
                  </a:txBody>
                  <a:tcPr anchor="ctr"/>
                </a:tc>
                <a:tc>
                  <a:txBody>
                    <a:bodyPr/>
                    <a:lstStyle/>
                    <a:p>
                      <a:pPr algn="ctr"/>
                      <a:r>
                        <a:rPr lang="fr-FR" sz="2400" dirty="0" err="1"/>
                        <a:t>Other</a:t>
                      </a:r>
                      <a:r>
                        <a:rPr lang="fr-FR" sz="2400" dirty="0"/>
                        <a:t> marker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400" dirty="0" err="1"/>
                        <a:t>Unmarked</a:t>
                      </a:r>
                      <a:r>
                        <a:rPr lang="fr-BE" sz="2400" dirty="0"/>
                        <a:t> </a:t>
                      </a:r>
                      <a:r>
                        <a:rPr lang="fr-BE" sz="2400" dirty="0" err="1"/>
                        <a:t>relationship</a:t>
                      </a:r>
                      <a:r>
                        <a:rPr lang="fr-BE" sz="2400" dirty="0"/>
                        <a:t> </a:t>
                      </a:r>
                      <a:r>
                        <a:rPr lang="fr-BE" sz="2400" b="0" i="0" dirty="0"/>
                        <a:t>(</a:t>
                      </a:r>
                      <a:r>
                        <a:rPr lang="fr-BE" sz="2400" b="0" i="0" dirty="0" err="1"/>
                        <a:t>Corminboeuf</a:t>
                      </a:r>
                      <a:r>
                        <a:rPr lang="fr-BE" sz="2400" b="0" i="0" dirty="0"/>
                        <a:t>, 2014)</a:t>
                      </a:r>
                      <a:endParaRPr lang="fr-BE" sz="2400" dirty="0"/>
                    </a:p>
                  </a:txBody>
                  <a:tcPr anchor="ctr"/>
                </a:tc>
                <a:extLst>
                  <a:ext uri="{0D108BD9-81ED-4DB2-BD59-A6C34878D82A}">
                    <a16:rowId xmlns:a16="http://schemas.microsoft.com/office/drawing/2014/main" val="859342322"/>
                  </a:ext>
                </a:extLst>
              </a:tr>
              <a:tr h="727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400" dirty="0"/>
                        <a:t>(maar </a:t>
                      </a:r>
                      <a:r>
                        <a:rPr lang="fr-BE" sz="2400" dirty="0">
                          <a:sym typeface="Wingdings" panose="05000000000000000000" pitchFamily="2" charset="2"/>
                        </a:rPr>
                        <a:t>→ mais)</a:t>
                      </a:r>
                      <a:endParaRPr lang="fr-BE"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(maar → cependant)</a:t>
                      </a:r>
                      <a:endParaRPr lang="fr-BE"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400" dirty="0"/>
                        <a:t>(maar → ø)</a:t>
                      </a:r>
                    </a:p>
                  </a:txBody>
                  <a:tcPr anchor="ctr"/>
                </a:tc>
                <a:extLst>
                  <a:ext uri="{0D108BD9-81ED-4DB2-BD59-A6C34878D82A}">
                    <a16:rowId xmlns:a16="http://schemas.microsoft.com/office/drawing/2014/main" val="2281928268"/>
                  </a:ext>
                </a:extLst>
              </a:tr>
            </a:tbl>
          </a:graphicData>
        </a:graphic>
      </p:graphicFrame>
    </p:spTree>
    <p:extLst>
      <p:ext uri="{BB962C8B-B14F-4D97-AF65-F5344CB8AC3E}">
        <p14:creationId xmlns:p14="http://schemas.microsoft.com/office/powerpoint/2010/main" val="1880179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3.2. Didactic experiment</a:t>
            </a:r>
          </a:p>
          <a:p>
            <a:pPr marL="0" indent="0" algn="just"/>
            <a:endParaRPr lang="en-US" sz="2800" dirty="0"/>
          </a:p>
          <a:p>
            <a:pPr marL="0" indent="0" algn="just"/>
            <a:r>
              <a:rPr lang="en-US" sz="2400" dirty="0"/>
              <a:t>Participants:</a:t>
            </a:r>
          </a:p>
          <a:p>
            <a:pPr marL="457200" indent="-457200" algn="just">
              <a:buFont typeface="Arial" panose="020B0604020202020204" pitchFamily="34" charset="0"/>
              <a:buChar char="•"/>
            </a:pPr>
            <a:r>
              <a:rPr lang="en-US" sz="2400" dirty="0"/>
              <a:t>12 professional translators (at least 5 years experience as DU→FR translators, and 75% of financial income from translation, PACTE, 2008)</a:t>
            </a:r>
          </a:p>
          <a:p>
            <a:pPr marL="0" indent="0" algn="just"/>
            <a:endParaRPr lang="en-US" sz="2400" dirty="0"/>
          </a:p>
          <a:p>
            <a:pPr marL="457200" indent="-457200" algn="just">
              <a:buFont typeface="Arial" panose="020B0604020202020204" pitchFamily="34" charset="0"/>
              <a:buChar char="•"/>
            </a:pPr>
            <a:r>
              <a:rPr lang="en-US" sz="2400" dirty="0"/>
              <a:t>19 final year students at the translation faculty of the University of Mons</a:t>
            </a:r>
          </a:p>
          <a:p>
            <a:pPr marL="0" indent="0" algn="just"/>
            <a:endParaRPr lang="en-US" sz="2400" dirty="0"/>
          </a:p>
          <a:p>
            <a:pPr marL="457200" indent="-457200" algn="just">
              <a:buFont typeface="Symbol" panose="05050102010706020507" pitchFamily="18" charset="2"/>
              <a:buChar char="Þ"/>
            </a:pPr>
            <a:r>
              <a:rPr lang="en-US" sz="2400" dirty="0"/>
              <a:t>Native French speakers translating from Dutch into French</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13</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216201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4" dur="500"/>
                                        <p:tgtEl>
                                          <p:spTgt spid="2">
                                            <p:txEl>
                                              <p:pRg st="2" end="2"/>
                                            </p:txEl>
                                          </p:spTgt>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3.2. Didactic experiment</a:t>
            </a:r>
          </a:p>
          <a:p>
            <a:pPr marL="0" indent="0" algn="just"/>
            <a:r>
              <a:rPr lang="en-US" sz="2400" dirty="0"/>
              <a:t>Text:</a:t>
            </a:r>
          </a:p>
          <a:p>
            <a:pPr marL="457200" indent="-457200" algn="just">
              <a:buFont typeface="Arial" panose="020B0604020202020204" pitchFamily="34" charset="0"/>
              <a:buChar char="•"/>
            </a:pPr>
            <a:r>
              <a:rPr lang="en-US" sz="2400" dirty="0"/>
              <a:t>Journalistic text (488 words) in authentic Dutch</a:t>
            </a:r>
          </a:p>
          <a:p>
            <a:pPr marL="457200" indent="-457200" algn="just">
              <a:buFont typeface="Arial" panose="020B0604020202020204" pitchFamily="34" charset="0"/>
              <a:buChar char="•"/>
            </a:pPr>
            <a:r>
              <a:rPr lang="en-US" sz="2400" dirty="0"/>
              <a:t>Contains various occurrences of </a:t>
            </a:r>
            <a:r>
              <a:rPr lang="en-US" sz="2400" i="1" dirty="0"/>
              <a:t>maar </a:t>
            </a:r>
            <a:r>
              <a:rPr lang="en-US" sz="2400" dirty="0"/>
              <a:t>(most typical Dutch contrastive marker)</a:t>
            </a:r>
            <a:endParaRPr lang="en-US" sz="2400" i="1" dirty="0"/>
          </a:p>
          <a:p>
            <a:pPr marL="0" indent="0" algn="just"/>
            <a:endParaRPr lang="en-US" sz="2800" i="1" dirty="0"/>
          </a:p>
          <a:p>
            <a:pPr marL="0" indent="0" algn="just"/>
            <a:endParaRPr lang="en-US" sz="2800" i="1" dirty="0"/>
          </a:p>
          <a:p>
            <a:pPr marL="0" indent="0" algn="just"/>
            <a:endParaRPr lang="en-US" sz="2800" dirty="0"/>
          </a:p>
          <a:p>
            <a:pPr marL="457200" indent="-457200" algn="just">
              <a:buFont typeface="Arial" panose="020B0604020202020204" pitchFamily="34" charset="0"/>
              <a:buChar char="•"/>
            </a:pPr>
            <a:r>
              <a:rPr lang="en-US" sz="2400" dirty="0"/>
              <a:t>1 hour 30 minutes, all tools allowed except MT</a:t>
            </a:r>
          </a:p>
          <a:p>
            <a:pPr marL="457200" indent="-457200" algn="just">
              <a:buFont typeface="Arial" panose="020B0604020202020204" pitchFamily="34" charset="0"/>
              <a:buChar char="•"/>
            </a:pPr>
            <a:r>
              <a:rPr lang="en-US" sz="2400" dirty="0"/>
              <a:t>Reflective survey on the translation strategies used by participants</a:t>
            </a: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14</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6" name="Tableau 6">
            <a:extLst>
              <a:ext uri="{FF2B5EF4-FFF2-40B4-BE49-F238E27FC236}">
                <a16:creationId xmlns:a16="http://schemas.microsoft.com/office/drawing/2014/main" id="{CC33E45F-B543-A654-6F43-CF59411151A7}"/>
              </a:ext>
            </a:extLst>
          </p:cNvPr>
          <p:cNvGraphicFramePr>
            <a:graphicFrameLocks noGrp="1"/>
          </p:cNvGraphicFramePr>
          <p:nvPr>
            <p:extLst>
              <p:ext uri="{D42A27DB-BD31-4B8C-83A1-F6EECF244321}">
                <p14:modId xmlns:p14="http://schemas.microsoft.com/office/powerpoint/2010/main" val="1241560788"/>
              </p:ext>
            </p:extLst>
          </p:nvPr>
        </p:nvGraphicFramePr>
        <p:xfrm>
          <a:off x="573594" y="3350382"/>
          <a:ext cx="7996812" cy="1676400"/>
        </p:xfrm>
        <a:graphic>
          <a:graphicData uri="http://schemas.openxmlformats.org/drawingml/2006/table">
            <a:tbl>
              <a:tblPr firstRow="1" bandRow="1">
                <a:tableStyleId>{5C22544A-7EE6-4342-B048-85BDC9FD1C3A}</a:tableStyleId>
              </a:tblPr>
              <a:tblGrid>
                <a:gridCol w="2665604">
                  <a:extLst>
                    <a:ext uri="{9D8B030D-6E8A-4147-A177-3AD203B41FA5}">
                      <a16:colId xmlns:a16="http://schemas.microsoft.com/office/drawing/2014/main" val="865220720"/>
                    </a:ext>
                  </a:extLst>
                </a:gridCol>
                <a:gridCol w="2665604">
                  <a:extLst>
                    <a:ext uri="{9D8B030D-6E8A-4147-A177-3AD203B41FA5}">
                      <a16:colId xmlns:a16="http://schemas.microsoft.com/office/drawing/2014/main" val="3770180059"/>
                    </a:ext>
                  </a:extLst>
                </a:gridCol>
                <a:gridCol w="2665604">
                  <a:extLst>
                    <a:ext uri="{9D8B030D-6E8A-4147-A177-3AD203B41FA5}">
                      <a16:colId xmlns:a16="http://schemas.microsoft.com/office/drawing/2014/main" val="1718747727"/>
                    </a:ext>
                  </a:extLst>
                </a:gridCol>
              </a:tblGrid>
              <a:tr h="262011">
                <a:tc>
                  <a:txBody>
                    <a:bodyPr/>
                    <a:lstStyle/>
                    <a:p>
                      <a:pPr algn="ctr"/>
                      <a:r>
                        <a:rPr lang="fr-FR" sz="1600" dirty="0"/>
                        <a:t>Concession</a:t>
                      </a:r>
                      <a:endParaRPr lang="fr-BE" sz="1600" dirty="0"/>
                    </a:p>
                  </a:txBody>
                  <a:tcPr/>
                </a:tc>
                <a:tc>
                  <a:txBody>
                    <a:bodyPr/>
                    <a:lstStyle/>
                    <a:p>
                      <a:pPr algn="ctr"/>
                      <a:r>
                        <a:rPr lang="fr-FR" sz="1600" dirty="0"/>
                        <a:t>Correction</a:t>
                      </a:r>
                      <a:endParaRPr lang="fr-BE" sz="1600" dirty="0"/>
                    </a:p>
                  </a:txBody>
                  <a:tcPr/>
                </a:tc>
                <a:tc>
                  <a:txBody>
                    <a:bodyPr/>
                    <a:lstStyle/>
                    <a:p>
                      <a:pPr algn="ctr"/>
                      <a:r>
                        <a:rPr lang="fr-FR" sz="1600" dirty="0"/>
                        <a:t>Opposition</a:t>
                      </a:r>
                      <a:endParaRPr lang="fr-BE" sz="1600" dirty="0"/>
                    </a:p>
                  </a:txBody>
                  <a:tcPr/>
                </a:tc>
                <a:extLst>
                  <a:ext uri="{0D108BD9-81ED-4DB2-BD59-A6C34878D82A}">
                    <a16:rowId xmlns:a16="http://schemas.microsoft.com/office/drawing/2014/main" val="2038001037"/>
                  </a:ext>
                </a:extLst>
              </a:tr>
              <a:tr h="262011">
                <a:tc>
                  <a:txBody>
                    <a:bodyPr/>
                    <a:lstStyle/>
                    <a:p>
                      <a:r>
                        <a:rPr lang="fr-FR" sz="1600" dirty="0"/>
                        <a:t>Simple (5)</a:t>
                      </a:r>
                      <a:endParaRPr lang="fr-BE" sz="1600" dirty="0"/>
                    </a:p>
                  </a:txBody>
                  <a:tcPr/>
                </a:tc>
                <a:tc>
                  <a:txBody>
                    <a:bodyPr/>
                    <a:lstStyle/>
                    <a:p>
                      <a:r>
                        <a:rPr lang="fr-FR" sz="1600" dirty="0"/>
                        <a:t>Simple (1)</a:t>
                      </a:r>
                      <a:endParaRPr lang="fr-BE" sz="1600" dirty="0"/>
                    </a:p>
                  </a:txBody>
                  <a:tcPr/>
                </a:tc>
                <a:tc>
                  <a:txBody>
                    <a:bodyPr/>
                    <a:lstStyle/>
                    <a:p>
                      <a:r>
                        <a:rPr lang="fr-FR" sz="1600" dirty="0"/>
                        <a:t>Simple (2)</a:t>
                      </a:r>
                      <a:endParaRPr lang="fr-BE" sz="1600" dirty="0"/>
                    </a:p>
                  </a:txBody>
                  <a:tcPr/>
                </a:tc>
                <a:extLst>
                  <a:ext uri="{0D108BD9-81ED-4DB2-BD59-A6C34878D82A}">
                    <a16:rowId xmlns:a16="http://schemas.microsoft.com/office/drawing/2014/main" val="1070913555"/>
                  </a:ext>
                </a:extLst>
              </a:tr>
              <a:tr h="262011">
                <a:tc>
                  <a:txBody>
                    <a:bodyPr/>
                    <a:lstStyle/>
                    <a:p>
                      <a:r>
                        <a:rPr lang="fr-FR" sz="1600" dirty="0"/>
                        <a:t>Additive (1)</a:t>
                      </a:r>
                      <a:endParaRPr lang="fr-BE" sz="1600" dirty="0"/>
                    </a:p>
                  </a:txBody>
                  <a:tcPr/>
                </a:tc>
                <a:tc>
                  <a:txBody>
                    <a:bodyPr/>
                    <a:lstStyle/>
                    <a:p>
                      <a:r>
                        <a:rPr lang="fr-FR" sz="1600" dirty="0" err="1"/>
                        <a:t>Correlative</a:t>
                      </a:r>
                      <a:r>
                        <a:rPr lang="fr-FR" sz="1600" dirty="0"/>
                        <a:t> (1)</a:t>
                      </a:r>
                      <a:endParaRPr lang="fr-BE" sz="1600" dirty="0"/>
                    </a:p>
                  </a:txBody>
                  <a:tcPr/>
                </a:tc>
                <a:tc>
                  <a:txBody>
                    <a:bodyPr/>
                    <a:lstStyle/>
                    <a:p>
                      <a:endParaRPr lang="fr-BE" sz="1600" dirty="0"/>
                    </a:p>
                  </a:txBody>
                  <a:tcPr/>
                </a:tc>
                <a:extLst>
                  <a:ext uri="{0D108BD9-81ED-4DB2-BD59-A6C34878D82A}">
                    <a16:rowId xmlns:a16="http://schemas.microsoft.com/office/drawing/2014/main" val="2573438806"/>
                  </a:ext>
                </a:extLst>
              </a:tr>
              <a:tr h="262011">
                <a:tc>
                  <a:txBody>
                    <a:bodyPr/>
                    <a:lstStyle/>
                    <a:p>
                      <a:r>
                        <a:rPr lang="fr-FR" sz="1600" dirty="0"/>
                        <a:t>Non-verbal (oral) (1)</a:t>
                      </a:r>
                      <a:endParaRPr lang="fr-BE" sz="1600" dirty="0"/>
                    </a:p>
                  </a:txBody>
                  <a:tcPr/>
                </a:tc>
                <a:tc>
                  <a:txBody>
                    <a:bodyPr/>
                    <a:lstStyle/>
                    <a:p>
                      <a:endParaRPr lang="fr-BE" sz="1600" dirty="0"/>
                    </a:p>
                  </a:txBody>
                  <a:tcPr/>
                </a:tc>
                <a:tc>
                  <a:txBody>
                    <a:bodyPr/>
                    <a:lstStyle/>
                    <a:p>
                      <a:endParaRPr lang="fr-BE" sz="1600" dirty="0"/>
                    </a:p>
                  </a:txBody>
                  <a:tcPr/>
                </a:tc>
                <a:extLst>
                  <a:ext uri="{0D108BD9-81ED-4DB2-BD59-A6C34878D82A}">
                    <a16:rowId xmlns:a16="http://schemas.microsoft.com/office/drawing/2014/main" val="1063208113"/>
                  </a:ext>
                </a:extLst>
              </a:tr>
              <a:tr h="262011">
                <a:tc>
                  <a:txBody>
                    <a:bodyPr/>
                    <a:lstStyle/>
                    <a:p>
                      <a:r>
                        <a:rPr lang="fr-FR" sz="1600" dirty="0"/>
                        <a:t>Non-verbal (</a:t>
                      </a:r>
                      <a:r>
                        <a:rPr lang="fr-FR" sz="1600" dirty="0" err="1"/>
                        <a:t>written</a:t>
                      </a:r>
                      <a:r>
                        <a:rPr lang="fr-FR" sz="1600" dirty="0"/>
                        <a:t>) (1)</a:t>
                      </a:r>
                      <a:endParaRPr lang="fr-BE" sz="1600" dirty="0"/>
                    </a:p>
                  </a:txBody>
                  <a:tcPr/>
                </a:tc>
                <a:tc>
                  <a:txBody>
                    <a:bodyPr/>
                    <a:lstStyle/>
                    <a:p>
                      <a:endParaRPr lang="fr-BE" sz="1600" dirty="0"/>
                    </a:p>
                  </a:txBody>
                  <a:tcPr/>
                </a:tc>
                <a:tc>
                  <a:txBody>
                    <a:bodyPr/>
                    <a:lstStyle/>
                    <a:p>
                      <a:endParaRPr lang="fr-BE" sz="1600" dirty="0"/>
                    </a:p>
                  </a:txBody>
                  <a:tcPr/>
                </a:tc>
                <a:extLst>
                  <a:ext uri="{0D108BD9-81ED-4DB2-BD59-A6C34878D82A}">
                    <a16:rowId xmlns:a16="http://schemas.microsoft.com/office/drawing/2014/main" val="1264143900"/>
                  </a:ext>
                </a:extLst>
              </a:tr>
            </a:tbl>
          </a:graphicData>
        </a:graphic>
      </p:graphicFrame>
    </p:spTree>
    <p:extLst>
      <p:ext uri="{BB962C8B-B14F-4D97-AF65-F5344CB8AC3E}">
        <p14:creationId xmlns:p14="http://schemas.microsoft.com/office/powerpoint/2010/main" val="3255302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4" dur="500"/>
                                        <p:tgtEl>
                                          <p:spTgt spid="2">
                                            <p:txEl>
                                              <p:pRg st="1" end="1"/>
                                            </p:txEl>
                                          </p:spTgt>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6"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additive="base">
                                        <p:cTn id="3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4.1. Students’ results</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4. </a:t>
            </a:r>
            <a:r>
              <a:rPr lang="fr-FR" dirty="0" err="1"/>
              <a:t>Results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15</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6" name="Graphique 5">
            <a:extLst>
              <a:ext uri="{FF2B5EF4-FFF2-40B4-BE49-F238E27FC236}">
                <a16:creationId xmlns:a16="http://schemas.microsoft.com/office/drawing/2014/main" id="{24640EB5-738E-3CC5-9556-AE60F343D764}"/>
              </a:ext>
            </a:extLst>
          </p:cNvPr>
          <p:cNvGraphicFramePr/>
          <p:nvPr>
            <p:extLst>
              <p:ext uri="{D42A27DB-BD31-4B8C-83A1-F6EECF244321}">
                <p14:modId xmlns:p14="http://schemas.microsoft.com/office/powerpoint/2010/main" val="1688606221"/>
              </p:ext>
            </p:extLst>
          </p:nvPr>
        </p:nvGraphicFramePr>
        <p:xfrm>
          <a:off x="457200" y="1708220"/>
          <a:ext cx="8229600" cy="4692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05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38491"/>
            <a:ext cx="8229600" cy="5341697"/>
          </a:xfrm>
        </p:spPr>
        <p:txBody>
          <a:bodyPr/>
          <a:lstStyle/>
          <a:p>
            <a:pPr marL="0" indent="0" algn="just"/>
            <a:r>
              <a:rPr lang="en-US" sz="2800" dirty="0"/>
              <a:t>4.2. Professionals’ results</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4. </a:t>
            </a:r>
            <a:r>
              <a:rPr lang="fr-FR" dirty="0" err="1"/>
              <a:t>Results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16</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6" name="Graphique 5">
            <a:extLst>
              <a:ext uri="{FF2B5EF4-FFF2-40B4-BE49-F238E27FC236}">
                <a16:creationId xmlns:a16="http://schemas.microsoft.com/office/drawing/2014/main" id="{3E7F8F0D-909E-4188-8905-0F23887CE4C9}"/>
              </a:ext>
            </a:extLst>
          </p:cNvPr>
          <p:cNvGraphicFramePr/>
          <p:nvPr>
            <p:extLst>
              <p:ext uri="{D42A27DB-BD31-4B8C-83A1-F6EECF244321}">
                <p14:modId xmlns:p14="http://schemas.microsoft.com/office/powerpoint/2010/main" val="1716751771"/>
              </p:ext>
            </p:extLst>
          </p:nvPr>
        </p:nvGraphicFramePr>
        <p:xfrm>
          <a:off x="457200" y="1708220"/>
          <a:ext cx="8229600" cy="4692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869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185704"/>
            <a:ext cx="8229600" cy="5215095"/>
          </a:xfrm>
        </p:spPr>
        <p:txBody>
          <a:bodyPr/>
          <a:lstStyle/>
          <a:p>
            <a:pPr marL="0" indent="0" algn="just"/>
            <a:r>
              <a:rPr lang="en-US" sz="2800" dirty="0"/>
              <a:t>4.3. Similarities and differences</a:t>
            </a:r>
          </a:p>
          <a:p>
            <a:pPr marL="0" indent="0" algn="just"/>
            <a:endParaRPr lang="en-US" sz="2800" dirty="0"/>
          </a:p>
          <a:p>
            <a:pPr marL="0" indent="0" algn="just"/>
            <a:r>
              <a:rPr lang="en-US" sz="2800" dirty="0"/>
              <a:t>Similar tendencies between students and professionals:</a:t>
            </a:r>
          </a:p>
          <a:p>
            <a:pPr marL="457200" indent="-457200" algn="just">
              <a:buFont typeface="Arial" panose="020B0604020202020204" pitchFamily="34" charset="0"/>
              <a:buChar char="•"/>
            </a:pPr>
            <a:r>
              <a:rPr lang="en-US" sz="2800" dirty="0"/>
              <a:t>Simple concessions and additive concessions are mostly translated literally </a:t>
            </a:r>
          </a:p>
          <a:p>
            <a:pPr marL="457200" indent="-457200" algn="just">
              <a:buFont typeface="Arial" panose="020B0604020202020204" pitchFamily="34" charset="0"/>
              <a:buChar char="•"/>
            </a:pPr>
            <a:r>
              <a:rPr lang="en-US" sz="2800" dirty="0"/>
              <a:t>Simple and correlative corrections are generally translated by an unmarked relationship</a:t>
            </a:r>
          </a:p>
          <a:p>
            <a:pPr marL="457200" indent="-457200" algn="just">
              <a:buFont typeface="Arial" panose="020B0604020202020204" pitchFamily="34" charset="0"/>
              <a:buChar char="•"/>
            </a:pPr>
            <a:r>
              <a:rPr lang="en-US" sz="2800" dirty="0"/>
              <a:t>Oral non-verbal concessions show different, but not significant, strategy statistics (p = 0,22)*</a:t>
            </a:r>
          </a:p>
          <a:p>
            <a:pPr marL="0" indent="0" algn="just"/>
            <a:endParaRPr lang="en-US" sz="2800" dirty="0"/>
          </a:p>
          <a:p>
            <a:pPr marL="0" indent="0" algn="just"/>
            <a:r>
              <a:rPr lang="en-US" sz="1800" dirty="0"/>
              <a:t>*Fisher Exact Test, results are significant when p &lt; 0.05</a:t>
            </a:r>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4. </a:t>
            </a:r>
            <a:r>
              <a:rPr lang="fr-FR" dirty="0" err="1"/>
              <a:t>Results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17</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310361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5" end="5"/>
                                            </p:txEl>
                                          </p:spTgt>
                                        </p:tgtEl>
                                      </p:cBhvr>
                                    </p:animEffect>
                                  </p:childTnLst>
                                </p:cTn>
                              </p:par>
                              <p:par>
                                <p:cTn id="40" presetID="26"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80">
                                          <p:stCondLst>
                                            <p:cond delay="0"/>
                                          </p:stCondLst>
                                        </p:cTn>
                                        <p:tgtEl>
                                          <p:spTgt spid="2">
                                            <p:txEl>
                                              <p:pRg st="7" end="7"/>
                                            </p:txEl>
                                          </p:spTgt>
                                        </p:tgtEl>
                                      </p:cBhvr>
                                    </p:animEffect>
                                    <p:anim calcmode="lin" valueType="num">
                                      <p:cBhvr>
                                        <p:cTn id="43"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xEl>
                                              <p:pRg st="7" end="7"/>
                                            </p:txEl>
                                          </p:spTgt>
                                        </p:tgtEl>
                                      </p:cBhvr>
                                      <p:to x="100000" y="60000"/>
                                    </p:animScale>
                                    <p:animScale>
                                      <p:cBhvr>
                                        <p:cTn id="49" dur="166" decel="50000">
                                          <p:stCondLst>
                                            <p:cond delay="676"/>
                                          </p:stCondLst>
                                        </p:cTn>
                                        <p:tgtEl>
                                          <p:spTgt spid="2">
                                            <p:txEl>
                                              <p:pRg st="7" end="7"/>
                                            </p:txEl>
                                          </p:spTgt>
                                        </p:tgtEl>
                                      </p:cBhvr>
                                      <p:to x="100000" y="100000"/>
                                    </p:animScale>
                                    <p:animScale>
                                      <p:cBhvr>
                                        <p:cTn id="50" dur="26">
                                          <p:stCondLst>
                                            <p:cond delay="1312"/>
                                          </p:stCondLst>
                                        </p:cTn>
                                        <p:tgtEl>
                                          <p:spTgt spid="2">
                                            <p:txEl>
                                              <p:pRg st="7" end="7"/>
                                            </p:txEl>
                                          </p:spTgt>
                                        </p:tgtEl>
                                      </p:cBhvr>
                                      <p:to x="100000" y="80000"/>
                                    </p:animScale>
                                    <p:animScale>
                                      <p:cBhvr>
                                        <p:cTn id="51" dur="166" decel="50000">
                                          <p:stCondLst>
                                            <p:cond delay="1338"/>
                                          </p:stCondLst>
                                        </p:cTn>
                                        <p:tgtEl>
                                          <p:spTgt spid="2">
                                            <p:txEl>
                                              <p:pRg st="7" end="7"/>
                                            </p:txEl>
                                          </p:spTgt>
                                        </p:tgtEl>
                                      </p:cBhvr>
                                      <p:to x="100000" y="100000"/>
                                    </p:animScale>
                                    <p:animScale>
                                      <p:cBhvr>
                                        <p:cTn id="52" dur="26">
                                          <p:stCondLst>
                                            <p:cond delay="1642"/>
                                          </p:stCondLst>
                                        </p:cTn>
                                        <p:tgtEl>
                                          <p:spTgt spid="2">
                                            <p:txEl>
                                              <p:pRg st="7" end="7"/>
                                            </p:txEl>
                                          </p:spTgt>
                                        </p:tgtEl>
                                      </p:cBhvr>
                                      <p:to x="100000" y="90000"/>
                                    </p:animScale>
                                    <p:animScale>
                                      <p:cBhvr>
                                        <p:cTn id="53" dur="166" decel="50000">
                                          <p:stCondLst>
                                            <p:cond delay="1668"/>
                                          </p:stCondLst>
                                        </p:cTn>
                                        <p:tgtEl>
                                          <p:spTgt spid="2">
                                            <p:txEl>
                                              <p:pRg st="7" end="7"/>
                                            </p:txEl>
                                          </p:spTgt>
                                        </p:tgtEl>
                                      </p:cBhvr>
                                      <p:to x="100000" y="100000"/>
                                    </p:animScale>
                                    <p:animScale>
                                      <p:cBhvr>
                                        <p:cTn id="54" dur="26">
                                          <p:stCondLst>
                                            <p:cond delay="1808"/>
                                          </p:stCondLst>
                                        </p:cTn>
                                        <p:tgtEl>
                                          <p:spTgt spid="2">
                                            <p:txEl>
                                              <p:pRg st="7" end="7"/>
                                            </p:txEl>
                                          </p:spTgt>
                                        </p:tgtEl>
                                      </p:cBhvr>
                                      <p:to x="100000" y="95000"/>
                                    </p:animScale>
                                    <p:animScale>
                                      <p:cBhvr>
                                        <p:cTn id="55"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4.3. Similarities and differences</a:t>
            </a:r>
          </a:p>
          <a:p>
            <a:pPr marL="0" indent="0" algn="just"/>
            <a:endParaRPr lang="en-US" sz="2800" dirty="0"/>
          </a:p>
          <a:p>
            <a:pPr marL="0" indent="0" algn="just"/>
            <a:r>
              <a:rPr lang="en-US" sz="2800" dirty="0"/>
              <a:t>Two </a:t>
            </a:r>
            <a:r>
              <a:rPr lang="en-US" sz="2800" b="1" dirty="0"/>
              <a:t>significant</a:t>
            </a:r>
            <a:r>
              <a:rPr lang="en-US" sz="2800" dirty="0"/>
              <a:t> differences: </a:t>
            </a:r>
          </a:p>
          <a:p>
            <a:pPr marL="571500" indent="-571500" algn="just">
              <a:buAutoNum type="romanLcParenR"/>
            </a:pPr>
            <a:r>
              <a:rPr lang="en-US" sz="2800" dirty="0"/>
              <a:t>Professional translators use </a:t>
            </a:r>
            <a:r>
              <a:rPr lang="en-US" sz="2800" b="1" dirty="0"/>
              <a:t>literal translation less often</a:t>
            </a:r>
            <a:r>
              <a:rPr lang="en-US" sz="2800" dirty="0"/>
              <a:t> than students to translate </a:t>
            </a:r>
            <a:r>
              <a:rPr lang="en-US" sz="2800" b="1" dirty="0"/>
              <a:t>oppositive </a:t>
            </a:r>
            <a:r>
              <a:rPr lang="en-US" sz="2800" b="1" i="1" dirty="0"/>
              <a:t>maar</a:t>
            </a:r>
            <a:r>
              <a:rPr lang="en-US" sz="2800" dirty="0"/>
              <a:t>  (p = 0,028)*</a:t>
            </a:r>
          </a:p>
          <a:p>
            <a:pPr marL="571500" indent="-571500" algn="just">
              <a:buAutoNum type="romanLcParenR"/>
            </a:pPr>
            <a:r>
              <a:rPr lang="en-US" sz="2800" dirty="0"/>
              <a:t>Professional translators use </a:t>
            </a:r>
            <a:r>
              <a:rPr lang="en-US" sz="2800" b="1" dirty="0"/>
              <a:t>literal translation more often</a:t>
            </a:r>
            <a:r>
              <a:rPr lang="en-US" sz="2800" dirty="0"/>
              <a:t> than students to translate </a:t>
            </a:r>
            <a:r>
              <a:rPr lang="en-US" sz="2800" b="1" dirty="0"/>
              <a:t>written non verbal concessive </a:t>
            </a:r>
            <a:r>
              <a:rPr lang="en-US" sz="2800" b="1" i="1" dirty="0"/>
              <a:t>maar</a:t>
            </a:r>
            <a:r>
              <a:rPr lang="en-US" sz="2800" b="1" dirty="0"/>
              <a:t> </a:t>
            </a:r>
            <a:r>
              <a:rPr lang="en-US" sz="2800" dirty="0"/>
              <a:t>(p = 0,0056)*</a:t>
            </a:r>
          </a:p>
          <a:p>
            <a:pPr marL="0" indent="0" algn="just"/>
            <a:endParaRPr lang="en-US" sz="2800" dirty="0"/>
          </a:p>
          <a:p>
            <a:pPr marL="0" indent="0" algn="just"/>
            <a:r>
              <a:rPr lang="en-US" sz="1800" dirty="0"/>
              <a:t>*Fisher Exact Test, results are significant when p &lt; 0.05</a:t>
            </a:r>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4. </a:t>
            </a:r>
            <a:r>
              <a:rPr lang="fr-FR" dirty="0" err="1"/>
              <a:t>Results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18</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142741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3" end="3"/>
                                            </p:txEl>
                                          </p:spTgt>
                                        </p:tgtEl>
                                      </p:cBhvr>
                                    </p:animEffect>
                                  </p:childTnLst>
                                </p:cTn>
                              </p:par>
                              <p:par>
                                <p:cTn id="24" presetID="26"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down)">
                                      <p:cBhvr>
                                        <p:cTn id="26" dur="580">
                                          <p:stCondLst>
                                            <p:cond delay="0"/>
                                          </p:stCondLst>
                                        </p:cTn>
                                        <p:tgtEl>
                                          <p:spTgt spid="2">
                                            <p:txEl>
                                              <p:pRg st="6" end="6"/>
                                            </p:txEl>
                                          </p:spTgt>
                                        </p:tgtEl>
                                      </p:cBhvr>
                                    </p:animEffect>
                                    <p:anim calcmode="lin" valueType="num">
                                      <p:cBhvr>
                                        <p:cTn id="27"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xEl>
                                              <p:pRg st="6" end="6"/>
                                            </p:txEl>
                                          </p:spTgt>
                                        </p:tgtEl>
                                      </p:cBhvr>
                                      <p:to x="100000" y="60000"/>
                                    </p:animScale>
                                    <p:animScale>
                                      <p:cBhvr>
                                        <p:cTn id="33" dur="166" decel="50000">
                                          <p:stCondLst>
                                            <p:cond delay="676"/>
                                          </p:stCondLst>
                                        </p:cTn>
                                        <p:tgtEl>
                                          <p:spTgt spid="2">
                                            <p:txEl>
                                              <p:pRg st="6" end="6"/>
                                            </p:txEl>
                                          </p:spTgt>
                                        </p:tgtEl>
                                      </p:cBhvr>
                                      <p:to x="100000" y="100000"/>
                                    </p:animScale>
                                    <p:animScale>
                                      <p:cBhvr>
                                        <p:cTn id="34" dur="26">
                                          <p:stCondLst>
                                            <p:cond delay="1312"/>
                                          </p:stCondLst>
                                        </p:cTn>
                                        <p:tgtEl>
                                          <p:spTgt spid="2">
                                            <p:txEl>
                                              <p:pRg st="6" end="6"/>
                                            </p:txEl>
                                          </p:spTgt>
                                        </p:tgtEl>
                                      </p:cBhvr>
                                      <p:to x="100000" y="80000"/>
                                    </p:animScale>
                                    <p:animScale>
                                      <p:cBhvr>
                                        <p:cTn id="35" dur="166" decel="50000">
                                          <p:stCondLst>
                                            <p:cond delay="1338"/>
                                          </p:stCondLst>
                                        </p:cTn>
                                        <p:tgtEl>
                                          <p:spTgt spid="2">
                                            <p:txEl>
                                              <p:pRg st="6" end="6"/>
                                            </p:txEl>
                                          </p:spTgt>
                                        </p:tgtEl>
                                      </p:cBhvr>
                                      <p:to x="100000" y="100000"/>
                                    </p:animScale>
                                    <p:animScale>
                                      <p:cBhvr>
                                        <p:cTn id="36" dur="26">
                                          <p:stCondLst>
                                            <p:cond delay="1642"/>
                                          </p:stCondLst>
                                        </p:cTn>
                                        <p:tgtEl>
                                          <p:spTgt spid="2">
                                            <p:txEl>
                                              <p:pRg st="6" end="6"/>
                                            </p:txEl>
                                          </p:spTgt>
                                        </p:tgtEl>
                                      </p:cBhvr>
                                      <p:to x="100000" y="90000"/>
                                    </p:animScale>
                                    <p:animScale>
                                      <p:cBhvr>
                                        <p:cTn id="37" dur="166" decel="50000">
                                          <p:stCondLst>
                                            <p:cond delay="1668"/>
                                          </p:stCondLst>
                                        </p:cTn>
                                        <p:tgtEl>
                                          <p:spTgt spid="2">
                                            <p:txEl>
                                              <p:pRg st="6" end="6"/>
                                            </p:txEl>
                                          </p:spTgt>
                                        </p:tgtEl>
                                      </p:cBhvr>
                                      <p:to x="100000" y="100000"/>
                                    </p:animScale>
                                    <p:animScale>
                                      <p:cBhvr>
                                        <p:cTn id="38" dur="26">
                                          <p:stCondLst>
                                            <p:cond delay="1808"/>
                                          </p:stCondLst>
                                        </p:cTn>
                                        <p:tgtEl>
                                          <p:spTgt spid="2">
                                            <p:txEl>
                                              <p:pRg st="6" end="6"/>
                                            </p:txEl>
                                          </p:spTgt>
                                        </p:tgtEl>
                                      </p:cBhvr>
                                      <p:to x="100000" y="95000"/>
                                    </p:animScale>
                                    <p:animScale>
                                      <p:cBhvr>
                                        <p:cTn id="39" dur="166" decel="50000">
                                          <p:stCondLst>
                                            <p:cond delay="1834"/>
                                          </p:stCondLst>
                                        </p:cTn>
                                        <p:tgtEl>
                                          <p:spTgt spid="2">
                                            <p:txEl>
                                              <p:pRg st="6" end="6"/>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185704"/>
            <a:ext cx="8229600" cy="5215095"/>
          </a:xfrm>
        </p:spPr>
        <p:txBody>
          <a:bodyPr/>
          <a:lstStyle/>
          <a:p>
            <a:pPr marL="0" indent="0" algn="just"/>
            <a:r>
              <a:rPr lang="en-US" sz="2800" dirty="0"/>
              <a:t>4.3. Similarities and differences</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4. </a:t>
            </a:r>
            <a:r>
              <a:rPr lang="fr-FR" dirty="0" err="1"/>
              <a:t>Results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19</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9" name="Graphique 8">
            <a:extLst>
              <a:ext uri="{FF2B5EF4-FFF2-40B4-BE49-F238E27FC236}">
                <a16:creationId xmlns:a16="http://schemas.microsoft.com/office/drawing/2014/main" id="{24640EB5-738E-3CC5-9556-AE60F343D764}"/>
              </a:ext>
            </a:extLst>
          </p:cNvPr>
          <p:cNvGraphicFramePr/>
          <p:nvPr>
            <p:extLst>
              <p:ext uri="{D42A27DB-BD31-4B8C-83A1-F6EECF244321}">
                <p14:modId xmlns:p14="http://schemas.microsoft.com/office/powerpoint/2010/main" val="153259729"/>
              </p:ext>
            </p:extLst>
          </p:nvPr>
        </p:nvGraphicFramePr>
        <p:xfrm>
          <a:off x="349180" y="1802255"/>
          <a:ext cx="8445639" cy="4483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88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514350" indent="-514350">
              <a:buAutoNum type="arabicPeriod"/>
            </a:pPr>
            <a:r>
              <a:rPr lang="fr-FR" sz="2400" dirty="0" err="1"/>
              <a:t>Context</a:t>
            </a:r>
            <a:r>
              <a:rPr lang="fr-FR" sz="2400" dirty="0"/>
              <a:t> and goal of the </a:t>
            </a:r>
            <a:r>
              <a:rPr lang="fr-FR" sz="2400" dirty="0" err="1"/>
              <a:t>study</a:t>
            </a:r>
            <a:endParaRPr lang="fr-FR" sz="2400" dirty="0"/>
          </a:p>
          <a:p>
            <a:pPr marL="514350" indent="-514350">
              <a:buAutoNum type="arabicPeriod"/>
            </a:pPr>
            <a:r>
              <a:rPr lang="fr-FR" sz="2400" dirty="0" err="1"/>
              <a:t>Literature</a:t>
            </a:r>
            <a:r>
              <a:rPr lang="fr-FR" sz="2400" dirty="0"/>
              <a:t> </a:t>
            </a:r>
          </a:p>
          <a:p>
            <a:pPr marL="514350" indent="-514350">
              <a:buAutoNum type="arabicPeriod" startAt="3"/>
            </a:pPr>
            <a:r>
              <a:rPr lang="fr-BE" sz="2400" dirty="0" err="1"/>
              <a:t>Methodology</a:t>
            </a:r>
            <a:endParaRPr lang="fr-BE" sz="2400" dirty="0"/>
          </a:p>
          <a:p>
            <a:pPr marL="0" indent="0"/>
            <a:r>
              <a:rPr lang="en-US" sz="2400" i="1" dirty="0"/>
              <a:t>3.1. Semantic classification of </a:t>
            </a:r>
            <a:r>
              <a:rPr lang="en-US" sz="2400" i="1" dirty="0" err="1"/>
              <a:t>mais</a:t>
            </a:r>
            <a:r>
              <a:rPr lang="en-US" sz="2400" i="1" dirty="0"/>
              <a:t> and maar</a:t>
            </a:r>
          </a:p>
          <a:p>
            <a:pPr marL="0" indent="0"/>
            <a:r>
              <a:rPr lang="fr-BE" sz="2400" i="1" dirty="0"/>
              <a:t>3.2. </a:t>
            </a:r>
            <a:r>
              <a:rPr lang="fr-BE" sz="2400" i="1" dirty="0" err="1"/>
              <a:t>Didactic</a:t>
            </a:r>
            <a:r>
              <a:rPr lang="fr-BE" sz="2400" i="1" dirty="0"/>
              <a:t> </a:t>
            </a:r>
            <a:r>
              <a:rPr lang="fr-BE" sz="2400" i="1" dirty="0" err="1"/>
              <a:t>experiment</a:t>
            </a:r>
            <a:endParaRPr lang="fr-BE" sz="2400" i="1" dirty="0"/>
          </a:p>
          <a:p>
            <a:pPr marL="0" indent="0"/>
            <a:r>
              <a:rPr lang="fr-BE" sz="2400" dirty="0"/>
              <a:t>4.   </a:t>
            </a:r>
            <a:r>
              <a:rPr lang="fr-BE" sz="2400" dirty="0" err="1"/>
              <a:t>Results</a:t>
            </a:r>
            <a:endParaRPr lang="fr-BE" sz="2400" dirty="0"/>
          </a:p>
          <a:p>
            <a:pPr marL="0" indent="0"/>
            <a:r>
              <a:rPr lang="fr-BE" sz="2400" i="1" dirty="0"/>
              <a:t>  4.1. </a:t>
            </a:r>
            <a:r>
              <a:rPr lang="fr-BE" sz="2400" i="1" dirty="0" err="1"/>
              <a:t>Students</a:t>
            </a:r>
            <a:endParaRPr lang="fr-BE" sz="2400" i="1" dirty="0"/>
          </a:p>
          <a:p>
            <a:pPr marL="0" indent="0"/>
            <a:r>
              <a:rPr lang="fr-BE" sz="2400" i="1" dirty="0"/>
              <a:t>  4.2. </a:t>
            </a:r>
            <a:r>
              <a:rPr lang="fr-BE" sz="2400" i="1" dirty="0" err="1"/>
              <a:t>Professionals</a:t>
            </a:r>
            <a:endParaRPr lang="fr-BE" sz="2400" i="1" dirty="0"/>
          </a:p>
          <a:p>
            <a:pPr marL="0" indent="0"/>
            <a:r>
              <a:rPr lang="fr-BE" sz="2400" i="1" dirty="0"/>
              <a:t>  4.3. </a:t>
            </a:r>
            <a:r>
              <a:rPr lang="fr-BE" sz="2400" i="1" dirty="0" err="1"/>
              <a:t>Similarities</a:t>
            </a:r>
            <a:r>
              <a:rPr lang="fr-BE" sz="2400" i="1" dirty="0"/>
              <a:t> and </a:t>
            </a:r>
            <a:r>
              <a:rPr lang="fr-BE" sz="2400" i="1" dirty="0" err="1"/>
              <a:t>differences</a:t>
            </a:r>
            <a:endParaRPr lang="fr-BE" sz="2400" i="1" dirty="0"/>
          </a:p>
          <a:p>
            <a:pPr marL="0" indent="0"/>
            <a:r>
              <a:rPr lang="fr-BE" sz="2400" dirty="0"/>
              <a:t>5.   Conclusions</a:t>
            </a:r>
          </a:p>
          <a:p>
            <a:pPr marL="0" indent="0"/>
            <a:r>
              <a:rPr lang="fr-BE" sz="2400" dirty="0"/>
              <a:t>6.   </a:t>
            </a:r>
            <a:r>
              <a:rPr lang="fr-BE" sz="2400" dirty="0" err="1"/>
              <a:t>References</a:t>
            </a:r>
            <a:endParaRPr lang="fr-FR"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err="1"/>
              <a:t>Outline</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2</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dirty="0"/>
              <a:t>XIV </a:t>
            </a:r>
            <a:r>
              <a:rPr lang="fr-BE" dirty="0" err="1"/>
              <a:t>Congreso</a:t>
            </a:r>
            <a:r>
              <a:rPr lang="fr-BE" dirty="0"/>
              <a:t> Internacional de </a:t>
            </a:r>
            <a:r>
              <a:rPr lang="fr-BE" dirty="0" err="1"/>
              <a:t>Lingüística</a:t>
            </a:r>
            <a:r>
              <a:rPr lang="fr-BE" dirty="0"/>
              <a:t> de Corpus - 10-13 May 2023 - Nathanaël Stilmant (Umons)</a:t>
            </a:r>
          </a:p>
        </p:txBody>
      </p:sp>
    </p:spTree>
    <p:extLst>
      <p:ext uri="{BB962C8B-B14F-4D97-AF65-F5344CB8AC3E}">
        <p14:creationId xmlns:p14="http://schemas.microsoft.com/office/powerpoint/2010/main" val="1098879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down)">
                                      <p:cBhvr>
                                        <p:cTn id="35" dur="500"/>
                                        <p:tgtEl>
                                          <p:spTgt spid="2">
                                            <p:txEl>
                                              <p:pRg st="7" end="7"/>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down)">
                                      <p:cBhvr>
                                        <p:cTn id="39" dur="500"/>
                                        <p:tgtEl>
                                          <p:spTgt spid="2">
                                            <p:txEl>
                                              <p:pRg st="8" end="8"/>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down)">
                                      <p:cBhvr>
                                        <p:cTn id="43" dur="500"/>
                                        <p:tgtEl>
                                          <p:spTgt spid="2">
                                            <p:txEl>
                                              <p:pRg st="9" end="9"/>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down)">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Most translational strategies between students and professionals are similar</a:t>
            </a:r>
          </a:p>
          <a:p>
            <a:pPr marL="0" indent="0" algn="just"/>
            <a:endParaRPr lang="en-US" sz="2800" dirty="0"/>
          </a:p>
          <a:p>
            <a:pPr marL="457200" indent="-457200" algn="just">
              <a:buFont typeface="Arial" panose="020B0604020202020204" pitchFamily="34" charset="0"/>
              <a:buChar char="•"/>
            </a:pPr>
            <a:r>
              <a:rPr lang="en-US" sz="2800" dirty="0"/>
              <a:t>Majority of literal translations for simple concessions and additive concessions; unmarked relationships for corrections</a:t>
            </a:r>
          </a:p>
          <a:p>
            <a:pPr marL="457200" indent="-457200" algn="just">
              <a:buFont typeface="Arial" panose="020B0604020202020204" pitchFamily="34" charset="0"/>
              <a:buChar char="•"/>
            </a:pPr>
            <a:r>
              <a:rPr lang="en-US" sz="2800" dirty="0"/>
              <a:t>Oral non-verbal concessions are an "in-between" (majority of unmarked relationships for students, but majority of literal translations for professionals), but not significant</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5. Conclusions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20</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154036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Two semantic categories of "maar" differ from the others by showing significant differences in the use of translational strategies</a:t>
            </a:r>
          </a:p>
          <a:p>
            <a:pPr marL="0" indent="0" algn="just"/>
            <a:endParaRPr lang="en-US" sz="2800" dirty="0"/>
          </a:p>
          <a:p>
            <a:pPr marL="457200" indent="-457200" algn="just">
              <a:buFont typeface="Arial" panose="020B0604020202020204" pitchFamily="34" charset="0"/>
              <a:buChar char="•"/>
            </a:pPr>
            <a:r>
              <a:rPr lang="en-US" sz="2800" dirty="0"/>
              <a:t>Oppositive </a:t>
            </a:r>
            <a:r>
              <a:rPr lang="en-US" sz="2800" i="1" dirty="0"/>
              <a:t>maar</a:t>
            </a:r>
            <a:r>
              <a:rPr lang="en-US" sz="2800" dirty="0"/>
              <a:t> (greater variety of markers, and more unmarked relationships among professionals)</a:t>
            </a:r>
          </a:p>
          <a:p>
            <a:pPr marL="457200" indent="-457200" algn="just">
              <a:buFont typeface="Arial" panose="020B0604020202020204" pitchFamily="34" charset="0"/>
              <a:buChar char="•"/>
            </a:pPr>
            <a:r>
              <a:rPr lang="en-US" sz="2800" dirty="0"/>
              <a:t>Written non-verbal </a:t>
            </a:r>
            <a:r>
              <a:rPr lang="en-US" sz="2800"/>
              <a:t>concessive </a:t>
            </a:r>
            <a:r>
              <a:rPr lang="en-US" sz="2800" i="1"/>
              <a:t>maar</a:t>
            </a:r>
            <a:r>
              <a:rPr lang="en-US" sz="2800"/>
              <a:t> </a:t>
            </a:r>
            <a:r>
              <a:rPr lang="en-US" sz="2800" dirty="0"/>
              <a:t>(literal translation never used by students, 40% for professionals)</a:t>
            </a:r>
          </a:p>
          <a:p>
            <a:pPr marL="457200" indent="-457200" algn="just">
              <a:buFont typeface="Arial" panose="020B0604020202020204" pitchFamily="34" charset="0"/>
              <a:buChar char="•"/>
            </a:pP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5. Conclusions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21</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365962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Next steps:</a:t>
            </a:r>
          </a:p>
          <a:p>
            <a:pPr marL="0" indent="0" algn="just"/>
            <a:endParaRPr lang="en-US" sz="2800" dirty="0"/>
          </a:p>
          <a:p>
            <a:pPr marL="457200" indent="-457200" algn="just">
              <a:buFont typeface="Symbol" panose="05050102010706020507" pitchFamily="18" charset="2"/>
              <a:buChar char="Þ"/>
            </a:pPr>
            <a:r>
              <a:rPr lang="en-US" sz="2800" dirty="0"/>
              <a:t>Look at the variety of the “other markers” strategy</a:t>
            </a:r>
          </a:p>
          <a:p>
            <a:pPr marL="0" indent="0" algn="just"/>
            <a:endParaRPr lang="en-US" sz="2800" dirty="0"/>
          </a:p>
          <a:p>
            <a:pPr marL="457200" indent="-457200" algn="just">
              <a:buFont typeface="Symbol" panose="05050102010706020507" pitchFamily="18" charset="2"/>
              <a:buChar char="Þ"/>
            </a:pPr>
            <a:r>
              <a:rPr lang="en-US" sz="2800" dirty="0"/>
              <a:t>Conduct the same experiment for other markers covering the same contrastive semantic categories</a:t>
            </a:r>
          </a:p>
          <a:p>
            <a:pPr marL="0" indent="0" algn="just"/>
            <a:endParaRPr lang="en-US" sz="2800" dirty="0"/>
          </a:p>
          <a:p>
            <a:pPr marL="457200" indent="-457200" algn="just">
              <a:buFont typeface="Symbol" panose="05050102010706020507" pitchFamily="18" charset="2"/>
              <a:buChar char="Þ"/>
            </a:pPr>
            <a:r>
              <a:rPr lang="en-US" sz="2800" dirty="0"/>
              <a:t>Investigate the justification of the participants (link </a:t>
            </a:r>
            <a:r>
              <a:rPr lang="en-US" sz="2800"/>
              <a:t>between strategies </a:t>
            </a:r>
            <a:r>
              <a:rPr lang="en-US" sz="2800" dirty="0"/>
              <a:t>and explanations of the participants?) </a:t>
            </a:r>
          </a:p>
          <a:p>
            <a:pPr marL="457200" indent="-457200" algn="just">
              <a:buFont typeface="Arial" panose="020B0604020202020204" pitchFamily="34" charset="0"/>
              <a:buChar char="•"/>
            </a:pPr>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5. Conclusions</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22</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373885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4" end="4"/>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74E284B-E9FC-9A0F-A6BB-554C60943C99}"/>
              </a:ext>
            </a:extLst>
          </p:cNvPr>
          <p:cNvSpPr>
            <a:spLocks noGrp="1"/>
          </p:cNvSpPr>
          <p:nvPr>
            <p:ph idx="1"/>
          </p:nvPr>
        </p:nvSpPr>
        <p:spPr>
          <a:xfrm>
            <a:off x="457200" y="1164772"/>
            <a:ext cx="8229600" cy="5192486"/>
          </a:xfrm>
        </p:spPr>
        <p:txBody>
          <a:bodyPr/>
          <a:lstStyle/>
          <a:p>
            <a:pPr algn="just">
              <a:lnSpc>
                <a:spcPct val="107000"/>
              </a:lnSpc>
              <a:spcAft>
                <a:spcPts val="800"/>
              </a:spcAft>
              <a:tabLst>
                <a:tab pos="2401570" algn="l"/>
              </a:tabLst>
            </a:pP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Adam, J.-M. (1990).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Eléments de linguistique textuelle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Liège: Mardaga.</a:t>
            </a:r>
          </a:p>
          <a:p>
            <a:pPr algn="just">
              <a:lnSpc>
                <a:spcPct val="107000"/>
              </a:lnSpc>
              <a:spcAft>
                <a:spcPts val="800"/>
              </a:spcAft>
              <a:tabLst>
                <a:tab pos="2401570" algn="l"/>
              </a:tabLst>
            </a:pP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Anscombre, J.-C. &amp; Ducrot, O. (1977). Deux mais en français ?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Lingua,</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43</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(1), 23-40.</a:t>
            </a:r>
          </a:p>
          <a:p>
            <a:pPr algn="just">
              <a:lnSpc>
                <a:spcPct val="107000"/>
              </a:lnSpc>
              <a:spcAft>
                <a:spcPts val="800"/>
              </a:spcAft>
              <a:tabLst>
                <a:tab pos="2401570" algn="l"/>
              </a:tabLst>
            </a:pP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Birkelund, M. (2009). Pierre n’est pas français mais danois. Une structure polyphonique à part.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Langue Française,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164</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123-135. </a:t>
            </a:r>
          </a:p>
          <a:p>
            <a:pPr algn="just">
              <a:lnSpc>
                <a:spcPct val="107000"/>
              </a:lnSpc>
              <a:spcAft>
                <a:spcPts val="800"/>
              </a:spcAft>
              <a:tabLst>
                <a:tab pos="2401570" algn="l"/>
              </a:tabLst>
            </a:pP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Corminboeuf, G. (2014). </a:t>
            </a:r>
            <a:r>
              <a:rPr lang="it-IT" sz="1600" i="1" kern="100" dirty="0">
                <a:effectLst/>
                <a:latin typeface="Calibri" panose="020F0502020204030204" pitchFamily="34" charset="0"/>
                <a:ea typeface="Calibri" panose="020F0502020204030204" pitchFamily="34" charset="0"/>
                <a:cs typeface="Times New Roman" panose="02020603050405020304" pitchFamily="18" charset="0"/>
              </a:rPr>
              <a:t>L’identification des relations de discours implicites : le cas de l’adversation.</a:t>
            </a:r>
            <a:r>
              <a:rPr lang="it-IT" sz="1600" kern="100" dirty="0">
                <a:effectLst/>
                <a:latin typeface="Calibri" panose="020F0502020204030204" pitchFamily="34" charset="0"/>
                <a:ea typeface="Calibri" panose="020F0502020204030204" pitchFamily="34" charset="0"/>
                <a:cs typeface="Times New Roman" panose="02020603050405020304" pitchFamily="18" charset="0"/>
              </a:rPr>
              <a:t> Présenté au Congrès Mondial de Linguistique Française, Berlin.</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Dupont, M. (2019). </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Conjunctive Markers of Contrast in English and French. </a:t>
            </a:r>
            <a:r>
              <a:rPr lang="fr-BE" sz="1600" i="1"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i="1" kern="100" dirty="0" err="1">
                <a:effectLst/>
                <a:latin typeface="Calibri" panose="020F0502020204030204" pitchFamily="34" charset="0"/>
                <a:ea typeface="Calibri" panose="020F0502020204030204" pitchFamily="34" charset="0"/>
                <a:cs typeface="Times New Roman" panose="02020603050405020304" pitchFamily="18" charset="0"/>
              </a:rPr>
              <a:t>Syntax</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 to Lexis and </a:t>
            </a:r>
            <a:r>
              <a:rPr lang="fr-BE" sz="1600" i="1" kern="100" dirty="0" err="1">
                <a:effectLst/>
                <a:latin typeface="Calibri" panose="020F0502020204030204" pitchFamily="34" charset="0"/>
                <a:ea typeface="Calibri" panose="020F0502020204030204" pitchFamily="34" charset="0"/>
                <a:cs typeface="Times New Roman" panose="02020603050405020304" pitchFamily="18" charset="0"/>
              </a:rPr>
              <a:t>Discourse</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(Doctoral dissertation, Université catholique de Louvain).</a:t>
            </a:r>
          </a:p>
          <a:p>
            <a:pPr algn="just">
              <a:lnSpc>
                <a:spcPct val="107000"/>
              </a:lnSpc>
              <a:spcAft>
                <a:spcPts val="800"/>
              </a:spcAft>
              <a:tabLst>
                <a:tab pos="2401570" algn="l"/>
              </a:tabLst>
            </a:pP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Foolen</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 P. (1993). </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De Betekenis van Partikels. Een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dokumentatie</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van de stand van het onderzoek met bijzonder aandacht voor maar</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Doctoral</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dissertation</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Katholieke Universiteit Nijmegen).</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Lakoff, R. (1971). If’s, and’s and but’s about conjunction. In Charles J. Fillmore &amp; D. Terence </a:t>
            </a: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Langendoen</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(Eds.), </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Studies in Linguistic Semantics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(pp. 3-114). New York: Holt.</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579245" algn="l"/>
              </a:tabLst>
            </a:pP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FR" sz="1800" dirty="0"/>
          </a:p>
          <a:p>
            <a:pPr algn="just">
              <a:lnSpc>
                <a:spcPct val="107000"/>
              </a:lnSpc>
              <a:spcAft>
                <a:spcPts val="800"/>
              </a:spcAft>
              <a:tabLst>
                <a:tab pos="3352800" algn="l"/>
              </a:tabLst>
            </a:pPr>
            <a:endParaRPr lang="fr-BE"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024EECC6-8E6C-6C05-CCD9-845376F8897B}"/>
              </a:ext>
            </a:extLst>
          </p:cNvPr>
          <p:cNvSpPr>
            <a:spLocks noGrp="1"/>
          </p:cNvSpPr>
          <p:nvPr>
            <p:ph type="title"/>
          </p:nvPr>
        </p:nvSpPr>
        <p:spPr/>
        <p:txBody>
          <a:bodyPr/>
          <a:lstStyle/>
          <a:p>
            <a:r>
              <a:rPr lang="fr-FR" dirty="0"/>
              <a:t>6. </a:t>
            </a:r>
            <a:r>
              <a:rPr lang="fr-BE" sz="4400" dirty="0" err="1"/>
              <a:t>References</a:t>
            </a:r>
            <a:endParaRPr lang="fr-BE" dirty="0"/>
          </a:p>
        </p:txBody>
      </p:sp>
      <p:sp>
        <p:nvSpPr>
          <p:cNvPr id="4" name="Espace réservé du numéro de diapositive 3">
            <a:extLst>
              <a:ext uri="{FF2B5EF4-FFF2-40B4-BE49-F238E27FC236}">
                <a16:creationId xmlns:a16="http://schemas.microsoft.com/office/drawing/2014/main" id="{0BE455CC-D6D1-79C9-0742-C4ADD9A399C2}"/>
              </a:ext>
            </a:extLst>
          </p:cNvPr>
          <p:cNvSpPr>
            <a:spLocks noGrp="1"/>
          </p:cNvSpPr>
          <p:nvPr>
            <p:ph type="sldNum" sz="quarter" idx="10"/>
          </p:nvPr>
        </p:nvSpPr>
        <p:spPr/>
        <p:txBody>
          <a:bodyPr/>
          <a:lstStyle/>
          <a:p>
            <a:pPr>
              <a:defRPr/>
            </a:pPr>
            <a:fld id="{761A7DED-1A28-444C-BD51-1FD816ACC28D}" type="slidenum">
              <a:rPr lang="fr-BE" smtClean="0"/>
              <a:pPr>
                <a:defRPr/>
              </a:pPr>
              <a:t>23</a:t>
            </a:fld>
            <a:endParaRPr lang="fr-BE" dirty="0"/>
          </a:p>
        </p:txBody>
      </p:sp>
      <p:sp>
        <p:nvSpPr>
          <p:cNvPr id="5" name="Espace réservé du pied de page 4">
            <a:extLst>
              <a:ext uri="{FF2B5EF4-FFF2-40B4-BE49-F238E27FC236}">
                <a16:creationId xmlns:a16="http://schemas.microsoft.com/office/drawing/2014/main" id="{3D9386B5-DDB5-49E9-C697-F0A3559F6B93}"/>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255101969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74E284B-E9FC-9A0F-A6BB-554C60943C99}"/>
              </a:ext>
            </a:extLst>
          </p:cNvPr>
          <p:cNvSpPr>
            <a:spLocks noGrp="1"/>
          </p:cNvSpPr>
          <p:nvPr>
            <p:ph idx="1"/>
          </p:nvPr>
        </p:nvSpPr>
        <p:spPr>
          <a:xfrm>
            <a:off x="457200" y="1164772"/>
            <a:ext cx="8229600" cy="5192486"/>
          </a:xfrm>
        </p:spPr>
        <p:txBody>
          <a:bodyPr/>
          <a:lstStyle/>
          <a:p>
            <a:pPr algn="just">
              <a:lnSpc>
                <a:spcPct val="107000"/>
              </a:lnSpc>
              <a:spcAft>
                <a:spcPts val="800"/>
              </a:spcAft>
              <a:tabLst>
                <a:tab pos="2401570" algn="l"/>
              </a:tabLst>
            </a:pP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Lamiroy</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B. &amp; Van Belle, W. (1995). Connectives of contrast and concession in Dutch and French. </a:t>
            </a:r>
            <a:r>
              <a:rPr lang="en-GB" sz="1600" i="1" kern="100" dirty="0" err="1">
                <a:effectLst/>
                <a:latin typeface="Calibri" panose="020F0502020204030204" pitchFamily="34" charset="0"/>
                <a:ea typeface="Calibri" panose="020F0502020204030204" pitchFamily="34" charset="0"/>
                <a:cs typeface="Times New Roman" panose="02020603050405020304" pitchFamily="18" charset="0"/>
              </a:rPr>
              <a:t>Leuvensche</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i="1" kern="100" dirty="0" err="1">
                <a:effectLst/>
                <a:latin typeface="Calibri" panose="020F0502020204030204" pitchFamily="34" charset="0"/>
                <a:ea typeface="Calibri" panose="020F0502020204030204" pitchFamily="34" charset="0"/>
                <a:cs typeface="Times New Roman" panose="02020603050405020304" pitchFamily="18" charset="0"/>
              </a:rPr>
              <a:t>Bijdragen</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 84</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(3), 397-418.</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Mauri</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C., &amp;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Manzelli</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G. (2008). Mappe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semantiche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tra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sincronia</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e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diacronia</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l'</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evoluzione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delle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strategie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congiuntive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e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avversative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nelle</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lingue slave.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Linguistica</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e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Filologia</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26</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75-103.</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Müller, C. (1991).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La négation en français. Syntaxe, sémantique et éléments de comparaison avec les autres langues romanes</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Genève: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Droz</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PACTE. (2008). First results of a Translation Competence Experiment: ‘Knowledge of Translation’ and ‘Efficacy of the Translation Process’. In J. Kearns (Ed.), </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Translator and Interpreter Training: Issues, Methods and Debates</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(pp. 104-126). </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London: Continuum.</a:t>
            </a:r>
          </a:p>
          <a:p>
            <a:pPr algn="just">
              <a:lnSpc>
                <a:spcPct val="107000"/>
              </a:lnSpc>
              <a:spcAft>
                <a:spcPts val="800"/>
              </a:spcAft>
              <a:tabLst>
                <a:tab pos="2401570" algn="l"/>
              </a:tabLst>
            </a:pP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Perrez</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J. (2006).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Connectieven</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Tekstbegrip en Vreemdetaalverwerving. Een studie van de impact van causale en contrastieve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connectieven</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op het begrijpen van teksten in het Nederlands als vreemde taal</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Doctoral</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dissertation</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Université</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Catholique</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de </a:t>
            </a:r>
            <a:r>
              <a:rPr lang="nl-NL" sz="1600" kern="100" dirty="0" err="1">
                <a:effectLst/>
                <a:latin typeface="Calibri" panose="020F0502020204030204" pitchFamily="34" charset="0"/>
                <a:ea typeface="Calibri" panose="020F0502020204030204" pitchFamily="34" charset="0"/>
                <a:cs typeface="Times New Roman" panose="02020603050405020304" pitchFamily="18" charset="0"/>
              </a:rPr>
              <a:t>Louvain</a:t>
            </a:r>
            <a:r>
              <a:rPr lang="nl-NL"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401570" algn="l"/>
              </a:tabLst>
            </a:pPr>
            <a:r>
              <a:rPr lang="fr-BE" sz="1600" kern="100" dirty="0" err="1">
                <a:effectLst/>
                <a:latin typeface="Calibri" panose="020F0502020204030204" pitchFamily="34" charset="0"/>
                <a:ea typeface="Calibri" panose="020F0502020204030204" pitchFamily="34" charset="0"/>
                <a:cs typeface="Times New Roman" panose="02020603050405020304" pitchFamily="18" charset="0"/>
              </a:rPr>
              <a:t>Rabatel</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 A. (1999). Mais dans les énoncés narratifs, un embrayeur du point de vue et un organisateur textuel. </a:t>
            </a:r>
            <a:r>
              <a:rPr lang="fr-BE" sz="1600" i="1" kern="100" dirty="0">
                <a:effectLst/>
                <a:latin typeface="Calibri" panose="020F0502020204030204" pitchFamily="34" charset="0"/>
                <a:ea typeface="Calibri" panose="020F0502020204030204" pitchFamily="34" charset="0"/>
                <a:cs typeface="Times New Roman" panose="02020603050405020304" pitchFamily="18" charset="0"/>
              </a:rPr>
              <a:t>Le français moderne, 67</a:t>
            </a:r>
            <a:r>
              <a:rPr lang="fr-BE" sz="1600" kern="100" dirty="0">
                <a:effectLst/>
                <a:latin typeface="Calibri" panose="020F0502020204030204" pitchFamily="34" charset="0"/>
                <a:ea typeface="Calibri" panose="020F0502020204030204" pitchFamily="34" charset="0"/>
                <a:cs typeface="Times New Roman" panose="02020603050405020304" pitchFamily="18" charset="0"/>
              </a:rPr>
              <a:t>(1), 49-61.</a:t>
            </a:r>
          </a:p>
          <a:p>
            <a:pPr>
              <a:lnSpc>
                <a:spcPct val="107000"/>
              </a:lnSpc>
              <a:spcAft>
                <a:spcPts val="800"/>
              </a:spcAft>
              <a:tabLst>
                <a:tab pos="1579245" algn="l"/>
              </a:tabLst>
            </a:pP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3352800" algn="l"/>
              </a:tabLst>
            </a:pPr>
            <a:endParaRPr lang="fr-FR" sz="1800" dirty="0"/>
          </a:p>
          <a:p>
            <a:pPr algn="just">
              <a:lnSpc>
                <a:spcPct val="107000"/>
              </a:lnSpc>
              <a:spcAft>
                <a:spcPts val="800"/>
              </a:spcAft>
              <a:tabLst>
                <a:tab pos="3352800" algn="l"/>
              </a:tabLst>
            </a:pPr>
            <a:endParaRPr lang="fr-BE"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3" name="Titre 2">
            <a:extLst>
              <a:ext uri="{FF2B5EF4-FFF2-40B4-BE49-F238E27FC236}">
                <a16:creationId xmlns:a16="http://schemas.microsoft.com/office/drawing/2014/main" id="{024EECC6-8E6C-6C05-CCD9-845376F8897B}"/>
              </a:ext>
            </a:extLst>
          </p:cNvPr>
          <p:cNvSpPr>
            <a:spLocks noGrp="1"/>
          </p:cNvSpPr>
          <p:nvPr>
            <p:ph type="title"/>
          </p:nvPr>
        </p:nvSpPr>
        <p:spPr/>
        <p:txBody>
          <a:bodyPr/>
          <a:lstStyle/>
          <a:p>
            <a:r>
              <a:rPr lang="fr-FR" dirty="0"/>
              <a:t>6. </a:t>
            </a:r>
            <a:r>
              <a:rPr lang="fr-BE" sz="4400" dirty="0" err="1"/>
              <a:t>References</a:t>
            </a:r>
            <a:endParaRPr lang="fr-BE" dirty="0"/>
          </a:p>
        </p:txBody>
      </p:sp>
      <p:sp>
        <p:nvSpPr>
          <p:cNvPr id="4" name="Espace réservé du numéro de diapositive 3">
            <a:extLst>
              <a:ext uri="{FF2B5EF4-FFF2-40B4-BE49-F238E27FC236}">
                <a16:creationId xmlns:a16="http://schemas.microsoft.com/office/drawing/2014/main" id="{0BE455CC-D6D1-79C9-0742-C4ADD9A399C2}"/>
              </a:ext>
            </a:extLst>
          </p:cNvPr>
          <p:cNvSpPr>
            <a:spLocks noGrp="1"/>
          </p:cNvSpPr>
          <p:nvPr>
            <p:ph type="sldNum" sz="quarter" idx="10"/>
          </p:nvPr>
        </p:nvSpPr>
        <p:spPr/>
        <p:txBody>
          <a:bodyPr/>
          <a:lstStyle/>
          <a:p>
            <a:pPr>
              <a:defRPr/>
            </a:pPr>
            <a:fld id="{761A7DED-1A28-444C-BD51-1FD816ACC28D}" type="slidenum">
              <a:rPr lang="fr-BE" smtClean="0"/>
              <a:pPr>
                <a:defRPr/>
              </a:pPr>
              <a:t>24</a:t>
            </a:fld>
            <a:endParaRPr lang="fr-BE" dirty="0"/>
          </a:p>
        </p:txBody>
      </p:sp>
      <p:sp>
        <p:nvSpPr>
          <p:cNvPr id="5" name="Espace réservé du pied de page 4">
            <a:extLst>
              <a:ext uri="{FF2B5EF4-FFF2-40B4-BE49-F238E27FC236}">
                <a16:creationId xmlns:a16="http://schemas.microsoft.com/office/drawing/2014/main" id="{3D9386B5-DDB5-49E9-C697-F0A3559F6B93}"/>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18498568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r>
              <a:rPr lang="en-US" sz="2800" dirty="0"/>
              <a:t>Part of a larger project on the translation of contrastive markers from French into Dutch and vice versa</a:t>
            </a:r>
          </a:p>
          <a:p>
            <a:pPr marL="0" indent="0"/>
            <a:endParaRPr lang="en-US" sz="2800" dirty="0"/>
          </a:p>
          <a:p>
            <a:pPr marL="0" indent="0"/>
            <a:r>
              <a:rPr lang="fr-FR" sz="2800" dirty="0" err="1"/>
              <a:t>Exploratory</a:t>
            </a:r>
            <a:r>
              <a:rPr lang="fr-FR" sz="2800" dirty="0"/>
              <a:t> </a:t>
            </a:r>
            <a:r>
              <a:rPr lang="fr-FR" sz="2800" dirty="0" err="1"/>
              <a:t>purpose</a:t>
            </a:r>
            <a:endParaRPr lang="fr-FR" sz="2800" dirty="0"/>
          </a:p>
          <a:p>
            <a:pPr marL="0" indent="0"/>
            <a:endParaRPr lang="fr-FR" sz="2800" dirty="0"/>
          </a:p>
          <a:p>
            <a:pPr marL="0" indent="0"/>
            <a:endParaRPr lang="fr-FR" sz="2800" dirty="0"/>
          </a:p>
          <a:p>
            <a:pPr marL="0" indent="0"/>
            <a:r>
              <a:rPr lang="fr-FR" sz="3200" dirty="0"/>
              <a:t>  </a:t>
            </a:r>
            <a:endParaRPr lang="fr-FR"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1. </a:t>
            </a:r>
            <a:r>
              <a:rPr lang="fr-FR" dirty="0" err="1"/>
              <a:t>Context</a:t>
            </a:r>
            <a:r>
              <a:rPr lang="fr-FR" dirty="0"/>
              <a:t> and goal of the </a:t>
            </a:r>
            <a:r>
              <a:rPr lang="fr-FR" dirty="0" err="1"/>
              <a:t>study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3</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graphicFrame>
        <p:nvGraphicFramePr>
          <p:cNvPr id="7" name="Diagramme 6">
            <a:extLst>
              <a:ext uri="{FF2B5EF4-FFF2-40B4-BE49-F238E27FC236}">
                <a16:creationId xmlns:a16="http://schemas.microsoft.com/office/drawing/2014/main" id="{87C90DA6-1BBE-D7B7-AA0B-65DD75323529}"/>
              </a:ext>
            </a:extLst>
          </p:cNvPr>
          <p:cNvGraphicFramePr/>
          <p:nvPr>
            <p:extLst>
              <p:ext uri="{D42A27DB-BD31-4B8C-83A1-F6EECF244321}">
                <p14:modId xmlns:p14="http://schemas.microsoft.com/office/powerpoint/2010/main" val="3435096246"/>
              </p:ext>
            </p:extLst>
          </p:nvPr>
        </p:nvGraphicFramePr>
        <p:xfrm>
          <a:off x="283865" y="3248315"/>
          <a:ext cx="8576269" cy="286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Flèche : virage 17">
            <a:extLst>
              <a:ext uri="{FF2B5EF4-FFF2-40B4-BE49-F238E27FC236}">
                <a16:creationId xmlns:a16="http://schemas.microsoft.com/office/drawing/2014/main" id="{9258172A-D688-F410-6F88-F3CA36E163D8}"/>
              </a:ext>
            </a:extLst>
          </p:cNvPr>
          <p:cNvSpPr/>
          <p:nvPr/>
        </p:nvSpPr>
        <p:spPr>
          <a:xfrm rot="5400000">
            <a:off x="5707462" y="813917"/>
            <a:ext cx="371789" cy="4572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9" name="Ellipse 18">
            <a:extLst>
              <a:ext uri="{FF2B5EF4-FFF2-40B4-BE49-F238E27FC236}">
                <a16:creationId xmlns:a16="http://schemas.microsoft.com/office/drawing/2014/main" id="{D75A4C55-3246-9585-04A9-B870FC0633AA}"/>
              </a:ext>
            </a:extLst>
          </p:cNvPr>
          <p:cNvSpPr/>
          <p:nvPr/>
        </p:nvSpPr>
        <p:spPr>
          <a:xfrm>
            <a:off x="6913266" y="3267063"/>
            <a:ext cx="2230734" cy="28631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93003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r>
              <a:rPr lang="en-US" sz="2800" dirty="0"/>
              <a:t>Complementary study to parallel corpus studies</a:t>
            </a:r>
          </a:p>
          <a:p>
            <a:pPr marL="0" indent="0"/>
            <a:endParaRPr lang="en-US" sz="2800" dirty="0"/>
          </a:p>
          <a:p>
            <a:pPr marL="0" indent="0"/>
            <a:endParaRPr lang="fr-FR" sz="2800" dirty="0"/>
          </a:p>
          <a:p>
            <a:pPr marL="0" indent="0"/>
            <a:endParaRPr lang="fr-FR" sz="2800" dirty="0"/>
          </a:p>
          <a:p>
            <a:pPr marL="0" indent="0"/>
            <a:r>
              <a:rPr lang="fr-FR" sz="3200" dirty="0"/>
              <a:t>  </a:t>
            </a:r>
            <a:endParaRPr lang="fr-FR"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1. </a:t>
            </a:r>
            <a:r>
              <a:rPr lang="fr-FR" dirty="0" err="1"/>
              <a:t>Context</a:t>
            </a:r>
            <a:r>
              <a:rPr lang="fr-FR" dirty="0"/>
              <a:t> and goal of the </a:t>
            </a:r>
            <a:r>
              <a:rPr lang="fr-FR" dirty="0" err="1"/>
              <a:t>study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4</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pic>
        <p:nvPicPr>
          <p:cNvPr id="2050" name="Picture 2" descr="Guide to Starting Out as a Translator - American Translators Association  (ATA)">
            <a:extLst>
              <a:ext uri="{FF2B5EF4-FFF2-40B4-BE49-F238E27FC236}">
                <a16:creationId xmlns:a16="http://schemas.microsoft.com/office/drawing/2014/main" id="{43D1F7F4-2133-38CD-A3E0-2E89C9ED7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42" y="2895117"/>
            <a:ext cx="1423686" cy="106776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23ADC56-CF34-7AE3-DBE0-7412A3689410}"/>
              </a:ext>
            </a:extLst>
          </p:cNvPr>
          <p:cNvSpPr txBox="1"/>
          <p:nvPr/>
        </p:nvSpPr>
        <p:spPr>
          <a:xfrm>
            <a:off x="2228850" y="2348802"/>
            <a:ext cx="914400" cy="532435"/>
          </a:xfrm>
          <a:custGeom>
            <a:avLst/>
            <a:gdLst>
              <a:gd name="connsiteX0" fmla="*/ 0 w 914400"/>
              <a:gd name="connsiteY0" fmla="*/ 0 h 532435"/>
              <a:gd name="connsiteX1" fmla="*/ 475488 w 914400"/>
              <a:gd name="connsiteY1" fmla="*/ 0 h 532435"/>
              <a:gd name="connsiteX2" fmla="*/ 914400 w 914400"/>
              <a:gd name="connsiteY2" fmla="*/ 0 h 532435"/>
              <a:gd name="connsiteX3" fmla="*/ 914400 w 914400"/>
              <a:gd name="connsiteY3" fmla="*/ 532435 h 532435"/>
              <a:gd name="connsiteX4" fmla="*/ 438912 w 914400"/>
              <a:gd name="connsiteY4" fmla="*/ 532435 h 532435"/>
              <a:gd name="connsiteX5" fmla="*/ 0 w 914400"/>
              <a:gd name="connsiteY5" fmla="*/ 532435 h 532435"/>
              <a:gd name="connsiteX6" fmla="*/ 0 w 914400"/>
              <a:gd name="connsiteY6"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32435" fill="none" extrusionOk="0">
                <a:moveTo>
                  <a:pt x="0" y="0"/>
                </a:moveTo>
                <a:cubicBezTo>
                  <a:pt x="138760" y="14442"/>
                  <a:pt x="265562" y="1572"/>
                  <a:pt x="475488" y="0"/>
                </a:cubicBezTo>
                <a:cubicBezTo>
                  <a:pt x="685414" y="-1572"/>
                  <a:pt x="823256" y="8037"/>
                  <a:pt x="914400" y="0"/>
                </a:cubicBezTo>
                <a:cubicBezTo>
                  <a:pt x="915041" y="204167"/>
                  <a:pt x="935527" y="296786"/>
                  <a:pt x="914400" y="532435"/>
                </a:cubicBezTo>
                <a:cubicBezTo>
                  <a:pt x="772760" y="550032"/>
                  <a:pt x="640918" y="556056"/>
                  <a:pt x="438912" y="532435"/>
                </a:cubicBezTo>
                <a:cubicBezTo>
                  <a:pt x="236906" y="508814"/>
                  <a:pt x="164378" y="551157"/>
                  <a:pt x="0" y="532435"/>
                </a:cubicBezTo>
                <a:cubicBezTo>
                  <a:pt x="-11958" y="309042"/>
                  <a:pt x="13006" y="185933"/>
                  <a:pt x="0" y="0"/>
                </a:cubicBezTo>
                <a:close/>
              </a:path>
              <a:path w="914400" h="532435" stroke="0" extrusionOk="0">
                <a:moveTo>
                  <a:pt x="0" y="0"/>
                </a:moveTo>
                <a:cubicBezTo>
                  <a:pt x="187760" y="14837"/>
                  <a:pt x="290930" y="16822"/>
                  <a:pt x="457200" y="0"/>
                </a:cubicBezTo>
                <a:cubicBezTo>
                  <a:pt x="623470" y="-16822"/>
                  <a:pt x="694503" y="5407"/>
                  <a:pt x="914400" y="0"/>
                </a:cubicBezTo>
                <a:cubicBezTo>
                  <a:pt x="939621" y="129934"/>
                  <a:pt x="890398" y="331542"/>
                  <a:pt x="914400" y="532435"/>
                </a:cubicBezTo>
                <a:cubicBezTo>
                  <a:pt x="731906" y="528016"/>
                  <a:pt x="546574" y="522768"/>
                  <a:pt x="448056" y="532435"/>
                </a:cubicBezTo>
                <a:cubicBezTo>
                  <a:pt x="349538" y="542102"/>
                  <a:pt x="169289" y="514780"/>
                  <a:pt x="0" y="532435"/>
                </a:cubicBezTo>
                <a:cubicBezTo>
                  <a:pt x="9707" y="304061"/>
                  <a:pt x="20814" y="197253"/>
                  <a:pt x="0" y="0"/>
                </a:cubicBezTo>
                <a:close/>
              </a:path>
            </a:pathLst>
          </a:custGeom>
          <a:ln>
            <a:solidFill>
              <a:srgbClr val="A80039"/>
            </a:solid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Maar</a:t>
            </a:r>
          </a:p>
        </p:txBody>
      </p:sp>
      <p:sp>
        <p:nvSpPr>
          <p:cNvPr id="8" name="ZoneTexte 7">
            <a:extLst>
              <a:ext uri="{FF2B5EF4-FFF2-40B4-BE49-F238E27FC236}">
                <a16:creationId xmlns:a16="http://schemas.microsoft.com/office/drawing/2014/main" id="{46167BAD-8A9D-90BF-500D-67C0CADE5D82}"/>
              </a:ext>
            </a:extLst>
          </p:cNvPr>
          <p:cNvSpPr txBox="1"/>
          <p:nvPr/>
        </p:nvSpPr>
        <p:spPr>
          <a:xfrm>
            <a:off x="2228850" y="3062212"/>
            <a:ext cx="914400" cy="532435"/>
          </a:xfrm>
          <a:custGeom>
            <a:avLst/>
            <a:gdLst>
              <a:gd name="connsiteX0" fmla="*/ 0 w 914400"/>
              <a:gd name="connsiteY0" fmla="*/ 0 h 532435"/>
              <a:gd name="connsiteX1" fmla="*/ 475488 w 914400"/>
              <a:gd name="connsiteY1" fmla="*/ 0 h 532435"/>
              <a:gd name="connsiteX2" fmla="*/ 914400 w 914400"/>
              <a:gd name="connsiteY2" fmla="*/ 0 h 532435"/>
              <a:gd name="connsiteX3" fmla="*/ 914400 w 914400"/>
              <a:gd name="connsiteY3" fmla="*/ 532435 h 532435"/>
              <a:gd name="connsiteX4" fmla="*/ 438912 w 914400"/>
              <a:gd name="connsiteY4" fmla="*/ 532435 h 532435"/>
              <a:gd name="connsiteX5" fmla="*/ 0 w 914400"/>
              <a:gd name="connsiteY5" fmla="*/ 532435 h 532435"/>
              <a:gd name="connsiteX6" fmla="*/ 0 w 914400"/>
              <a:gd name="connsiteY6"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32435" fill="none" extrusionOk="0">
                <a:moveTo>
                  <a:pt x="0" y="0"/>
                </a:moveTo>
                <a:cubicBezTo>
                  <a:pt x="138760" y="14442"/>
                  <a:pt x="265562" y="1572"/>
                  <a:pt x="475488" y="0"/>
                </a:cubicBezTo>
                <a:cubicBezTo>
                  <a:pt x="685414" y="-1572"/>
                  <a:pt x="823256" y="8037"/>
                  <a:pt x="914400" y="0"/>
                </a:cubicBezTo>
                <a:cubicBezTo>
                  <a:pt x="915041" y="204167"/>
                  <a:pt x="935527" y="296786"/>
                  <a:pt x="914400" y="532435"/>
                </a:cubicBezTo>
                <a:cubicBezTo>
                  <a:pt x="772760" y="550032"/>
                  <a:pt x="640918" y="556056"/>
                  <a:pt x="438912" y="532435"/>
                </a:cubicBezTo>
                <a:cubicBezTo>
                  <a:pt x="236906" y="508814"/>
                  <a:pt x="164378" y="551157"/>
                  <a:pt x="0" y="532435"/>
                </a:cubicBezTo>
                <a:cubicBezTo>
                  <a:pt x="-11958" y="309042"/>
                  <a:pt x="13006" y="185933"/>
                  <a:pt x="0" y="0"/>
                </a:cubicBezTo>
                <a:close/>
              </a:path>
              <a:path w="914400" h="532435" stroke="0" extrusionOk="0">
                <a:moveTo>
                  <a:pt x="0" y="0"/>
                </a:moveTo>
                <a:cubicBezTo>
                  <a:pt x="187760" y="14837"/>
                  <a:pt x="290930" y="16822"/>
                  <a:pt x="457200" y="0"/>
                </a:cubicBezTo>
                <a:cubicBezTo>
                  <a:pt x="623470" y="-16822"/>
                  <a:pt x="694503" y="5407"/>
                  <a:pt x="914400" y="0"/>
                </a:cubicBezTo>
                <a:cubicBezTo>
                  <a:pt x="939621" y="129934"/>
                  <a:pt x="890398" y="331542"/>
                  <a:pt x="914400" y="532435"/>
                </a:cubicBezTo>
                <a:cubicBezTo>
                  <a:pt x="731906" y="528016"/>
                  <a:pt x="546574" y="522768"/>
                  <a:pt x="448056" y="532435"/>
                </a:cubicBezTo>
                <a:cubicBezTo>
                  <a:pt x="349538" y="542102"/>
                  <a:pt x="169289" y="514780"/>
                  <a:pt x="0" y="532435"/>
                </a:cubicBezTo>
                <a:cubicBezTo>
                  <a:pt x="9707" y="304061"/>
                  <a:pt x="20814" y="197253"/>
                  <a:pt x="0" y="0"/>
                </a:cubicBezTo>
                <a:close/>
              </a:path>
            </a:pathLst>
          </a:custGeom>
          <a:ln>
            <a:solidFill>
              <a:srgbClr val="A80039"/>
            </a:solid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Maar</a:t>
            </a:r>
          </a:p>
        </p:txBody>
      </p:sp>
      <p:sp>
        <p:nvSpPr>
          <p:cNvPr id="9" name="ZoneTexte 8">
            <a:extLst>
              <a:ext uri="{FF2B5EF4-FFF2-40B4-BE49-F238E27FC236}">
                <a16:creationId xmlns:a16="http://schemas.microsoft.com/office/drawing/2014/main" id="{6A21FBAD-F8D7-C829-D5F6-D83C3D2B5876}"/>
              </a:ext>
            </a:extLst>
          </p:cNvPr>
          <p:cNvSpPr txBox="1"/>
          <p:nvPr/>
        </p:nvSpPr>
        <p:spPr>
          <a:xfrm>
            <a:off x="2228850" y="3775622"/>
            <a:ext cx="914400" cy="532435"/>
          </a:xfrm>
          <a:custGeom>
            <a:avLst/>
            <a:gdLst>
              <a:gd name="connsiteX0" fmla="*/ 0 w 914400"/>
              <a:gd name="connsiteY0" fmla="*/ 0 h 532435"/>
              <a:gd name="connsiteX1" fmla="*/ 475488 w 914400"/>
              <a:gd name="connsiteY1" fmla="*/ 0 h 532435"/>
              <a:gd name="connsiteX2" fmla="*/ 914400 w 914400"/>
              <a:gd name="connsiteY2" fmla="*/ 0 h 532435"/>
              <a:gd name="connsiteX3" fmla="*/ 914400 w 914400"/>
              <a:gd name="connsiteY3" fmla="*/ 532435 h 532435"/>
              <a:gd name="connsiteX4" fmla="*/ 438912 w 914400"/>
              <a:gd name="connsiteY4" fmla="*/ 532435 h 532435"/>
              <a:gd name="connsiteX5" fmla="*/ 0 w 914400"/>
              <a:gd name="connsiteY5" fmla="*/ 532435 h 532435"/>
              <a:gd name="connsiteX6" fmla="*/ 0 w 914400"/>
              <a:gd name="connsiteY6"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32435" fill="none" extrusionOk="0">
                <a:moveTo>
                  <a:pt x="0" y="0"/>
                </a:moveTo>
                <a:cubicBezTo>
                  <a:pt x="138760" y="14442"/>
                  <a:pt x="265562" y="1572"/>
                  <a:pt x="475488" y="0"/>
                </a:cubicBezTo>
                <a:cubicBezTo>
                  <a:pt x="685414" y="-1572"/>
                  <a:pt x="823256" y="8037"/>
                  <a:pt x="914400" y="0"/>
                </a:cubicBezTo>
                <a:cubicBezTo>
                  <a:pt x="915041" y="204167"/>
                  <a:pt x="935527" y="296786"/>
                  <a:pt x="914400" y="532435"/>
                </a:cubicBezTo>
                <a:cubicBezTo>
                  <a:pt x="772760" y="550032"/>
                  <a:pt x="640918" y="556056"/>
                  <a:pt x="438912" y="532435"/>
                </a:cubicBezTo>
                <a:cubicBezTo>
                  <a:pt x="236906" y="508814"/>
                  <a:pt x="164378" y="551157"/>
                  <a:pt x="0" y="532435"/>
                </a:cubicBezTo>
                <a:cubicBezTo>
                  <a:pt x="-11958" y="309042"/>
                  <a:pt x="13006" y="185933"/>
                  <a:pt x="0" y="0"/>
                </a:cubicBezTo>
                <a:close/>
              </a:path>
              <a:path w="914400" h="532435" stroke="0" extrusionOk="0">
                <a:moveTo>
                  <a:pt x="0" y="0"/>
                </a:moveTo>
                <a:cubicBezTo>
                  <a:pt x="187760" y="14837"/>
                  <a:pt x="290930" y="16822"/>
                  <a:pt x="457200" y="0"/>
                </a:cubicBezTo>
                <a:cubicBezTo>
                  <a:pt x="623470" y="-16822"/>
                  <a:pt x="694503" y="5407"/>
                  <a:pt x="914400" y="0"/>
                </a:cubicBezTo>
                <a:cubicBezTo>
                  <a:pt x="939621" y="129934"/>
                  <a:pt x="890398" y="331542"/>
                  <a:pt x="914400" y="532435"/>
                </a:cubicBezTo>
                <a:cubicBezTo>
                  <a:pt x="731906" y="528016"/>
                  <a:pt x="546574" y="522768"/>
                  <a:pt x="448056" y="532435"/>
                </a:cubicBezTo>
                <a:cubicBezTo>
                  <a:pt x="349538" y="542102"/>
                  <a:pt x="169289" y="514780"/>
                  <a:pt x="0" y="532435"/>
                </a:cubicBezTo>
                <a:cubicBezTo>
                  <a:pt x="9707" y="304061"/>
                  <a:pt x="20814" y="197253"/>
                  <a:pt x="0" y="0"/>
                </a:cubicBezTo>
                <a:close/>
              </a:path>
            </a:pathLst>
          </a:custGeom>
          <a:ln>
            <a:solidFill>
              <a:srgbClr val="A80039"/>
            </a:solid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Maar</a:t>
            </a:r>
          </a:p>
        </p:txBody>
      </p:sp>
      <p:sp>
        <p:nvSpPr>
          <p:cNvPr id="10" name="ZoneTexte 9">
            <a:extLst>
              <a:ext uri="{FF2B5EF4-FFF2-40B4-BE49-F238E27FC236}">
                <a16:creationId xmlns:a16="http://schemas.microsoft.com/office/drawing/2014/main" id="{198CDF3B-40D3-CC1D-38D9-B66651331332}"/>
              </a:ext>
            </a:extLst>
          </p:cNvPr>
          <p:cNvSpPr txBox="1"/>
          <p:nvPr/>
        </p:nvSpPr>
        <p:spPr>
          <a:xfrm>
            <a:off x="2228850" y="4489032"/>
            <a:ext cx="914400" cy="532435"/>
          </a:xfrm>
          <a:custGeom>
            <a:avLst/>
            <a:gdLst>
              <a:gd name="connsiteX0" fmla="*/ 0 w 914400"/>
              <a:gd name="connsiteY0" fmla="*/ 0 h 532435"/>
              <a:gd name="connsiteX1" fmla="*/ 475488 w 914400"/>
              <a:gd name="connsiteY1" fmla="*/ 0 h 532435"/>
              <a:gd name="connsiteX2" fmla="*/ 914400 w 914400"/>
              <a:gd name="connsiteY2" fmla="*/ 0 h 532435"/>
              <a:gd name="connsiteX3" fmla="*/ 914400 w 914400"/>
              <a:gd name="connsiteY3" fmla="*/ 532435 h 532435"/>
              <a:gd name="connsiteX4" fmla="*/ 438912 w 914400"/>
              <a:gd name="connsiteY4" fmla="*/ 532435 h 532435"/>
              <a:gd name="connsiteX5" fmla="*/ 0 w 914400"/>
              <a:gd name="connsiteY5" fmla="*/ 532435 h 532435"/>
              <a:gd name="connsiteX6" fmla="*/ 0 w 914400"/>
              <a:gd name="connsiteY6"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32435" fill="none" extrusionOk="0">
                <a:moveTo>
                  <a:pt x="0" y="0"/>
                </a:moveTo>
                <a:cubicBezTo>
                  <a:pt x="138760" y="14442"/>
                  <a:pt x="265562" y="1572"/>
                  <a:pt x="475488" y="0"/>
                </a:cubicBezTo>
                <a:cubicBezTo>
                  <a:pt x="685414" y="-1572"/>
                  <a:pt x="823256" y="8037"/>
                  <a:pt x="914400" y="0"/>
                </a:cubicBezTo>
                <a:cubicBezTo>
                  <a:pt x="915041" y="204167"/>
                  <a:pt x="935527" y="296786"/>
                  <a:pt x="914400" y="532435"/>
                </a:cubicBezTo>
                <a:cubicBezTo>
                  <a:pt x="772760" y="550032"/>
                  <a:pt x="640918" y="556056"/>
                  <a:pt x="438912" y="532435"/>
                </a:cubicBezTo>
                <a:cubicBezTo>
                  <a:pt x="236906" y="508814"/>
                  <a:pt x="164378" y="551157"/>
                  <a:pt x="0" y="532435"/>
                </a:cubicBezTo>
                <a:cubicBezTo>
                  <a:pt x="-11958" y="309042"/>
                  <a:pt x="13006" y="185933"/>
                  <a:pt x="0" y="0"/>
                </a:cubicBezTo>
                <a:close/>
              </a:path>
              <a:path w="914400" h="532435" stroke="0" extrusionOk="0">
                <a:moveTo>
                  <a:pt x="0" y="0"/>
                </a:moveTo>
                <a:cubicBezTo>
                  <a:pt x="187760" y="14837"/>
                  <a:pt x="290930" y="16822"/>
                  <a:pt x="457200" y="0"/>
                </a:cubicBezTo>
                <a:cubicBezTo>
                  <a:pt x="623470" y="-16822"/>
                  <a:pt x="694503" y="5407"/>
                  <a:pt x="914400" y="0"/>
                </a:cubicBezTo>
                <a:cubicBezTo>
                  <a:pt x="939621" y="129934"/>
                  <a:pt x="890398" y="331542"/>
                  <a:pt x="914400" y="532435"/>
                </a:cubicBezTo>
                <a:cubicBezTo>
                  <a:pt x="731906" y="528016"/>
                  <a:pt x="546574" y="522768"/>
                  <a:pt x="448056" y="532435"/>
                </a:cubicBezTo>
                <a:cubicBezTo>
                  <a:pt x="349538" y="542102"/>
                  <a:pt x="169289" y="514780"/>
                  <a:pt x="0" y="532435"/>
                </a:cubicBezTo>
                <a:cubicBezTo>
                  <a:pt x="9707" y="304061"/>
                  <a:pt x="20814" y="197253"/>
                  <a:pt x="0" y="0"/>
                </a:cubicBezTo>
                <a:close/>
              </a:path>
            </a:pathLst>
          </a:custGeom>
          <a:ln>
            <a:solidFill>
              <a:srgbClr val="A80039"/>
            </a:solid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Maar</a:t>
            </a:r>
          </a:p>
        </p:txBody>
      </p:sp>
      <p:sp>
        <p:nvSpPr>
          <p:cNvPr id="11" name="ZoneTexte 10">
            <a:extLst>
              <a:ext uri="{FF2B5EF4-FFF2-40B4-BE49-F238E27FC236}">
                <a16:creationId xmlns:a16="http://schemas.microsoft.com/office/drawing/2014/main" id="{9D832234-257A-A9BB-9E53-07D7FBCC1AC4}"/>
              </a:ext>
            </a:extLst>
          </p:cNvPr>
          <p:cNvSpPr txBox="1"/>
          <p:nvPr/>
        </p:nvSpPr>
        <p:spPr>
          <a:xfrm>
            <a:off x="5429250" y="3328429"/>
            <a:ext cx="914400" cy="532435"/>
          </a:xfrm>
          <a:custGeom>
            <a:avLst/>
            <a:gdLst>
              <a:gd name="connsiteX0" fmla="*/ 0 w 914400"/>
              <a:gd name="connsiteY0" fmla="*/ 0 h 532435"/>
              <a:gd name="connsiteX1" fmla="*/ 475488 w 914400"/>
              <a:gd name="connsiteY1" fmla="*/ 0 h 532435"/>
              <a:gd name="connsiteX2" fmla="*/ 914400 w 914400"/>
              <a:gd name="connsiteY2" fmla="*/ 0 h 532435"/>
              <a:gd name="connsiteX3" fmla="*/ 914400 w 914400"/>
              <a:gd name="connsiteY3" fmla="*/ 532435 h 532435"/>
              <a:gd name="connsiteX4" fmla="*/ 438912 w 914400"/>
              <a:gd name="connsiteY4" fmla="*/ 532435 h 532435"/>
              <a:gd name="connsiteX5" fmla="*/ 0 w 914400"/>
              <a:gd name="connsiteY5" fmla="*/ 532435 h 532435"/>
              <a:gd name="connsiteX6" fmla="*/ 0 w 914400"/>
              <a:gd name="connsiteY6"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532435" fill="none" extrusionOk="0">
                <a:moveTo>
                  <a:pt x="0" y="0"/>
                </a:moveTo>
                <a:cubicBezTo>
                  <a:pt x="138760" y="14442"/>
                  <a:pt x="265562" y="1572"/>
                  <a:pt x="475488" y="0"/>
                </a:cubicBezTo>
                <a:cubicBezTo>
                  <a:pt x="685414" y="-1572"/>
                  <a:pt x="823256" y="8037"/>
                  <a:pt x="914400" y="0"/>
                </a:cubicBezTo>
                <a:cubicBezTo>
                  <a:pt x="915041" y="204167"/>
                  <a:pt x="935527" y="296786"/>
                  <a:pt x="914400" y="532435"/>
                </a:cubicBezTo>
                <a:cubicBezTo>
                  <a:pt x="772760" y="550032"/>
                  <a:pt x="640918" y="556056"/>
                  <a:pt x="438912" y="532435"/>
                </a:cubicBezTo>
                <a:cubicBezTo>
                  <a:pt x="236906" y="508814"/>
                  <a:pt x="164378" y="551157"/>
                  <a:pt x="0" y="532435"/>
                </a:cubicBezTo>
                <a:cubicBezTo>
                  <a:pt x="-11958" y="309042"/>
                  <a:pt x="13006" y="185933"/>
                  <a:pt x="0" y="0"/>
                </a:cubicBezTo>
                <a:close/>
              </a:path>
              <a:path w="914400" h="532435" stroke="0" extrusionOk="0">
                <a:moveTo>
                  <a:pt x="0" y="0"/>
                </a:moveTo>
                <a:cubicBezTo>
                  <a:pt x="187760" y="14837"/>
                  <a:pt x="290930" y="16822"/>
                  <a:pt x="457200" y="0"/>
                </a:cubicBezTo>
                <a:cubicBezTo>
                  <a:pt x="623470" y="-16822"/>
                  <a:pt x="694503" y="5407"/>
                  <a:pt x="914400" y="0"/>
                </a:cubicBezTo>
                <a:cubicBezTo>
                  <a:pt x="939621" y="129934"/>
                  <a:pt x="890398" y="331542"/>
                  <a:pt x="914400" y="532435"/>
                </a:cubicBezTo>
                <a:cubicBezTo>
                  <a:pt x="731906" y="528016"/>
                  <a:pt x="546574" y="522768"/>
                  <a:pt x="448056" y="532435"/>
                </a:cubicBezTo>
                <a:cubicBezTo>
                  <a:pt x="349538" y="542102"/>
                  <a:pt x="169289" y="514780"/>
                  <a:pt x="0" y="532435"/>
                </a:cubicBezTo>
                <a:cubicBezTo>
                  <a:pt x="9707" y="304061"/>
                  <a:pt x="20814" y="197253"/>
                  <a:pt x="0" y="0"/>
                </a:cubicBezTo>
                <a:close/>
              </a:path>
            </a:pathLst>
          </a:custGeom>
          <a:ln>
            <a:solidFill>
              <a:srgbClr val="A80039"/>
            </a:solid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Maar</a:t>
            </a:r>
          </a:p>
        </p:txBody>
      </p:sp>
      <p:pic>
        <p:nvPicPr>
          <p:cNvPr id="12" name="Picture 2" descr="Guide to Starting Out as a Translator - American Translators Association  (ATA)">
            <a:extLst>
              <a:ext uri="{FF2B5EF4-FFF2-40B4-BE49-F238E27FC236}">
                <a16:creationId xmlns:a16="http://schemas.microsoft.com/office/drawing/2014/main" id="{243EE3CF-03E3-A0E9-FE0E-3501DDF37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61" y="2081136"/>
            <a:ext cx="1423686" cy="10677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uide to Starting Out as a Translator - American Translators Association  (ATA)">
            <a:extLst>
              <a:ext uri="{FF2B5EF4-FFF2-40B4-BE49-F238E27FC236}">
                <a16:creationId xmlns:a16="http://schemas.microsoft.com/office/drawing/2014/main" id="{8DCCFC00-2076-5D85-674C-C1328713F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61" y="3428999"/>
            <a:ext cx="1423686" cy="10677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uide to Starting Out as a Translator - American Translators Association  (ATA)">
            <a:extLst>
              <a:ext uri="{FF2B5EF4-FFF2-40B4-BE49-F238E27FC236}">
                <a16:creationId xmlns:a16="http://schemas.microsoft.com/office/drawing/2014/main" id="{37F72AED-4CAF-527E-78E4-6C1266D81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061" y="4776862"/>
            <a:ext cx="1423686" cy="106776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a:extLst>
              <a:ext uri="{FF2B5EF4-FFF2-40B4-BE49-F238E27FC236}">
                <a16:creationId xmlns:a16="http://schemas.microsoft.com/office/drawing/2014/main" id="{9298C70E-42EF-F81F-5DF3-124BC873D253}"/>
              </a:ext>
            </a:extLst>
          </p:cNvPr>
          <p:cNvCxnSpPr/>
          <p:nvPr/>
        </p:nvCxnSpPr>
        <p:spPr>
          <a:xfrm>
            <a:off x="4572000" y="1898248"/>
            <a:ext cx="0" cy="4074289"/>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3615FDCD-CD96-3B75-6AF1-A2A47E40BA4D}"/>
              </a:ext>
            </a:extLst>
          </p:cNvPr>
          <p:cNvSpPr txBox="1"/>
          <p:nvPr/>
        </p:nvSpPr>
        <p:spPr>
          <a:xfrm>
            <a:off x="300942" y="5440102"/>
            <a:ext cx="3347009" cy="532435"/>
          </a:xfrm>
          <a:custGeom>
            <a:avLst/>
            <a:gdLst>
              <a:gd name="connsiteX0" fmla="*/ 0 w 3347009"/>
              <a:gd name="connsiteY0" fmla="*/ 0 h 532435"/>
              <a:gd name="connsiteX1" fmla="*/ 635932 w 3347009"/>
              <a:gd name="connsiteY1" fmla="*/ 0 h 532435"/>
              <a:gd name="connsiteX2" fmla="*/ 1305334 w 3347009"/>
              <a:gd name="connsiteY2" fmla="*/ 0 h 532435"/>
              <a:gd name="connsiteX3" fmla="*/ 1974735 w 3347009"/>
              <a:gd name="connsiteY3" fmla="*/ 0 h 532435"/>
              <a:gd name="connsiteX4" fmla="*/ 2577197 w 3347009"/>
              <a:gd name="connsiteY4" fmla="*/ 0 h 532435"/>
              <a:gd name="connsiteX5" fmla="*/ 3347009 w 3347009"/>
              <a:gd name="connsiteY5" fmla="*/ 0 h 532435"/>
              <a:gd name="connsiteX6" fmla="*/ 3347009 w 3347009"/>
              <a:gd name="connsiteY6" fmla="*/ 532435 h 532435"/>
              <a:gd name="connsiteX7" fmla="*/ 2744547 w 3347009"/>
              <a:gd name="connsiteY7" fmla="*/ 532435 h 532435"/>
              <a:gd name="connsiteX8" fmla="*/ 2175556 w 3347009"/>
              <a:gd name="connsiteY8" fmla="*/ 532435 h 532435"/>
              <a:gd name="connsiteX9" fmla="*/ 1573094 w 3347009"/>
              <a:gd name="connsiteY9" fmla="*/ 532435 h 532435"/>
              <a:gd name="connsiteX10" fmla="*/ 1004103 w 3347009"/>
              <a:gd name="connsiteY10" fmla="*/ 532435 h 532435"/>
              <a:gd name="connsiteX11" fmla="*/ 0 w 3347009"/>
              <a:gd name="connsiteY11" fmla="*/ 532435 h 532435"/>
              <a:gd name="connsiteX12" fmla="*/ 0 w 3347009"/>
              <a:gd name="connsiteY12" fmla="*/ 0 h 5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7009" h="532435" fill="none" extrusionOk="0">
                <a:moveTo>
                  <a:pt x="0" y="0"/>
                </a:moveTo>
                <a:cubicBezTo>
                  <a:pt x="198729" y="-19526"/>
                  <a:pt x="454868" y="899"/>
                  <a:pt x="635932" y="0"/>
                </a:cubicBezTo>
                <a:cubicBezTo>
                  <a:pt x="816996" y="-899"/>
                  <a:pt x="1074889" y="14633"/>
                  <a:pt x="1305334" y="0"/>
                </a:cubicBezTo>
                <a:cubicBezTo>
                  <a:pt x="1535779" y="-14633"/>
                  <a:pt x="1828206" y="-13030"/>
                  <a:pt x="1974735" y="0"/>
                </a:cubicBezTo>
                <a:cubicBezTo>
                  <a:pt x="2121264" y="13030"/>
                  <a:pt x="2328440" y="1327"/>
                  <a:pt x="2577197" y="0"/>
                </a:cubicBezTo>
                <a:cubicBezTo>
                  <a:pt x="2825954" y="-1327"/>
                  <a:pt x="3164836" y="-34710"/>
                  <a:pt x="3347009" y="0"/>
                </a:cubicBezTo>
                <a:cubicBezTo>
                  <a:pt x="3357076" y="189925"/>
                  <a:pt x="3359227" y="298181"/>
                  <a:pt x="3347009" y="532435"/>
                </a:cubicBezTo>
                <a:cubicBezTo>
                  <a:pt x="3167640" y="561985"/>
                  <a:pt x="3001101" y="507731"/>
                  <a:pt x="2744547" y="532435"/>
                </a:cubicBezTo>
                <a:cubicBezTo>
                  <a:pt x="2487993" y="557139"/>
                  <a:pt x="2377299" y="526776"/>
                  <a:pt x="2175556" y="532435"/>
                </a:cubicBezTo>
                <a:cubicBezTo>
                  <a:pt x="1973813" y="538094"/>
                  <a:pt x="1829084" y="509251"/>
                  <a:pt x="1573094" y="532435"/>
                </a:cubicBezTo>
                <a:cubicBezTo>
                  <a:pt x="1317104" y="555619"/>
                  <a:pt x="1171171" y="555015"/>
                  <a:pt x="1004103" y="532435"/>
                </a:cubicBezTo>
                <a:cubicBezTo>
                  <a:pt x="837035" y="509855"/>
                  <a:pt x="393176" y="577427"/>
                  <a:pt x="0" y="532435"/>
                </a:cubicBezTo>
                <a:cubicBezTo>
                  <a:pt x="-1486" y="270794"/>
                  <a:pt x="-25549" y="110790"/>
                  <a:pt x="0" y="0"/>
                </a:cubicBezTo>
                <a:close/>
              </a:path>
              <a:path w="3347009" h="532435" stroke="0" extrusionOk="0">
                <a:moveTo>
                  <a:pt x="0" y="0"/>
                </a:moveTo>
                <a:cubicBezTo>
                  <a:pt x="173471" y="-22309"/>
                  <a:pt x="383707" y="26723"/>
                  <a:pt x="669402" y="0"/>
                </a:cubicBezTo>
                <a:cubicBezTo>
                  <a:pt x="955097" y="-26723"/>
                  <a:pt x="1101292" y="13577"/>
                  <a:pt x="1238393" y="0"/>
                </a:cubicBezTo>
                <a:cubicBezTo>
                  <a:pt x="1375494" y="-13577"/>
                  <a:pt x="1666287" y="22910"/>
                  <a:pt x="1941265" y="0"/>
                </a:cubicBezTo>
                <a:cubicBezTo>
                  <a:pt x="2216243" y="-22910"/>
                  <a:pt x="2370897" y="12983"/>
                  <a:pt x="2510257" y="0"/>
                </a:cubicBezTo>
                <a:cubicBezTo>
                  <a:pt x="2649617" y="-12983"/>
                  <a:pt x="3001450" y="-23988"/>
                  <a:pt x="3347009" y="0"/>
                </a:cubicBezTo>
                <a:cubicBezTo>
                  <a:pt x="3369920" y="189114"/>
                  <a:pt x="3365770" y="316046"/>
                  <a:pt x="3347009" y="532435"/>
                </a:cubicBezTo>
                <a:cubicBezTo>
                  <a:pt x="3134547" y="558354"/>
                  <a:pt x="3000789" y="517777"/>
                  <a:pt x="2711077" y="532435"/>
                </a:cubicBezTo>
                <a:cubicBezTo>
                  <a:pt x="2421365" y="547093"/>
                  <a:pt x="2275642" y="522945"/>
                  <a:pt x="2108616" y="532435"/>
                </a:cubicBezTo>
                <a:cubicBezTo>
                  <a:pt x="1941590" y="541925"/>
                  <a:pt x="1651240" y="511201"/>
                  <a:pt x="1472684" y="532435"/>
                </a:cubicBezTo>
                <a:cubicBezTo>
                  <a:pt x="1294128" y="553669"/>
                  <a:pt x="1048776" y="543329"/>
                  <a:pt x="803282" y="532435"/>
                </a:cubicBezTo>
                <a:cubicBezTo>
                  <a:pt x="557788" y="521541"/>
                  <a:pt x="259625" y="502614"/>
                  <a:pt x="0" y="532435"/>
                </a:cubicBezTo>
                <a:cubicBezTo>
                  <a:pt x="-5334" y="304470"/>
                  <a:pt x="15606" y="127854"/>
                  <a:pt x="0" y="0"/>
                </a:cubicBezTo>
                <a:close/>
              </a:path>
            </a:pathLst>
          </a:custGeom>
          <a:ln>
            <a:no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Parallel corpus </a:t>
            </a:r>
            <a:r>
              <a:rPr kumimoji="0" lang="fr-BE"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studies</a:t>
            </a:r>
            <a:r>
              <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a:t>
            </a:r>
          </a:p>
        </p:txBody>
      </p:sp>
      <p:sp>
        <p:nvSpPr>
          <p:cNvPr id="20" name="ZoneTexte 19">
            <a:extLst>
              <a:ext uri="{FF2B5EF4-FFF2-40B4-BE49-F238E27FC236}">
                <a16:creationId xmlns:a16="http://schemas.microsoft.com/office/drawing/2014/main" id="{44595667-9266-7933-8178-866CE20D1944}"/>
              </a:ext>
            </a:extLst>
          </p:cNvPr>
          <p:cNvSpPr txBox="1"/>
          <p:nvPr/>
        </p:nvSpPr>
        <p:spPr>
          <a:xfrm>
            <a:off x="4937206" y="5449730"/>
            <a:ext cx="1771650" cy="951070"/>
          </a:xfrm>
          <a:custGeom>
            <a:avLst/>
            <a:gdLst>
              <a:gd name="connsiteX0" fmla="*/ 0 w 1771650"/>
              <a:gd name="connsiteY0" fmla="*/ 0 h 951070"/>
              <a:gd name="connsiteX1" fmla="*/ 537401 w 1771650"/>
              <a:gd name="connsiteY1" fmla="*/ 0 h 951070"/>
              <a:gd name="connsiteX2" fmla="*/ 1127951 w 1771650"/>
              <a:gd name="connsiteY2" fmla="*/ 0 h 951070"/>
              <a:gd name="connsiteX3" fmla="*/ 1771650 w 1771650"/>
              <a:gd name="connsiteY3" fmla="*/ 0 h 951070"/>
              <a:gd name="connsiteX4" fmla="*/ 1771650 w 1771650"/>
              <a:gd name="connsiteY4" fmla="*/ 475535 h 951070"/>
              <a:gd name="connsiteX5" fmla="*/ 1771650 w 1771650"/>
              <a:gd name="connsiteY5" fmla="*/ 951070 h 951070"/>
              <a:gd name="connsiteX6" fmla="*/ 1163384 w 1771650"/>
              <a:gd name="connsiteY6" fmla="*/ 951070 h 951070"/>
              <a:gd name="connsiteX7" fmla="*/ 537401 w 1771650"/>
              <a:gd name="connsiteY7" fmla="*/ 951070 h 951070"/>
              <a:gd name="connsiteX8" fmla="*/ 0 w 1771650"/>
              <a:gd name="connsiteY8" fmla="*/ 951070 h 951070"/>
              <a:gd name="connsiteX9" fmla="*/ 0 w 1771650"/>
              <a:gd name="connsiteY9" fmla="*/ 475535 h 951070"/>
              <a:gd name="connsiteX10" fmla="*/ 0 w 1771650"/>
              <a:gd name="connsiteY10" fmla="*/ 0 h 95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650" h="951070" fill="none" extrusionOk="0">
                <a:moveTo>
                  <a:pt x="0" y="0"/>
                </a:moveTo>
                <a:cubicBezTo>
                  <a:pt x="221094" y="-19442"/>
                  <a:pt x="359054" y="1669"/>
                  <a:pt x="537401" y="0"/>
                </a:cubicBezTo>
                <a:cubicBezTo>
                  <a:pt x="715748" y="-1669"/>
                  <a:pt x="833604" y="1211"/>
                  <a:pt x="1127951" y="0"/>
                </a:cubicBezTo>
                <a:cubicBezTo>
                  <a:pt x="1422298" y="-1211"/>
                  <a:pt x="1513666" y="-23366"/>
                  <a:pt x="1771650" y="0"/>
                </a:cubicBezTo>
                <a:cubicBezTo>
                  <a:pt x="1788483" y="210679"/>
                  <a:pt x="1767596" y="327956"/>
                  <a:pt x="1771650" y="475535"/>
                </a:cubicBezTo>
                <a:cubicBezTo>
                  <a:pt x="1775704" y="623115"/>
                  <a:pt x="1780342" y="796864"/>
                  <a:pt x="1771650" y="951070"/>
                </a:cubicBezTo>
                <a:cubicBezTo>
                  <a:pt x="1621164" y="927097"/>
                  <a:pt x="1421508" y="932116"/>
                  <a:pt x="1163384" y="951070"/>
                </a:cubicBezTo>
                <a:cubicBezTo>
                  <a:pt x="905260" y="970024"/>
                  <a:pt x="663661" y="973632"/>
                  <a:pt x="537401" y="951070"/>
                </a:cubicBezTo>
                <a:cubicBezTo>
                  <a:pt x="411141" y="928508"/>
                  <a:pt x="243273" y="939826"/>
                  <a:pt x="0" y="951070"/>
                </a:cubicBezTo>
                <a:cubicBezTo>
                  <a:pt x="16207" y="796316"/>
                  <a:pt x="3964" y="685469"/>
                  <a:pt x="0" y="475535"/>
                </a:cubicBezTo>
                <a:cubicBezTo>
                  <a:pt x="-3964" y="265602"/>
                  <a:pt x="-17529" y="228530"/>
                  <a:pt x="0" y="0"/>
                </a:cubicBezTo>
                <a:close/>
              </a:path>
              <a:path w="1771650" h="951070" stroke="0" extrusionOk="0">
                <a:moveTo>
                  <a:pt x="0" y="0"/>
                </a:moveTo>
                <a:cubicBezTo>
                  <a:pt x="150445" y="6265"/>
                  <a:pt x="378118" y="12060"/>
                  <a:pt x="590550" y="0"/>
                </a:cubicBezTo>
                <a:cubicBezTo>
                  <a:pt x="802982" y="-12060"/>
                  <a:pt x="982664" y="-483"/>
                  <a:pt x="1127951" y="0"/>
                </a:cubicBezTo>
                <a:cubicBezTo>
                  <a:pt x="1273238" y="483"/>
                  <a:pt x="1552995" y="-1538"/>
                  <a:pt x="1771650" y="0"/>
                </a:cubicBezTo>
                <a:cubicBezTo>
                  <a:pt x="1761030" y="94157"/>
                  <a:pt x="1752846" y="326818"/>
                  <a:pt x="1771650" y="447003"/>
                </a:cubicBezTo>
                <a:cubicBezTo>
                  <a:pt x="1790454" y="567188"/>
                  <a:pt x="1762403" y="839623"/>
                  <a:pt x="1771650" y="951070"/>
                </a:cubicBezTo>
                <a:cubicBezTo>
                  <a:pt x="1533893" y="975234"/>
                  <a:pt x="1393314" y="936145"/>
                  <a:pt x="1145667" y="951070"/>
                </a:cubicBezTo>
                <a:cubicBezTo>
                  <a:pt x="898020" y="965995"/>
                  <a:pt x="722027" y="922634"/>
                  <a:pt x="537401" y="951070"/>
                </a:cubicBezTo>
                <a:cubicBezTo>
                  <a:pt x="352775" y="979506"/>
                  <a:pt x="191384" y="937434"/>
                  <a:pt x="0" y="951070"/>
                </a:cubicBezTo>
                <a:cubicBezTo>
                  <a:pt x="7457" y="837023"/>
                  <a:pt x="-3328" y="656594"/>
                  <a:pt x="0" y="485046"/>
                </a:cubicBezTo>
                <a:cubicBezTo>
                  <a:pt x="3328" y="313498"/>
                  <a:pt x="-13449" y="154925"/>
                  <a:pt x="0" y="0"/>
                </a:cubicBezTo>
                <a:close/>
              </a:path>
            </a:pathLst>
          </a:custGeom>
          <a:ln>
            <a:noFill/>
            <a:extLst>
              <a:ext uri="{C807C97D-BFC1-408E-A445-0C87EB9F89A2}">
                <ask:lineSketchStyleProps xmlns:ask="http://schemas.microsoft.com/office/drawing/2018/sketchyshapes" sd="1270277041">
                  <a:prstGeom prst="rect">
                    <a:avLst/>
                  </a:prstGeom>
                  <ask:type>
                    <ask:lineSketchFreehand/>
                  </ask:type>
                </ask:lineSketchStyleProps>
              </a:ext>
            </a:extLst>
          </a:ln>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Exploratory</a:t>
            </a: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BE"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study</a:t>
            </a: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cxnSp>
        <p:nvCxnSpPr>
          <p:cNvPr id="22" name="Connecteur droit avec flèche 21">
            <a:extLst>
              <a:ext uri="{FF2B5EF4-FFF2-40B4-BE49-F238E27FC236}">
                <a16:creationId xmlns:a16="http://schemas.microsoft.com/office/drawing/2014/main" id="{6B986C15-5CC5-44E5-2D0F-7DC20C6CE9D9}"/>
              </a:ext>
            </a:extLst>
          </p:cNvPr>
          <p:cNvCxnSpPr>
            <a:cxnSpLocks/>
            <a:endCxn id="9" idx="1"/>
          </p:cNvCxnSpPr>
          <p:nvPr/>
        </p:nvCxnSpPr>
        <p:spPr>
          <a:xfrm>
            <a:off x="1724628" y="3428999"/>
            <a:ext cx="504222" cy="612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3C344A2-C5BD-6C52-0CA5-4947AF384ACB}"/>
              </a:ext>
            </a:extLst>
          </p:cNvPr>
          <p:cNvCxnSpPr>
            <a:cxnSpLocks/>
            <a:endCxn id="8" idx="1"/>
          </p:cNvCxnSpPr>
          <p:nvPr/>
        </p:nvCxnSpPr>
        <p:spPr>
          <a:xfrm flipV="1">
            <a:off x="1724628" y="3328430"/>
            <a:ext cx="504222" cy="100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C2EEA6B5-07E1-714A-F757-4F00483064A5}"/>
              </a:ext>
            </a:extLst>
          </p:cNvPr>
          <p:cNvCxnSpPr>
            <a:cxnSpLocks/>
            <a:endCxn id="6" idx="1"/>
          </p:cNvCxnSpPr>
          <p:nvPr/>
        </p:nvCxnSpPr>
        <p:spPr>
          <a:xfrm flipV="1">
            <a:off x="1731319" y="2615020"/>
            <a:ext cx="497531" cy="811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1E94052-C26B-6505-B6C0-CE6D0AF4DB41}"/>
              </a:ext>
            </a:extLst>
          </p:cNvPr>
          <p:cNvCxnSpPr>
            <a:cxnSpLocks/>
            <a:endCxn id="10" idx="1"/>
          </p:cNvCxnSpPr>
          <p:nvPr/>
        </p:nvCxnSpPr>
        <p:spPr>
          <a:xfrm>
            <a:off x="1731319" y="3435040"/>
            <a:ext cx="497531" cy="132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1B97C85A-5037-8150-417F-2D9B47682C99}"/>
              </a:ext>
            </a:extLst>
          </p:cNvPr>
          <p:cNvCxnSpPr>
            <a:cxnSpLocks/>
            <a:stCxn id="11" idx="3"/>
            <a:endCxn id="12" idx="1"/>
          </p:cNvCxnSpPr>
          <p:nvPr/>
        </p:nvCxnSpPr>
        <p:spPr>
          <a:xfrm flipV="1">
            <a:off x="6343650" y="2615019"/>
            <a:ext cx="730411" cy="979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5CE33B60-12FB-104B-0E2A-B7CD481D5F56}"/>
              </a:ext>
            </a:extLst>
          </p:cNvPr>
          <p:cNvCxnSpPr>
            <a:cxnSpLocks/>
            <a:stCxn id="11" idx="3"/>
            <a:endCxn id="13" idx="1"/>
          </p:cNvCxnSpPr>
          <p:nvPr/>
        </p:nvCxnSpPr>
        <p:spPr>
          <a:xfrm>
            <a:off x="6343650" y="3594647"/>
            <a:ext cx="730411" cy="368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8B8DBC49-D5A5-EC8F-DE09-B511007ADD09}"/>
              </a:ext>
            </a:extLst>
          </p:cNvPr>
          <p:cNvCxnSpPr>
            <a:cxnSpLocks/>
            <a:stCxn id="11" idx="3"/>
            <a:endCxn id="14" idx="1"/>
          </p:cNvCxnSpPr>
          <p:nvPr/>
        </p:nvCxnSpPr>
        <p:spPr>
          <a:xfrm>
            <a:off x="6343650" y="3594647"/>
            <a:ext cx="730411" cy="171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8653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anim calcmode="lin" valueType="num">
                                      <p:cBhvr>
                                        <p:cTn id="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6" presetClass="entr" presetSubtype="21"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par>
                                <p:cTn id="60" presetID="22" presetClass="entr" presetSubtype="4"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par>
                                <p:cTn id="63" presetID="22" presetClass="entr" presetSubtype="4"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par>
                          <p:cTn id="66" fill="hold">
                            <p:stCondLst>
                              <p:cond delay="2000"/>
                            </p:stCondLst>
                            <p:childTnLst>
                              <p:par>
                                <p:cTn id="67" presetID="22" presetClass="entr" presetSubtype="4"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par>
                          <p:cTn id="70" fill="hold">
                            <p:stCondLst>
                              <p:cond delay="2500"/>
                            </p:stCondLst>
                            <p:childTnLst>
                              <p:par>
                                <p:cTn id="71" presetID="22" presetClass="entr" presetSubtype="4"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par>
                          <p:cTn id="74" fill="hold">
                            <p:stCondLst>
                              <p:cond delay="3000"/>
                            </p:stCondLst>
                            <p:childTnLst>
                              <p:par>
                                <p:cTn id="75" presetID="22" presetClass="entr" presetSubtype="4"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Investigation of the translational strategies of the Dutch contrastive marker </a:t>
            </a:r>
            <a:r>
              <a:rPr lang="en-US" sz="2800" i="1" dirty="0"/>
              <a:t>maar</a:t>
            </a:r>
            <a:r>
              <a:rPr lang="en-US" sz="2800" dirty="0"/>
              <a:t> into French produced by translation students as well as professional translators, with a </a:t>
            </a:r>
            <a:r>
              <a:rPr lang="en-US" sz="2800" b="1" dirty="0"/>
              <a:t>double</a:t>
            </a:r>
            <a:r>
              <a:rPr lang="en-US" sz="2800" dirty="0"/>
              <a:t> goal:</a:t>
            </a:r>
          </a:p>
          <a:p>
            <a:pPr marL="0" indent="0" algn="just"/>
            <a:endParaRPr lang="en-US" sz="2800" dirty="0"/>
          </a:p>
          <a:p>
            <a:pPr marL="457200" indent="-457200" algn="just">
              <a:buFont typeface="Arial" panose="020B0604020202020204" pitchFamily="34" charset="0"/>
              <a:buChar char="•"/>
            </a:pPr>
            <a:r>
              <a:rPr lang="en-US" sz="2800" dirty="0"/>
              <a:t>To identify the main trends in the translational strategies of students (and professional translators)</a:t>
            </a:r>
          </a:p>
          <a:p>
            <a:pPr marL="0" indent="0" algn="just"/>
            <a:endParaRPr lang="en-US" sz="2800" dirty="0"/>
          </a:p>
          <a:p>
            <a:pPr marL="457200" indent="-457200" algn="just">
              <a:buFont typeface="Arial" panose="020B0604020202020204" pitchFamily="34" charset="0"/>
              <a:buChar char="•"/>
            </a:pPr>
            <a:r>
              <a:rPr lang="en-US" sz="2800" dirty="0"/>
              <a:t>To compare the results of students and professionals, in order to see to what extent they differ or are similar</a:t>
            </a:r>
            <a:endParaRPr lang="fr-FR" sz="2800" dirty="0"/>
          </a:p>
          <a:p>
            <a:pPr marL="0" indent="0"/>
            <a:endParaRPr lang="fr-FR" sz="2800" dirty="0"/>
          </a:p>
          <a:p>
            <a:pPr marL="0" indent="0"/>
            <a:r>
              <a:rPr lang="fr-FR" sz="3200" dirty="0"/>
              <a:t>  </a:t>
            </a:r>
            <a:endParaRPr lang="fr-FR"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1. </a:t>
            </a:r>
            <a:r>
              <a:rPr lang="fr-FR" dirty="0" err="1"/>
              <a:t>Context</a:t>
            </a:r>
            <a:r>
              <a:rPr lang="fr-FR" dirty="0"/>
              <a:t> and goal of the </a:t>
            </a:r>
            <a:r>
              <a:rPr lang="fr-FR" dirty="0" err="1"/>
              <a:t>study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5</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826226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Before discussing the literature on </a:t>
            </a:r>
            <a:r>
              <a:rPr lang="en-US" sz="2800" i="1" dirty="0"/>
              <a:t>maar</a:t>
            </a:r>
            <a:r>
              <a:rPr lang="en-US" sz="2800" dirty="0"/>
              <a:t> (and </a:t>
            </a:r>
            <a:r>
              <a:rPr lang="en-US" sz="2800" i="1" dirty="0" err="1"/>
              <a:t>mais</a:t>
            </a:r>
            <a:r>
              <a:rPr lang="en-US" sz="2800" dirty="0"/>
              <a:t> in French), it is worth looking at the </a:t>
            </a:r>
            <a:r>
              <a:rPr lang="en-US" sz="2800" b="1" dirty="0"/>
              <a:t>notion of contrast</a:t>
            </a:r>
          </a:p>
          <a:p>
            <a:pPr marL="0" indent="0" algn="just"/>
            <a:endParaRPr lang="en-US" sz="2800" dirty="0"/>
          </a:p>
          <a:p>
            <a:pPr marL="0" indent="0" algn="just"/>
            <a:r>
              <a:rPr lang="fr-FR" sz="2800" b="1" dirty="0" err="1"/>
              <a:t>Extremely</a:t>
            </a:r>
            <a:r>
              <a:rPr lang="fr-FR" sz="2800" b="1" dirty="0"/>
              <a:t> diverse </a:t>
            </a:r>
            <a:r>
              <a:rPr lang="fr-FR" sz="2800" dirty="0" err="1"/>
              <a:t>approaches</a:t>
            </a:r>
            <a:r>
              <a:rPr lang="fr-FR" sz="2800" dirty="0"/>
              <a:t> (Dupont, 2019)</a:t>
            </a:r>
          </a:p>
          <a:p>
            <a:pPr marL="0" indent="0" algn="just"/>
            <a:endParaRPr lang="fr-FR" sz="2800" dirty="0"/>
          </a:p>
          <a:p>
            <a:pPr marL="457200" indent="-457200" algn="just">
              <a:buFont typeface="Symbol" panose="05050102010706020507" pitchFamily="18" charset="2"/>
              <a:buChar char="Þ"/>
            </a:pPr>
            <a:r>
              <a:rPr lang="en-US" sz="2800" dirty="0"/>
              <a:t>Traditional views of the notion of contrast vary from one language to another</a:t>
            </a:r>
          </a:p>
          <a:p>
            <a:pPr marL="457200" indent="-457200" algn="just">
              <a:buFont typeface="Symbol" panose="05050102010706020507" pitchFamily="18" charset="2"/>
              <a:buChar char="Þ"/>
            </a:pPr>
            <a:r>
              <a:rPr lang="en-US" sz="2800" dirty="0"/>
              <a:t>Not much has been studied on the notion of contrast from a translational point of view in FR and DU</a:t>
            </a:r>
          </a:p>
          <a:p>
            <a:pPr marL="0" indent="0" algn="just"/>
            <a:endParaRPr lang="fr-FR" sz="2800" dirty="0"/>
          </a:p>
          <a:p>
            <a:pPr marL="0" indent="0" algn="just"/>
            <a:endParaRPr lang="fr-FR"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2. </a:t>
            </a:r>
            <a:r>
              <a:rPr lang="fr-FR" dirty="0" err="1"/>
              <a:t>Literature</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6</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Tree>
    <p:extLst>
      <p:ext uri="{BB962C8B-B14F-4D97-AF65-F5344CB8AC3E}">
        <p14:creationId xmlns:p14="http://schemas.microsoft.com/office/powerpoint/2010/main" val="700909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endParaRPr lang="en-US" sz="2800" dirty="0"/>
          </a:p>
          <a:p>
            <a:pPr marL="0" indent="0" algn="just"/>
            <a:r>
              <a:rPr lang="en-US" sz="2800" dirty="0"/>
              <a:t>Traditional views of the notion of contrast of the languages studied:</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fr-FR" sz="2800" dirty="0"/>
          </a:p>
          <a:p>
            <a:pPr marL="0" indent="0" algn="just"/>
            <a:endParaRPr lang="fr-FR" sz="2800" dirty="0"/>
          </a:p>
          <a:p>
            <a:pPr marL="0" indent="0" algn="just"/>
            <a:r>
              <a:rPr lang="en-US" sz="1600" dirty="0"/>
              <a:t>See Dupont (2019: 60) for an overview of traditional conceptions of contrast in French, English, and multimodal studies, and </a:t>
            </a:r>
            <a:r>
              <a:rPr lang="en-US" sz="1600" dirty="0" err="1"/>
              <a:t>Perrez</a:t>
            </a:r>
            <a:r>
              <a:rPr lang="en-US" sz="1600" dirty="0"/>
              <a:t> (2006) for a description of the notion of contrast in Dutch.</a:t>
            </a:r>
            <a:endParaRPr lang="fr-FR" sz="24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2. </a:t>
            </a:r>
            <a:r>
              <a:rPr lang="fr-FR" dirty="0" err="1"/>
              <a:t>Literature</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7</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graphicFrame>
        <p:nvGraphicFramePr>
          <p:cNvPr id="6" name="Tableau 6">
            <a:extLst>
              <a:ext uri="{FF2B5EF4-FFF2-40B4-BE49-F238E27FC236}">
                <a16:creationId xmlns:a16="http://schemas.microsoft.com/office/drawing/2014/main" id="{09B5DB5F-2696-1772-38AD-DED7E334B9DD}"/>
              </a:ext>
            </a:extLst>
          </p:cNvPr>
          <p:cNvGraphicFramePr>
            <a:graphicFrameLocks noGrp="1"/>
          </p:cNvGraphicFramePr>
          <p:nvPr>
            <p:extLst>
              <p:ext uri="{D42A27DB-BD31-4B8C-83A1-F6EECF244321}">
                <p14:modId xmlns:p14="http://schemas.microsoft.com/office/powerpoint/2010/main" val="1274731283"/>
              </p:ext>
            </p:extLst>
          </p:nvPr>
        </p:nvGraphicFramePr>
        <p:xfrm>
          <a:off x="793924" y="2883877"/>
          <a:ext cx="7556152" cy="2768320"/>
        </p:xfrm>
        <a:graphic>
          <a:graphicData uri="http://schemas.openxmlformats.org/drawingml/2006/table">
            <a:tbl>
              <a:tblPr firstRow="1" bandRow="1">
                <a:tableStyleId>{5C22544A-7EE6-4342-B048-85BDC9FD1C3A}</a:tableStyleId>
              </a:tblPr>
              <a:tblGrid>
                <a:gridCol w="1889038">
                  <a:extLst>
                    <a:ext uri="{9D8B030D-6E8A-4147-A177-3AD203B41FA5}">
                      <a16:colId xmlns:a16="http://schemas.microsoft.com/office/drawing/2014/main" val="1031670752"/>
                    </a:ext>
                  </a:extLst>
                </a:gridCol>
                <a:gridCol w="1889038">
                  <a:extLst>
                    <a:ext uri="{9D8B030D-6E8A-4147-A177-3AD203B41FA5}">
                      <a16:colId xmlns:a16="http://schemas.microsoft.com/office/drawing/2014/main" val="2147318592"/>
                    </a:ext>
                  </a:extLst>
                </a:gridCol>
                <a:gridCol w="1889038">
                  <a:extLst>
                    <a:ext uri="{9D8B030D-6E8A-4147-A177-3AD203B41FA5}">
                      <a16:colId xmlns:a16="http://schemas.microsoft.com/office/drawing/2014/main" val="1704200537"/>
                    </a:ext>
                  </a:extLst>
                </a:gridCol>
                <a:gridCol w="1889038">
                  <a:extLst>
                    <a:ext uri="{9D8B030D-6E8A-4147-A177-3AD203B41FA5}">
                      <a16:colId xmlns:a16="http://schemas.microsoft.com/office/drawing/2014/main" val="1395814929"/>
                    </a:ext>
                  </a:extLst>
                </a:gridCol>
              </a:tblGrid>
              <a:tr h="481447">
                <a:tc>
                  <a:txBody>
                    <a:bodyPr/>
                    <a:lstStyle/>
                    <a:p>
                      <a:endParaRPr lang="fr-BE"/>
                    </a:p>
                  </a:txBody>
                  <a:tcPr/>
                </a:tc>
                <a:tc>
                  <a:txBody>
                    <a:bodyPr/>
                    <a:lstStyle/>
                    <a:p>
                      <a:pPr algn="ctr"/>
                      <a:r>
                        <a:rPr lang="fr-FR" dirty="0"/>
                        <a:t>Concession</a:t>
                      </a:r>
                      <a:endParaRPr lang="fr-BE" dirty="0"/>
                    </a:p>
                  </a:txBody>
                  <a:tcPr/>
                </a:tc>
                <a:tc>
                  <a:txBody>
                    <a:bodyPr/>
                    <a:lstStyle/>
                    <a:p>
                      <a:pPr algn="ctr"/>
                      <a:r>
                        <a:rPr lang="fr-FR" dirty="0"/>
                        <a:t>Opposition</a:t>
                      </a:r>
                      <a:endParaRPr lang="fr-BE" dirty="0"/>
                    </a:p>
                  </a:txBody>
                  <a:tcPr/>
                </a:tc>
                <a:tc>
                  <a:txBody>
                    <a:bodyPr/>
                    <a:lstStyle/>
                    <a:p>
                      <a:pPr algn="ctr"/>
                      <a:r>
                        <a:rPr lang="fr-FR" dirty="0"/>
                        <a:t>Correction</a:t>
                      </a:r>
                      <a:endParaRPr lang="fr-BE" dirty="0"/>
                    </a:p>
                  </a:txBody>
                  <a:tcPr/>
                </a:tc>
                <a:extLst>
                  <a:ext uri="{0D108BD9-81ED-4DB2-BD59-A6C34878D82A}">
                    <a16:rowId xmlns:a16="http://schemas.microsoft.com/office/drawing/2014/main" val="555848748"/>
                  </a:ext>
                </a:extLst>
              </a:tr>
              <a:tr h="481447">
                <a:tc>
                  <a:txBody>
                    <a:bodyPr/>
                    <a:lstStyle/>
                    <a:p>
                      <a:pPr algn="l"/>
                      <a:r>
                        <a:rPr lang="fr-FR" dirty="0"/>
                        <a:t>French</a:t>
                      </a:r>
                    </a:p>
                  </a:txBody>
                  <a:tcPr/>
                </a:tc>
                <a:tc>
                  <a:txBody>
                    <a:bodyPr/>
                    <a:lstStyle/>
                    <a:p>
                      <a:pPr algn="ctr"/>
                      <a:r>
                        <a:rPr lang="fr-FR" dirty="0"/>
                        <a:t>*</a:t>
                      </a:r>
                      <a:endParaRPr lang="fr-BE" dirty="0"/>
                    </a:p>
                  </a:txBody>
                  <a:tcPr/>
                </a:tc>
                <a:tc>
                  <a:txBody>
                    <a:bodyPr/>
                    <a:lstStyle/>
                    <a:p>
                      <a:pPr algn="ctr"/>
                      <a:endParaRPr lang="fr-BE" dirty="0"/>
                    </a:p>
                  </a:txBody>
                  <a:tcPr/>
                </a:tc>
                <a:tc>
                  <a:txBody>
                    <a:bodyPr/>
                    <a:lstStyle/>
                    <a:p>
                      <a:pPr algn="ctr"/>
                      <a:r>
                        <a:rPr lang="fr-FR" dirty="0"/>
                        <a:t>*</a:t>
                      </a:r>
                      <a:endParaRPr lang="fr-BE" dirty="0"/>
                    </a:p>
                  </a:txBody>
                  <a:tcPr/>
                </a:tc>
                <a:extLst>
                  <a:ext uri="{0D108BD9-81ED-4DB2-BD59-A6C34878D82A}">
                    <a16:rowId xmlns:a16="http://schemas.microsoft.com/office/drawing/2014/main" val="4199816067"/>
                  </a:ext>
                </a:extLst>
              </a:tr>
              <a:tr h="481447">
                <a:tc>
                  <a:txBody>
                    <a:bodyPr/>
                    <a:lstStyle/>
                    <a:p>
                      <a:pPr algn="l"/>
                      <a:r>
                        <a:rPr lang="fr-FR" dirty="0"/>
                        <a:t>Dutch</a:t>
                      </a:r>
                      <a:endParaRPr lang="fr-BE" dirty="0"/>
                    </a:p>
                  </a:txBody>
                  <a:tcPr/>
                </a:tc>
                <a:tc>
                  <a:txBody>
                    <a:bodyPr/>
                    <a:lstStyle/>
                    <a:p>
                      <a:pPr algn="ctr"/>
                      <a:r>
                        <a:rPr lang="fr-FR" dirty="0"/>
                        <a:t>*</a:t>
                      </a:r>
                      <a:endParaRPr lang="fr-BE" dirty="0"/>
                    </a:p>
                  </a:txBody>
                  <a:tcPr/>
                </a:tc>
                <a:tc>
                  <a:txBody>
                    <a:bodyPr/>
                    <a:lstStyle/>
                    <a:p>
                      <a:pPr algn="ctr"/>
                      <a:r>
                        <a:rPr lang="fr-FR" dirty="0"/>
                        <a:t>*</a:t>
                      </a:r>
                      <a:endParaRPr lang="fr-BE" dirty="0"/>
                    </a:p>
                  </a:txBody>
                  <a:tcPr/>
                </a:tc>
                <a:tc>
                  <a:txBody>
                    <a:bodyPr/>
                    <a:lstStyle/>
                    <a:p>
                      <a:pPr algn="ctr"/>
                      <a:r>
                        <a:rPr lang="fr-FR" dirty="0"/>
                        <a:t>*</a:t>
                      </a:r>
                      <a:endParaRPr lang="fr-BE" dirty="0"/>
                    </a:p>
                  </a:txBody>
                  <a:tcPr/>
                </a:tc>
                <a:extLst>
                  <a:ext uri="{0D108BD9-81ED-4DB2-BD59-A6C34878D82A}">
                    <a16:rowId xmlns:a16="http://schemas.microsoft.com/office/drawing/2014/main" val="709750444"/>
                  </a:ext>
                </a:extLst>
              </a:tr>
              <a:tr h="481447">
                <a:tc>
                  <a:txBody>
                    <a:bodyPr/>
                    <a:lstStyle/>
                    <a:p>
                      <a:pPr algn="l"/>
                      <a:r>
                        <a:rPr lang="fr-FR" dirty="0"/>
                        <a:t>English</a:t>
                      </a:r>
                      <a:endParaRPr lang="fr-BE" dirty="0"/>
                    </a:p>
                  </a:txBody>
                  <a:tcPr/>
                </a:tc>
                <a:tc>
                  <a:txBody>
                    <a:bodyPr/>
                    <a:lstStyle/>
                    <a:p>
                      <a:pPr algn="ctr"/>
                      <a:r>
                        <a:rPr lang="fr-FR" dirty="0"/>
                        <a:t>*</a:t>
                      </a:r>
                      <a:endParaRPr lang="fr-BE" dirty="0"/>
                    </a:p>
                  </a:txBody>
                  <a:tcPr/>
                </a:tc>
                <a:tc>
                  <a:txBody>
                    <a:bodyPr/>
                    <a:lstStyle/>
                    <a:p>
                      <a:pPr algn="ctr"/>
                      <a:r>
                        <a:rPr lang="fr-FR" dirty="0"/>
                        <a:t>*</a:t>
                      </a:r>
                      <a:endParaRPr lang="fr-BE" dirty="0"/>
                    </a:p>
                  </a:txBody>
                  <a:tcPr/>
                </a:tc>
                <a:tc>
                  <a:txBody>
                    <a:bodyPr/>
                    <a:lstStyle/>
                    <a:p>
                      <a:pPr algn="ctr"/>
                      <a:endParaRPr lang="fr-BE" dirty="0"/>
                    </a:p>
                  </a:txBody>
                  <a:tcPr/>
                </a:tc>
                <a:extLst>
                  <a:ext uri="{0D108BD9-81ED-4DB2-BD59-A6C34878D82A}">
                    <a16:rowId xmlns:a16="http://schemas.microsoft.com/office/drawing/2014/main" val="1488106415"/>
                  </a:ext>
                </a:extLst>
              </a:tr>
              <a:tr h="842532">
                <a:tc>
                  <a:txBody>
                    <a:bodyPr/>
                    <a:lstStyle/>
                    <a:p>
                      <a:pPr algn="l"/>
                      <a:r>
                        <a:rPr lang="en-US" sz="1800" dirty="0"/>
                        <a:t>Multilingual studies </a:t>
                      </a:r>
                      <a:endParaRPr lang="fr-BE" dirty="0"/>
                    </a:p>
                  </a:txBody>
                  <a:tcPr/>
                </a:tc>
                <a:tc>
                  <a:txBody>
                    <a:bodyPr/>
                    <a:lstStyle/>
                    <a:p>
                      <a:pPr algn="ctr"/>
                      <a:r>
                        <a:rPr lang="fr-FR" dirty="0"/>
                        <a:t>*</a:t>
                      </a:r>
                      <a:endParaRPr lang="fr-BE" dirty="0"/>
                    </a:p>
                  </a:txBody>
                  <a:tcPr/>
                </a:tc>
                <a:tc>
                  <a:txBody>
                    <a:bodyPr/>
                    <a:lstStyle/>
                    <a:p>
                      <a:pPr algn="ctr"/>
                      <a:r>
                        <a:rPr lang="fr-FR" dirty="0"/>
                        <a:t>*</a:t>
                      </a:r>
                      <a:endParaRPr lang="fr-BE" dirty="0"/>
                    </a:p>
                  </a:txBody>
                  <a:tcPr/>
                </a:tc>
                <a:tc>
                  <a:txBody>
                    <a:bodyPr/>
                    <a:lstStyle/>
                    <a:p>
                      <a:pPr algn="ctr"/>
                      <a:r>
                        <a:rPr lang="fr-FR" dirty="0"/>
                        <a:t>*</a:t>
                      </a:r>
                      <a:endParaRPr lang="fr-BE" dirty="0"/>
                    </a:p>
                  </a:txBody>
                  <a:tcPr/>
                </a:tc>
                <a:extLst>
                  <a:ext uri="{0D108BD9-81ED-4DB2-BD59-A6C34878D82A}">
                    <a16:rowId xmlns:a16="http://schemas.microsoft.com/office/drawing/2014/main" val="142041931"/>
                  </a:ext>
                </a:extLst>
              </a:tr>
            </a:tbl>
          </a:graphicData>
        </a:graphic>
      </p:graphicFrame>
      <p:sp>
        <p:nvSpPr>
          <p:cNvPr id="7" name="Ellipse 6">
            <a:extLst>
              <a:ext uri="{FF2B5EF4-FFF2-40B4-BE49-F238E27FC236}">
                <a16:creationId xmlns:a16="http://schemas.microsoft.com/office/drawing/2014/main" id="{7480AF4C-7B90-7796-8E50-A7E9F98268E8}"/>
              </a:ext>
            </a:extLst>
          </p:cNvPr>
          <p:cNvSpPr/>
          <p:nvPr/>
        </p:nvSpPr>
        <p:spPr>
          <a:xfrm>
            <a:off x="457200" y="4624752"/>
            <a:ext cx="8229600" cy="974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65093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wipe(down)">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endParaRPr lang="en-US" sz="2800" dirty="0"/>
          </a:p>
          <a:p>
            <a:pPr marL="0" indent="0" algn="just"/>
            <a:endParaRPr lang="fr-FR" sz="2800" dirty="0"/>
          </a:p>
          <a:p>
            <a:pPr marL="0" indent="0" algn="just"/>
            <a:endParaRPr lang="fr-FR"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2. </a:t>
            </a:r>
            <a:r>
              <a:rPr lang="fr-FR" dirty="0" err="1"/>
              <a:t>Literature</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8</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graphicFrame>
        <p:nvGraphicFramePr>
          <p:cNvPr id="7" name="Diagramme 6">
            <a:extLst>
              <a:ext uri="{FF2B5EF4-FFF2-40B4-BE49-F238E27FC236}">
                <a16:creationId xmlns:a16="http://schemas.microsoft.com/office/drawing/2014/main" id="{C78A597D-F04B-6FCD-DC8F-1FB00DDA273C}"/>
              </a:ext>
            </a:extLst>
          </p:cNvPr>
          <p:cNvGraphicFramePr/>
          <p:nvPr>
            <p:extLst>
              <p:ext uri="{D42A27DB-BD31-4B8C-83A1-F6EECF244321}">
                <p14:modId xmlns:p14="http://schemas.microsoft.com/office/powerpoint/2010/main" val="2751594011"/>
              </p:ext>
            </p:extLst>
          </p:nvPr>
        </p:nvGraphicFramePr>
        <p:xfrm>
          <a:off x="1098620" y="1401884"/>
          <a:ext cx="6946760" cy="480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489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ACDACD-565B-F612-156E-5150BE08A448}"/>
              </a:ext>
            </a:extLst>
          </p:cNvPr>
          <p:cNvSpPr>
            <a:spLocks noGrp="1"/>
          </p:cNvSpPr>
          <p:nvPr>
            <p:ph idx="1"/>
          </p:nvPr>
        </p:nvSpPr>
        <p:spPr>
          <a:xfrm>
            <a:off x="457200" y="1205802"/>
            <a:ext cx="8229600" cy="5194998"/>
          </a:xfrm>
        </p:spPr>
        <p:txBody>
          <a:bodyPr/>
          <a:lstStyle/>
          <a:p>
            <a:pPr marL="0" indent="0" algn="just"/>
            <a:r>
              <a:rPr lang="en-US" sz="2800" dirty="0"/>
              <a:t>3.1. Semantic classification of </a:t>
            </a:r>
            <a:r>
              <a:rPr lang="en-US" sz="2800" i="1" dirty="0" err="1"/>
              <a:t>mais</a:t>
            </a:r>
            <a:r>
              <a:rPr lang="en-US" sz="2800" dirty="0"/>
              <a:t> and </a:t>
            </a:r>
            <a:r>
              <a:rPr lang="en-US" sz="2800" i="1" dirty="0"/>
              <a:t>maar</a:t>
            </a:r>
            <a:endParaRPr lang="en-US" sz="2800" dirty="0"/>
          </a:p>
          <a:p>
            <a:pPr marL="0" indent="0" algn="just"/>
            <a:endParaRPr lang="en-US" sz="2800" i="1" dirty="0"/>
          </a:p>
          <a:p>
            <a:pPr marL="0" indent="0" algn="ctr"/>
            <a:r>
              <a:rPr lang="en-US" sz="2400" dirty="0"/>
              <a:t>Fundamental semantic classification of </a:t>
            </a:r>
            <a:r>
              <a:rPr lang="en-US" sz="2400" i="1" dirty="0" err="1"/>
              <a:t>mais</a:t>
            </a:r>
            <a:r>
              <a:rPr lang="en-US" sz="2400" dirty="0"/>
              <a:t> and </a:t>
            </a:r>
            <a:r>
              <a:rPr lang="en-US" sz="2400" i="1" dirty="0"/>
              <a:t>maar</a:t>
            </a:r>
            <a:r>
              <a:rPr lang="en-US" sz="2400" dirty="0"/>
              <a:t> following the three-dimensional conception of the notion of contrast</a:t>
            </a:r>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a:p>
            <a:pPr marL="0" indent="0" algn="just"/>
            <a:endParaRPr lang="en-US" sz="2800" dirty="0"/>
          </a:p>
        </p:txBody>
      </p:sp>
      <p:sp>
        <p:nvSpPr>
          <p:cNvPr id="3" name="Titre 2">
            <a:extLst>
              <a:ext uri="{FF2B5EF4-FFF2-40B4-BE49-F238E27FC236}">
                <a16:creationId xmlns:a16="http://schemas.microsoft.com/office/drawing/2014/main" id="{9F06C9FD-436A-D780-87DA-9A6A1763C8BC}"/>
              </a:ext>
            </a:extLst>
          </p:cNvPr>
          <p:cNvSpPr>
            <a:spLocks noGrp="1"/>
          </p:cNvSpPr>
          <p:nvPr>
            <p:ph type="title"/>
          </p:nvPr>
        </p:nvSpPr>
        <p:spPr/>
        <p:txBody>
          <a:bodyPr/>
          <a:lstStyle/>
          <a:p>
            <a:r>
              <a:rPr lang="fr-FR" dirty="0"/>
              <a:t>3. </a:t>
            </a:r>
            <a:r>
              <a:rPr lang="fr-FR" dirty="0" err="1"/>
              <a:t>Methodology</a:t>
            </a:r>
            <a:endParaRPr lang="fr-BE" dirty="0"/>
          </a:p>
        </p:txBody>
      </p:sp>
      <p:sp>
        <p:nvSpPr>
          <p:cNvPr id="4" name="Espace réservé du numéro de diapositive 3">
            <a:extLst>
              <a:ext uri="{FF2B5EF4-FFF2-40B4-BE49-F238E27FC236}">
                <a16:creationId xmlns:a16="http://schemas.microsoft.com/office/drawing/2014/main" id="{2B4394FC-04FC-2DC7-46EC-89C58B91EDA6}"/>
              </a:ext>
            </a:extLst>
          </p:cNvPr>
          <p:cNvSpPr>
            <a:spLocks noGrp="1"/>
          </p:cNvSpPr>
          <p:nvPr>
            <p:ph type="sldNum" sz="quarter" idx="10"/>
          </p:nvPr>
        </p:nvSpPr>
        <p:spPr/>
        <p:txBody>
          <a:bodyPr/>
          <a:lstStyle/>
          <a:p>
            <a:pPr>
              <a:defRPr/>
            </a:pPr>
            <a:fld id="{761A7DED-1A28-444C-BD51-1FD816ACC28D}" type="slidenum">
              <a:rPr lang="fr-BE" smtClean="0"/>
              <a:pPr>
                <a:defRPr/>
              </a:pPr>
              <a:t>9</a:t>
            </a:fld>
            <a:endParaRPr lang="fr-BE" dirty="0"/>
          </a:p>
        </p:txBody>
      </p:sp>
      <p:sp>
        <p:nvSpPr>
          <p:cNvPr id="5" name="Espace réservé du pied de page 4">
            <a:extLst>
              <a:ext uri="{FF2B5EF4-FFF2-40B4-BE49-F238E27FC236}">
                <a16:creationId xmlns:a16="http://schemas.microsoft.com/office/drawing/2014/main" id="{555A405A-9B81-B953-944F-03AD7370B4A0}"/>
              </a:ext>
            </a:extLst>
          </p:cNvPr>
          <p:cNvSpPr>
            <a:spLocks noGrp="1"/>
          </p:cNvSpPr>
          <p:nvPr>
            <p:ph type="ftr" sz="quarter" idx="11"/>
          </p:nvPr>
        </p:nvSpPr>
        <p:spPr/>
        <p:txBody>
          <a:bodyPr/>
          <a:lstStyle/>
          <a:p>
            <a:pPr>
              <a:defRPr/>
            </a:pPr>
            <a:r>
              <a:rPr lang="fr-BE"/>
              <a:t>XIV Congreso Internacional de Lingüística de Corpus - 10-13 May 2023 - Nathanaël Stilmant (Umons)</a:t>
            </a:r>
            <a:endParaRPr lang="fr-BE" dirty="0"/>
          </a:p>
        </p:txBody>
      </p:sp>
      <p:sp>
        <p:nvSpPr>
          <p:cNvPr id="8" name="ZoneTexte 7">
            <a:extLst>
              <a:ext uri="{FF2B5EF4-FFF2-40B4-BE49-F238E27FC236}">
                <a16:creationId xmlns:a16="http://schemas.microsoft.com/office/drawing/2014/main" id="{3E1331FF-EEEE-35E3-EDBA-CE2CBE081CE7}"/>
              </a:ext>
            </a:extLst>
          </p:cNvPr>
          <p:cNvSpPr txBox="1"/>
          <p:nvPr/>
        </p:nvSpPr>
        <p:spPr>
          <a:xfrm>
            <a:off x="1045029" y="3803301"/>
            <a:ext cx="914400"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C636BFBB-A65F-79BB-2639-B6153D24DDE0}"/>
              </a:ext>
            </a:extLst>
          </p:cNvPr>
          <p:cNvSpPr txBox="1"/>
          <p:nvPr/>
        </p:nvSpPr>
        <p:spPr>
          <a:xfrm>
            <a:off x="793817" y="3176621"/>
            <a:ext cx="1768512" cy="528280"/>
          </a:xfrm>
          <a:prstGeom prst="rect">
            <a:avLst/>
          </a:prstGeom>
          <a:ln w="57150">
            <a:solidFill>
              <a:srgbClr val="C44C4C"/>
            </a:solidFill>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fr-FR" sz="2800" dirty="0">
                <a:solidFill>
                  <a:srgbClr val="808080"/>
                </a:solidFill>
                <a:latin typeface="Calibri" pitchFamily="34" charset="0"/>
                <a:ea typeface="Calibri" pitchFamily="34" charset="0"/>
                <a:cs typeface="Times New Roman" pitchFamily="18" charset="0"/>
              </a:rPr>
              <a:t>Concession</a:t>
            </a: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0" name="ZoneTexte 9">
            <a:extLst>
              <a:ext uri="{FF2B5EF4-FFF2-40B4-BE49-F238E27FC236}">
                <a16:creationId xmlns:a16="http://schemas.microsoft.com/office/drawing/2014/main" id="{F64FE406-3E45-E18F-69B6-F849327D66AE}"/>
              </a:ext>
            </a:extLst>
          </p:cNvPr>
          <p:cNvSpPr txBox="1"/>
          <p:nvPr/>
        </p:nvSpPr>
        <p:spPr>
          <a:xfrm>
            <a:off x="3660738" y="3172268"/>
            <a:ext cx="1768512" cy="528280"/>
          </a:xfrm>
          <a:prstGeom prst="rect">
            <a:avLst/>
          </a:prstGeom>
          <a:ln w="57150">
            <a:solidFill>
              <a:srgbClr val="C44C4C"/>
            </a:solidFill>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Correction</a:t>
            </a: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4F6E2CF2-8C79-5622-5118-593E72BD0354}"/>
              </a:ext>
            </a:extLst>
          </p:cNvPr>
          <p:cNvSpPr txBox="1"/>
          <p:nvPr/>
        </p:nvSpPr>
        <p:spPr>
          <a:xfrm>
            <a:off x="6619354" y="3172268"/>
            <a:ext cx="1768512" cy="528280"/>
          </a:xfrm>
          <a:prstGeom prst="rect">
            <a:avLst/>
          </a:prstGeom>
          <a:ln w="57150">
            <a:solidFill>
              <a:srgbClr val="C44C4C"/>
            </a:solidFill>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fr-FR" sz="2800" dirty="0">
                <a:solidFill>
                  <a:srgbClr val="808080"/>
                </a:solidFill>
                <a:latin typeface="Calibri" pitchFamily="34" charset="0"/>
                <a:ea typeface="Calibri" pitchFamily="34" charset="0"/>
                <a:cs typeface="Times New Roman" pitchFamily="18" charset="0"/>
              </a:rPr>
              <a:t>Opposition</a:t>
            </a:r>
            <a:endParaRPr kumimoji="0" lang="fr-BE"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1026" name="Picture 2" descr="The Slavic Languages. Set of Vector Clip Art of Speech Bubbles with  National Flags of Russia, Poland, Serbia, Croatia, and Other S Stock Vector  - Illustration of banner, agency: 175185144">
            <a:extLst>
              <a:ext uri="{FF2B5EF4-FFF2-40B4-BE49-F238E27FC236}">
                <a16:creationId xmlns:a16="http://schemas.microsoft.com/office/drawing/2014/main" id="{E9ADC202-9B7C-64BF-63FB-ED15B170E9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6" t="4005" r="4830" b="6667"/>
          <a:stretch/>
        </p:blipFill>
        <p:spPr bwMode="auto">
          <a:xfrm>
            <a:off x="6673902" y="3803301"/>
            <a:ext cx="1657978" cy="1736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D9429ED-6BF8-E24B-BCE4-99EA40D7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308" y="3852657"/>
            <a:ext cx="1446125" cy="1446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6436503-5A18-A162-7C39-C85FF7015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987" y="3881523"/>
            <a:ext cx="1446125" cy="144612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B530E595-9D60-9B55-1268-E7DDD78A9469}"/>
              </a:ext>
            </a:extLst>
          </p:cNvPr>
          <p:cNvSpPr txBox="1"/>
          <p:nvPr/>
        </p:nvSpPr>
        <p:spPr>
          <a:xfrm>
            <a:off x="6600338" y="6091403"/>
            <a:ext cx="1805107" cy="30939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a:t>
            </a:r>
            <a:r>
              <a:rPr kumimoji="0" lang="fr-FR" sz="11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Mauri</a:t>
            </a:r>
            <a:r>
              <a:rPr kumimoji="0" lang="fr-FR"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&amp; </a:t>
            </a:r>
            <a:r>
              <a:rPr kumimoji="0" lang="fr-FR" sz="11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Manzelli</a:t>
            </a:r>
            <a:r>
              <a:rPr kumimoji="0" lang="fr-FR"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2008)</a:t>
            </a:r>
          </a:p>
        </p:txBody>
      </p:sp>
      <p:sp>
        <p:nvSpPr>
          <p:cNvPr id="14" name="ZoneTexte 13">
            <a:extLst>
              <a:ext uri="{FF2B5EF4-FFF2-40B4-BE49-F238E27FC236}">
                <a16:creationId xmlns:a16="http://schemas.microsoft.com/office/drawing/2014/main" id="{88D8EBFE-7EA7-98A4-D7D6-7B12C3DE3F8B}"/>
              </a:ext>
            </a:extLst>
          </p:cNvPr>
          <p:cNvSpPr txBox="1"/>
          <p:nvPr/>
        </p:nvSpPr>
        <p:spPr>
          <a:xfrm>
            <a:off x="3697497" y="6018863"/>
            <a:ext cx="1805107" cy="309397"/>
          </a:xfrm>
          <a:prstGeom prst="rect">
            <a:avLst/>
          </a:prstGeom>
        </p:spPr>
        <p:txBody>
          <a:bodyPr vert="horz" wrap="square" lIns="91440" tIns="45720" rIns="91440" bIns="45720" rtlCol="0">
            <a:normAutofit fontScale="925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(Anscombre &amp; Ducrot, 1977)</a:t>
            </a:r>
            <a:endParaRPr kumimoji="0" lang="fr-BE"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5" name="ZoneTexte 14">
            <a:extLst>
              <a:ext uri="{FF2B5EF4-FFF2-40B4-BE49-F238E27FC236}">
                <a16:creationId xmlns:a16="http://schemas.microsoft.com/office/drawing/2014/main" id="{AFA5321A-6CC7-12A1-E5EF-A648BF16C560}"/>
              </a:ext>
            </a:extLst>
          </p:cNvPr>
          <p:cNvSpPr txBox="1"/>
          <p:nvPr/>
        </p:nvSpPr>
        <p:spPr>
          <a:xfrm>
            <a:off x="793818" y="6018863"/>
            <a:ext cx="1805107" cy="309397"/>
          </a:xfrm>
          <a:prstGeom prst="rect">
            <a:avLst/>
          </a:prstGeom>
        </p:spPr>
        <p:txBody>
          <a:bodyPr vert="horz" wrap="square" lIns="91440" tIns="45720" rIns="91440" bIns="45720" rtlCol="0">
            <a:normAutofit fontScale="925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(Anscombre &amp; Ducrot, 1977)</a:t>
            </a:r>
            <a:endParaRPr kumimoji="0" lang="fr-BE" sz="11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6" name="ZoneTexte 15">
            <a:extLst>
              <a:ext uri="{FF2B5EF4-FFF2-40B4-BE49-F238E27FC236}">
                <a16:creationId xmlns:a16="http://schemas.microsoft.com/office/drawing/2014/main" id="{4BA6081A-6AA1-5E08-74CC-4EAC703DE48A}"/>
              </a:ext>
            </a:extLst>
          </p:cNvPr>
          <p:cNvSpPr txBox="1"/>
          <p:nvPr/>
        </p:nvSpPr>
        <p:spPr>
          <a:xfrm>
            <a:off x="905167" y="5384725"/>
            <a:ext cx="1564932" cy="453163"/>
          </a:xfrm>
          <a:prstGeom prst="rect">
            <a:avLst/>
          </a:prstGeom>
          <a:ln w="57150">
            <a:solidFill>
              <a:schemeClr val="accent5"/>
            </a:solidFill>
            <a:prstDash val="sysDot"/>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fr-FR" sz="2000" dirty="0">
                <a:solidFill>
                  <a:srgbClr val="808080"/>
                </a:solidFill>
                <a:latin typeface="Calibri" pitchFamily="34" charset="0"/>
                <a:ea typeface="Calibri" pitchFamily="34" charset="0"/>
                <a:cs typeface="Times New Roman" pitchFamily="18" charset="0"/>
              </a:rPr>
              <a:t>→ </a:t>
            </a:r>
            <a:r>
              <a:rPr lang="fr-FR" sz="2000" dirty="0" err="1">
                <a:solidFill>
                  <a:srgbClr val="808080"/>
                </a:solidFill>
                <a:latin typeface="Calibri" pitchFamily="34" charset="0"/>
                <a:ea typeface="Calibri" pitchFamily="34" charset="0"/>
                <a:cs typeface="Times New Roman" pitchFamily="18" charset="0"/>
              </a:rPr>
              <a:t>Pero</a:t>
            </a:r>
            <a:r>
              <a:rPr lang="fr-FR" sz="2000" dirty="0">
                <a:solidFill>
                  <a:srgbClr val="808080"/>
                </a:solidFill>
                <a:latin typeface="Calibri" pitchFamily="34" charset="0"/>
                <a:ea typeface="Calibri" pitchFamily="34" charset="0"/>
                <a:cs typeface="Times New Roman" pitchFamily="18" charset="0"/>
              </a:rPr>
              <a:t>, aber</a:t>
            </a:r>
            <a:endParaRPr kumimoji="0" lang="fr-BE" sz="20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7" name="ZoneTexte 16">
            <a:extLst>
              <a:ext uri="{FF2B5EF4-FFF2-40B4-BE49-F238E27FC236}">
                <a16:creationId xmlns:a16="http://schemas.microsoft.com/office/drawing/2014/main" id="{06958EFA-9742-01D3-86D8-E243E2DE75C6}"/>
              </a:ext>
            </a:extLst>
          </p:cNvPr>
          <p:cNvSpPr txBox="1"/>
          <p:nvPr/>
        </p:nvSpPr>
        <p:spPr>
          <a:xfrm>
            <a:off x="3789533" y="5384625"/>
            <a:ext cx="1805107" cy="453163"/>
          </a:xfrm>
          <a:prstGeom prst="rect">
            <a:avLst/>
          </a:prstGeom>
          <a:ln w="57150">
            <a:solidFill>
              <a:schemeClr val="accent5"/>
            </a:solidFill>
            <a:prstDash val="sysDot"/>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fr-FR" sz="2000" dirty="0">
                <a:solidFill>
                  <a:srgbClr val="808080"/>
                </a:solidFill>
                <a:latin typeface="Calibri" pitchFamily="34" charset="0"/>
                <a:ea typeface="Calibri" pitchFamily="34" charset="0"/>
                <a:cs typeface="Times New Roman" pitchFamily="18" charset="0"/>
              </a:rPr>
              <a:t>→ Sino, </a:t>
            </a:r>
            <a:r>
              <a:rPr lang="fr-FR" sz="2000" dirty="0" err="1">
                <a:solidFill>
                  <a:srgbClr val="808080"/>
                </a:solidFill>
                <a:latin typeface="Calibri" pitchFamily="34" charset="0"/>
                <a:ea typeface="Calibri" pitchFamily="34" charset="0"/>
                <a:cs typeface="Times New Roman" pitchFamily="18" charset="0"/>
              </a:rPr>
              <a:t>sondern</a:t>
            </a:r>
            <a:endParaRPr kumimoji="0" lang="fr-BE" sz="20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8" name="ZoneTexte 17">
            <a:extLst>
              <a:ext uri="{FF2B5EF4-FFF2-40B4-BE49-F238E27FC236}">
                <a16:creationId xmlns:a16="http://schemas.microsoft.com/office/drawing/2014/main" id="{8BB9EDCD-4BD7-3953-BDFB-92485C81B7E3}"/>
              </a:ext>
            </a:extLst>
          </p:cNvPr>
          <p:cNvSpPr txBox="1"/>
          <p:nvPr/>
        </p:nvSpPr>
        <p:spPr>
          <a:xfrm>
            <a:off x="7191392" y="5618290"/>
            <a:ext cx="622998" cy="453163"/>
          </a:xfrm>
          <a:prstGeom prst="rect">
            <a:avLst/>
          </a:prstGeom>
          <a:ln w="57150">
            <a:solidFill>
              <a:schemeClr val="accent5"/>
            </a:solidFill>
            <a:prstDash val="sysDot"/>
          </a:ln>
        </p:spPr>
        <p:txBody>
          <a:bodyPr vert="horz" wrap="non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fr-FR" sz="2000" dirty="0">
                <a:solidFill>
                  <a:srgbClr val="808080"/>
                </a:solidFill>
                <a:latin typeface="Calibri" pitchFamily="34" charset="0"/>
                <a:ea typeface="Calibri" pitchFamily="34" charset="0"/>
                <a:cs typeface="Times New Roman" pitchFamily="18" charset="0"/>
              </a:rPr>
              <a:t>→ </a:t>
            </a:r>
            <a:r>
              <a:rPr lang="az-Cyrl-AZ" sz="2000" dirty="0">
                <a:solidFill>
                  <a:srgbClr val="808080"/>
                </a:solidFill>
                <a:latin typeface="Calibri" pitchFamily="34" charset="0"/>
                <a:ea typeface="Calibri" pitchFamily="34" charset="0"/>
                <a:cs typeface="Times New Roman" pitchFamily="18" charset="0"/>
              </a:rPr>
              <a:t>А</a:t>
            </a:r>
            <a:endParaRPr kumimoji="0" lang="fr-BE" sz="20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19865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500"/>
                                        <p:tgtEl>
                                          <p:spTgt spid="1026"/>
                                        </p:tgtEl>
                                      </p:cBhvr>
                                    </p:animEffect>
                                  </p:childTnLst>
                                </p:cTn>
                              </p:par>
                            </p:childTnLst>
                          </p:cTn>
                        </p:par>
                        <p:par>
                          <p:cTn id="58" fill="hold">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powerpoint_fti">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3CAB53DD0D24F847A80AD4680E291" ma:contentTypeVersion="0" ma:contentTypeDescription="Crée un document." ma:contentTypeScope="" ma:versionID="8b3c948cb6a4422ec8f35dc73181bc0f">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8D240A-E0D3-4926-91A9-D107838E3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B72C689-9B79-4A57-8145-F30AE21FEEA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0F201339-44C6-4DF3-9C15-C7865AEC0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powerpoint_fti</Template>
  <TotalTime>0</TotalTime>
  <Words>3701</Words>
  <Application>Microsoft Office PowerPoint</Application>
  <PresentationFormat>Affichage à l'écran (4:3)</PresentationFormat>
  <Paragraphs>469</Paragraphs>
  <Slides>24</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inherit</vt:lpstr>
      <vt:lpstr>Symbol</vt:lpstr>
      <vt:lpstr>Wingdings</vt:lpstr>
      <vt:lpstr>powerpoint_fti</vt:lpstr>
      <vt:lpstr>Présentation PowerPoint</vt:lpstr>
      <vt:lpstr>Outline</vt:lpstr>
      <vt:lpstr>1. Context and goal of the study</vt:lpstr>
      <vt:lpstr>1. Context and goal of the study</vt:lpstr>
      <vt:lpstr>1. Context and goal of the study</vt:lpstr>
      <vt:lpstr>2. Literature</vt:lpstr>
      <vt:lpstr>2. Literature</vt:lpstr>
      <vt:lpstr>2. Literature</vt:lpstr>
      <vt:lpstr>3. Methodology</vt:lpstr>
      <vt:lpstr>3. Methodology</vt:lpstr>
      <vt:lpstr>3. Methodology</vt:lpstr>
      <vt:lpstr>3. Methodology</vt:lpstr>
      <vt:lpstr>3. Methodology</vt:lpstr>
      <vt:lpstr>3. Methodology</vt:lpstr>
      <vt:lpstr>4. Results</vt:lpstr>
      <vt:lpstr>4. Results</vt:lpstr>
      <vt:lpstr>4. Results</vt:lpstr>
      <vt:lpstr>4. Results</vt:lpstr>
      <vt:lpstr>4. Results</vt:lpstr>
      <vt:lpstr>5. Conclusions</vt:lpstr>
      <vt:lpstr>5. Conclusions</vt:lpstr>
      <vt:lpstr>5. Conclusions</vt:lpstr>
      <vt:lpstr>6. References</vt:lpstr>
      <vt:lpstr>6.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Etudier le néerlandais</dc:title>
  <dc:creator>Carola HENN</dc:creator>
  <cp:lastModifiedBy>Nathanaël STILMANT</cp:lastModifiedBy>
  <cp:revision>149</cp:revision>
  <cp:lastPrinted>2011-09-14T13:17:47Z</cp:lastPrinted>
  <dcterms:created xsi:type="dcterms:W3CDTF">2011-09-14T09:35:19Z</dcterms:created>
  <dcterms:modified xsi:type="dcterms:W3CDTF">2023-05-10T11:30:31Z</dcterms:modified>
</cp:coreProperties>
</file>