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397" r:id="rId5"/>
    <p:sldId id="386" r:id="rId6"/>
    <p:sldId id="258" r:id="rId7"/>
    <p:sldId id="392" r:id="rId8"/>
    <p:sldId id="395" r:id="rId9"/>
    <p:sldId id="260" r:id="rId10"/>
    <p:sldId id="273" r:id="rId11"/>
    <p:sldId id="259" r:id="rId12"/>
    <p:sldId id="440" r:id="rId13"/>
    <p:sldId id="441" r:id="rId14"/>
    <p:sldId id="262" r:id="rId15"/>
    <p:sldId id="266" r:id="rId16"/>
    <p:sldId id="274" r:id="rId17"/>
    <p:sldId id="268" r:id="rId18"/>
    <p:sldId id="442" r:id="rId19"/>
    <p:sldId id="401" r:id="rId20"/>
    <p:sldId id="402" r:id="rId21"/>
    <p:sldId id="405" r:id="rId22"/>
    <p:sldId id="406" r:id="rId23"/>
    <p:sldId id="410" r:id="rId24"/>
    <p:sldId id="263" r:id="rId25"/>
    <p:sldId id="439" r:id="rId26"/>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C42"/>
    <a:srgbClr val="A80039"/>
    <a:srgbClr val="F3F3F3"/>
    <a:srgbClr val="FCE638"/>
    <a:srgbClr val="BD2250"/>
    <a:srgbClr val="C44C4C"/>
    <a:srgbClr val="969696"/>
    <a:srgbClr val="00A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9" autoAdjust="0"/>
    <p:restoredTop sz="94710" autoAdjust="0"/>
  </p:normalViewPr>
  <p:slideViewPr>
    <p:cSldViewPr snapToGrid="0">
      <p:cViewPr varScale="1">
        <p:scale>
          <a:sx n="63" d="100"/>
          <a:sy n="63" d="100"/>
        </p:scale>
        <p:origin x="787" y="38"/>
      </p:cViewPr>
      <p:guideLst>
        <p:guide orient="horz" pos="2137"/>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99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 BERTIEAUX" userId="161830c8-f312-4332-827e-c8f8681f13da" providerId="ADAL" clId="{D8B66B46-8EA8-4D8D-991C-E084B780DF12}"/>
    <pc:docChg chg="undo custSel addSld delSld modSld sldOrd">
      <pc:chgData name="Denis BERTIEAUX" userId="161830c8-f312-4332-827e-c8f8681f13da" providerId="ADAL" clId="{D8B66B46-8EA8-4D8D-991C-E084B780DF12}" dt="2023-05-02T12:29:46.974" v="1565" actId="478"/>
      <pc:docMkLst>
        <pc:docMk/>
      </pc:docMkLst>
      <pc:sldChg chg="del ord">
        <pc:chgData name="Denis BERTIEAUX" userId="161830c8-f312-4332-827e-c8f8681f13da" providerId="ADAL" clId="{D8B66B46-8EA8-4D8D-991C-E084B780DF12}" dt="2023-05-02T11:18:09.929" v="343" actId="2696"/>
        <pc:sldMkLst>
          <pc:docMk/>
          <pc:sldMk cId="416320093" sldId="256"/>
        </pc:sldMkLst>
      </pc:sldChg>
      <pc:sldChg chg="delSp add mod">
        <pc:chgData name="Denis BERTIEAUX" userId="161830c8-f312-4332-827e-c8f8681f13da" providerId="ADAL" clId="{D8B66B46-8EA8-4D8D-991C-E084B780DF12}" dt="2023-05-02T12:28:20.310" v="1548" actId="478"/>
        <pc:sldMkLst>
          <pc:docMk/>
          <pc:sldMk cId="1334687971" sldId="258"/>
        </pc:sldMkLst>
        <pc:spChg chg="del">
          <ac:chgData name="Denis BERTIEAUX" userId="161830c8-f312-4332-827e-c8f8681f13da" providerId="ADAL" clId="{D8B66B46-8EA8-4D8D-991C-E084B780DF12}" dt="2023-05-02T12:28:20.310" v="1548" actId="478"/>
          <ac:spMkLst>
            <pc:docMk/>
            <pc:sldMk cId="1334687971" sldId="258"/>
            <ac:spMk id="16" creationId="{DDB28470-F0FB-21BD-DE66-2D15614D4B00}"/>
          </ac:spMkLst>
        </pc:spChg>
      </pc:sldChg>
      <pc:sldChg chg="addSp delSp modSp add mod delAnim modAnim">
        <pc:chgData name="Denis BERTIEAUX" userId="161830c8-f312-4332-827e-c8f8681f13da" providerId="ADAL" clId="{D8B66B46-8EA8-4D8D-991C-E084B780DF12}" dt="2023-05-02T12:28:32.300" v="1551" actId="478"/>
        <pc:sldMkLst>
          <pc:docMk/>
          <pc:sldMk cId="3676392034" sldId="259"/>
        </pc:sldMkLst>
        <pc:spChg chg="mod">
          <ac:chgData name="Denis BERTIEAUX" userId="161830c8-f312-4332-827e-c8f8681f13da" providerId="ADAL" clId="{D8B66B46-8EA8-4D8D-991C-E084B780DF12}" dt="2023-05-02T12:25:27.705" v="1472" actId="207"/>
          <ac:spMkLst>
            <pc:docMk/>
            <pc:sldMk cId="3676392034" sldId="259"/>
            <ac:spMk id="2" creationId="{B1A598BF-80BB-BD44-B88D-0ACCDB559C7F}"/>
          </ac:spMkLst>
        </pc:spChg>
        <pc:spChg chg="mod">
          <ac:chgData name="Denis BERTIEAUX" userId="161830c8-f312-4332-827e-c8f8681f13da" providerId="ADAL" clId="{D8B66B46-8EA8-4D8D-991C-E084B780DF12}" dt="2023-05-02T12:25:20.276" v="1470" actId="1076"/>
          <ac:spMkLst>
            <pc:docMk/>
            <pc:sldMk cId="3676392034" sldId="259"/>
            <ac:spMk id="5" creationId="{9E564BD5-8DBE-2B46-28DF-D5A3A27552E4}"/>
          </ac:spMkLst>
        </pc:spChg>
        <pc:spChg chg="del">
          <ac:chgData name="Denis BERTIEAUX" userId="161830c8-f312-4332-827e-c8f8681f13da" providerId="ADAL" clId="{D8B66B46-8EA8-4D8D-991C-E084B780DF12}" dt="2023-05-02T12:28:32.300" v="1551" actId="478"/>
          <ac:spMkLst>
            <pc:docMk/>
            <pc:sldMk cId="3676392034" sldId="259"/>
            <ac:spMk id="7" creationId="{6BF8A46F-C52F-EB96-A467-47BAF5714939}"/>
          </ac:spMkLst>
        </pc:spChg>
        <pc:picChg chg="del">
          <ac:chgData name="Denis BERTIEAUX" userId="161830c8-f312-4332-827e-c8f8681f13da" providerId="ADAL" clId="{D8B66B46-8EA8-4D8D-991C-E084B780DF12}" dt="2023-05-02T12:11:02.090" v="1299" actId="478"/>
          <ac:picMkLst>
            <pc:docMk/>
            <pc:sldMk cId="3676392034" sldId="259"/>
            <ac:picMk id="4" creationId="{2CC45402-8B92-9FBF-7A51-ECDFCAD9C146}"/>
          </ac:picMkLst>
        </pc:picChg>
        <pc:picChg chg="add mod">
          <ac:chgData name="Denis BERTIEAUX" userId="161830c8-f312-4332-827e-c8f8681f13da" providerId="ADAL" clId="{D8B66B46-8EA8-4D8D-991C-E084B780DF12}" dt="2023-05-02T12:11:03.713" v="1300" actId="1076"/>
          <ac:picMkLst>
            <pc:docMk/>
            <pc:sldMk cId="3676392034" sldId="259"/>
            <ac:picMk id="8" creationId="{D413CCF3-1B77-8B68-7E56-896EB041F6AC}"/>
          </ac:picMkLst>
        </pc:picChg>
        <pc:picChg chg="add mod">
          <ac:chgData name="Denis BERTIEAUX" userId="161830c8-f312-4332-827e-c8f8681f13da" providerId="ADAL" clId="{D8B66B46-8EA8-4D8D-991C-E084B780DF12}" dt="2023-05-02T12:23:40.277" v="1465" actId="1076"/>
          <ac:picMkLst>
            <pc:docMk/>
            <pc:sldMk cId="3676392034" sldId="259"/>
            <ac:picMk id="9" creationId="{02037428-78AF-8B2C-A9E9-9D49B3502BA7}"/>
          </ac:picMkLst>
        </pc:picChg>
        <pc:picChg chg="del">
          <ac:chgData name="Denis BERTIEAUX" userId="161830c8-f312-4332-827e-c8f8681f13da" providerId="ADAL" clId="{D8B66B46-8EA8-4D8D-991C-E084B780DF12}" dt="2023-05-02T12:23:30.982" v="1461" actId="478"/>
          <ac:picMkLst>
            <pc:docMk/>
            <pc:sldMk cId="3676392034" sldId="259"/>
            <ac:picMk id="3074" creationId="{308B32EC-6410-6F9C-1D1A-284909DE57B5}"/>
          </ac:picMkLst>
        </pc:picChg>
      </pc:sldChg>
      <pc:sldChg chg="delSp add mod">
        <pc:chgData name="Denis BERTIEAUX" userId="161830c8-f312-4332-827e-c8f8681f13da" providerId="ADAL" clId="{D8B66B46-8EA8-4D8D-991C-E084B780DF12}" dt="2023-05-02T12:28:28.286" v="1549" actId="478"/>
        <pc:sldMkLst>
          <pc:docMk/>
          <pc:sldMk cId="60702046" sldId="260"/>
        </pc:sldMkLst>
        <pc:spChg chg="del">
          <ac:chgData name="Denis BERTIEAUX" userId="161830c8-f312-4332-827e-c8f8681f13da" providerId="ADAL" clId="{D8B66B46-8EA8-4D8D-991C-E084B780DF12}" dt="2023-05-02T12:28:28.286" v="1549" actId="478"/>
          <ac:spMkLst>
            <pc:docMk/>
            <pc:sldMk cId="60702046" sldId="260"/>
            <ac:spMk id="16" creationId="{4F520A96-C409-2C9E-DF56-A6100CCEDA7F}"/>
          </ac:spMkLst>
        </pc:spChg>
      </pc:sldChg>
      <pc:sldChg chg="add del">
        <pc:chgData name="Denis BERTIEAUX" userId="161830c8-f312-4332-827e-c8f8681f13da" providerId="ADAL" clId="{D8B66B46-8EA8-4D8D-991C-E084B780DF12}" dt="2023-05-02T12:23:48.923" v="1466" actId="2696"/>
        <pc:sldMkLst>
          <pc:docMk/>
          <pc:sldMk cId="2040453877" sldId="261"/>
        </pc:sldMkLst>
      </pc:sldChg>
      <pc:sldChg chg="delSp add mod">
        <pc:chgData name="Denis BERTIEAUX" userId="161830c8-f312-4332-827e-c8f8681f13da" providerId="ADAL" clId="{D8B66B46-8EA8-4D8D-991C-E084B780DF12}" dt="2023-05-02T12:29:18.640" v="1555" actId="478"/>
        <pc:sldMkLst>
          <pc:docMk/>
          <pc:sldMk cId="2752578146" sldId="262"/>
        </pc:sldMkLst>
        <pc:spChg chg="del">
          <ac:chgData name="Denis BERTIEAUX" userId="161830c8-f312-4332-827e-c8f8681f13da" providerId="ADAL" clId="{D8B66B46-8EA8-4D8D-991C-E084B780DF12}" dt="2023-05-02T12:29:18.640" v="1555" actId="478"/>
          <ac:spMkLst>
            <pc:docMk/>
            <pc:sldMk cId="2752578146" sldId="262"/>
            <ac:spMk id="8" creationId="{60CAD2C6-E428-89E5-39C5-71CA6B871414}"/>
          </ac:spMkLst>
        </pc:spChg>
      </pc:sldChg>
      <pc:sldChg chg="delSp modSp add mod">
        <pc:chgData name="Denis BERTIEAUX" userId="161830c8-f312-4332-827e-c8f8681f13da" providerId="ADAL" clId="{D8B66B46-8EA8-4D8D-991C-E084B780DF12}" dt="2023-05-02T12:29:43.100" v="1564" actId="478"/>
        <pc:sldMkLst>
          <pc:docMk/>
          <pc:sldMk cId="2316646939" sldId="263"/>
        </pc:sldMkLst>
        <pc:spChg chg="mod">
          <ac:chgData name="Denis BERTIEAUX" userId="161830c8-f312-4332-827e-c8f8681f13da" providerId="ADAL" clId="{D8B66B46-8EA8-4D8D-991C-E084B780DF12}" dt="2023-05-02T11:14:46.521" v="320" actId="403"/>
          <ac:spMkLst>
            <pc:docMk/>
            <pc:sldMk cId="2316646939" sldId="263"/>
            <ac:spMk id="2" creationId="{EDE0DB52-FFF7-EC90-F972-B052CA55B7EA}"/>
          </ac:spMkLst>
        </pc:spChg>
        <pc:spChg chg="del mod">
          <ac:chgData name="Denis BERTIEAUX" userId="161830c8-f312-4332-827e-c8f8681f13da" providerId="ADAL" clId="{D8B66B46-8EA8-4D8D-991C-E084B780DF12}" dt="2023-05-02T12:29:43.100" v="1564" actId="478"/>
          <ac:spMkLst>
            <pc:docMk/>
            <pc:sldMk cId="2316646939" sldId="263"/>
            <ac:spMk id="4" creationId="{BB67D8FB-1AA8-9EC5-DC4B-DFB9040BDC76}"/>
          </ac:spMkLst>
        </pc:spChg>
        <pc:spChg chg="mod">
          <ac:chgData name="Denis BERTIEAUX" userId="161830c8-f312-4332-827e-c8f8681f13da" providerId="ADAL" clId="{D8B66B46-8EA8-4D8D-991C-E084B780DF12}" dt="2023-05-02T11:17:13.593" v="342" actId="1076"/>
          <ac:spMkLst>
            <pc:docMk/>
            <pc:sldMk cId="2316646939" sldId="263"/>
            <ac:spMk id="6" creationId="{3CE413FD-133A-88B2-A816-29504170C15D}"/>
          </ac:spMkLst>
        </pc:spChg>
        <pc:spChg chg="mod">
          <ac:chgData name="Denis BERTIEAUX" userId="161830c8-f312-4332-827e-c8f8681f13da" providerId="ADAL" clId="{D8B66B46-8EA8-4D8D-991C-E084B780DF12}" dt="2023-05-02T11:17:11.198" v="341" actId="1076"/>
          <ac:spMkLst>
            <pc:docMk/>
            <pc:sldMk cId="2316646939" sldId="263"/>
            <ac:spMk id="7" creationId="{A1387666-4C8E-11DA-2623-153BE4291588}"/>
          </ac:spMkLst>
        </pc:spChg>
        <pc:picChg chg="mod">
          <ac:chgData name="Denis BERTIEAUX" userId="161830c8-f312-4332-827e-c8f8681f13da" providerId="ADAL" clId="{D8B66B46-8EA8-4D8D-991C-E084B780DF12}" dt="2023-05-02T11:15:40.887" v="328" actId="1076"/>
          <ac:picMkLst>
            <pc:docMk/>
            <pc:sldMk cId="2316646939" sldId="263"/>
            <ac:picMk id="5" creationId="{30F6E771-ECEB-FDA5-CF8A-16B926E84F79}"/>
          </ac:picMkLst>
        </pc:picChg>
      </pc:sldChg>
      <pc:sldChg chg="delSp add mod">
        <pc:chgData name="Denis BERTIEAUX" userId="161830c8-f312-4332-827e-c8f8681f13da" providerId="ADAL" clId="{D8B66B46-8EA8-4D8D-991C-E084B780DF12}" dt="2023-05-02T12:29:21.179" v="1556" actId="478"/>
        <pc:sldMkLst>
          <pc:docMk/>
          <pc:sldMk cId="2486908624" sldId="266"/>
        </pc:sldMkLst>
        <pc:spChg chg="del">
          <ac:chgData name="Denis BERTIEAUX" userId="161830c8-f312-4332-827e-c8f8681f13da" providerId="ADAL" clId="{D8B66B46-8EA8-4D8D-991C-E084B780DF12}" dt="2023-05-02T12:29:21.179" v="1556" actId="478"/>
          <ac:spMkLst>
            <pc:docMk/>
            <pc:sldMk cId="2486908624" sldId="266"/>
            <ac:spMk id="7" creationId="{D1FDB11A-31C5-6A78-4B71-3DDCB179510F}"/>
          </ac:spMkLst>
        </pc:spChg>
      </pc:sldChg>
      <pc:sldChg chg="addSp delSp modSp add mod">
        <pc:chgData name="Denis BERTIEAUX" userId="161830c8-f312-4332-827e-c8f8681f13da" providerId="ADAL" clId="{D8B66B46-8EA8-4D8D-991C-E084B780DF12}" dt="2023-05-02T12:29:26.806" v="1558" actId="478"/>
        <pc:sldMkLst>
          <pc:docMk/>
          <pc:sldMk cId="71430222" sldId="268"/>
        </pc:sldMkLst>
        <pc:spChg chg="del">
          <ac:chgData name="Denis BERTIEAUX" userId="161830c8-f312-4332-827e-c8f8681f13da" providerId="ADAL" clId="{D8B66B46-8EA8-4D8D-991C-E084B780DF12}" dt="2023-05-02T12:29:26.806" v="1558" actId="478"/>
          <ac:spMkLst>
            <pc:docMk/>
            <pc:sldMk cId="71430222" sldId="268"/>
            <ac:spMk id="7" creationId="{F11412F3-F6D7-4E66-C5BB-F0602D6E226E}"/>
          </ac:spMkLst>
        </pc:spChg>
        <pc:picChg chg="add mod">
          <ac:chgData name="Denis BERTIEAUX" userId="161830c8-f312-4332-827e-c8f8681f13da" providerId="ADAL" clId="{D8B66B46-8EA8-4D8D-991C-E084B780DF12}" dt="2023-05-02T11:08:10.612" v="154" actId="1076"/>
          <ac:picMkLst>
            <pc:docMk/>
            <pc:sldMk cId="71430222" sldId="268"/>
            <ac:picMk id="2" creationId="{EEF90F61-31D8-6CD6-72F2-25F5131C4963}"/>
          </ac:picMkLst>
        </pc:picChg>
      </pc:sldChg>
      <pc:sldChg chg="delSp modSp add mod">
        <pc:chgData name="Denis BERTIEAUX" userId="161830c8-f312-4332-827e-c8f8681f13da" providerId="ADAL" clId="{D8B66B46-8EA8-4D8D-991C-E084B780DF12}" dt="2023-05-02T12:28:30.242" v="1550" actId="478"/>
        <pc:sldMkLst>
          <pc:docMk/>
          <pc:sldMk cId="1588353191" sldId="273"/>
        </pc:sldMkLst>
        <pc:spChg chg="del">
          <ac:chgData name="Denis BERTIEAUX" userId="161830c8-f312-4332-827e-c8f8681f13da" providerId="ADAL" clId="{D8B66B46-8EA8-4D8D-991C-E084B780DF12}" dt="2023-05-02T12:28:30.242" v="1550" actId="478"/>
          <ac:spMkLst>
            <pc:docMk/>
            <pc:sldMk cId="1588353191" sldId="273"/>
            <ac:spMk id="4" creationId="{47E636B9-349B-D098-4469-C7A28817E26D}"/>
          </ac:spMkLst>
        </pc:spChg>
        <pc:picChg chg="mod">
          <ac:chgData name="Denis BERTIEAUX" userId="161830c8-f312-4332-827e-c8f8681f13da" providerId="ADAL" clId="{D8B66B46-8EA8-4D8D-991C-E084B780DF12}" dt="2023-05-02T11:28:47.016" v="1285" actId="1076"/>
          <ac:picMkLst>
            <pc:docMk/>
            <pc:sldMk cId="1588353191" sldId="273"/>
            <ac:picMk id="6" creationId="{91F65B3F-EB4F-6869-41F2-BA8F3208CE66}"/>
          </ac:picMkLst>
        </pc:picChg>
      </pc:sldChg>
      <pc:sldChg chg="delSp add mod">
        <pc:chgData name="Denis BERTIEAUX" userId="161830c8-f312-4332-827e-c8f8681f13da" providerId="ADAL" clId="{D8B66B46-8EA8-4D8D-991C-E084B780DF12}" dt="2023-05-02T12:29:23.569" v="1557" actId="478"/>
        <pc:sldMkLst>
          <pc:docMk/>
          <pc:sldMk cId="1918617582" sldId="274"/>
        </pc:sldMkLst>
        <pc:spChg chg="del">
          <ac:chgData name="Denis BERTIEAUX" userId="161830c8-f312-4332-827e-c8f8681f13da" providerId="ADAL" clId="{D8B66B46-8EA8-4D8D-991C-E084B780DF12}" dt="2023-05-02T12:29:23.569" v="1557" actId="478"/>
          <ac:spMkLst>
            <pc:docMk/>
            <pc:sldMk cId="1918617582" sldId="274"/>
            <ac:spMk id="14" creationId="{745F1589-DA79-5E85-FA28-331003123FC1}"/>
          </ac:spMkLst>
        </pc:spChg>
      </pc:sldChg>
      <pc:sldChg chg="modSp add mod">
        <pc:chgData name="Denis BERTIEAUX" userId="161830c8-f312-4332-827e-c8f8681f13da" providerId="ADAL" clId="{D8B66B46-8EA8-4D8D-991C-E084B780DF12}" dt="2023-05-02T11:26:56.381" v="1281" actId="20577"/>
        <pc:sldMkLst>
          <pc:docMk/>
          <pc:sldMk cId="3594553299" sldId="386"/>
        </pc:sldMkLst>
        <pc:spChg chg="mod">
          <ac:chgData name="Denis BERTIEAUX" userId="161830c8-f312-4332-827e-c8f8681f13da" providerId="ADAL" clId="{D8B66B46-8EA8-4D8D-991C-E084B780DF12}" dt="2023-05-02T11:25:50.291" v="1094" actId="20577"/>
          <ac:spMkLst>
            <pc:docMk/>
            <pc:sldMk cId="3594553299" sldId="386"/>
            <ac:spMk id="4" creationId="{B6234C97-F6D8-1508-AA95-8824875302C4}"/>
          </ac:spMkLst>
        </pc:spChg>
        <pc:graphicFrameChg chg="mod">
          <ac:chgData name="Denis BERTIEAUX" userId="161830c8-f312-4332-827e-c8f8681f13da" providerId="ADAL" clId="{D8B66B46-8EA8-4D8D-991C-E084B780DF12}" dt="2023-05-02T11:26:56.381" v="1281" actId="20577"/>
          <ac:graphicFrameMkLst>
            <pc:docMk/>
            <pc:sldMk cId="3594553299" sldId="386"/>
            <ac:graphicFrameMk id="8" creationId="{2929DE23-8AA6-F97B-1ED7-D4F16E1ED798}"/>
          </ac:graphicFrameMkLst>
        </pc:graphicFrameChg>
      </pc:sldChg>
      <pc:sldChg chg="modSp add mod modAnim">
        <pc:chgData name="Denis BERTIEAUX" userId="161830c8-f312-4332-827e-c8f8681f13da" providerId="ADAL" clId="{D8B66B46-8EA8-4D8D-991C-E084B780DF12}" dt="2023-05-02T12:24:31.644" v="1467"/>
        <pc:sldMkLst>
          <pc:docMk/>
          <pc:sldMk cId="109457297" sldId="392"/>
        </pc:sldMkLst>
        <pc:spChg chg="mod">
          <ac:chgData name="Denis BERTIEAUX" userId="161830c8-f312-4332-827e-c8f8681f13da" providerId="ADAL" clId="{D8B66B46-8EA8-4D8D-991C-E084B780DF12}" dt="2023-05-02T10:55:45.847" v="138" actId="207"/>
          <ac:spMkLst>
            <pc:docMk/>
            <pc:sldMk cId="109457297" sldId="392"/>
            <ac:spMk id="7" creationId="{EE171717-D7D6-46D5-AF15-5BD5C95651B3}"/>
          </ac:spMkLst>
        </pc:spChg>
        <pc:picChg chg="mod">
          <ac:chgData name="Denis BERTIEAUX" userId="161830c8-f312-4332-827e-c8f8681f13da" providerId="ADAL" clId="{D8B66B46-8EA8-4D8D-991C-E084B780DF12}" dt="2023-05-02T10:56:29.772" v="139" actId="1076"/>
          <ac:picMkLst>
            <pc:docMk/>
            <pc:sldMk cId="109457297" sldId="392"/>
            <ac:picMk id="9" creationId="{16A29101-E6B3-6E05-1678-BE0A2DF69AA7}"/>
          </ac:picMkLst>
        </pc:picChg>
      </pc:sldChg>
      <pc:sldChg chg="addSp delSp modSp add mod modAnim">
        <pc:chgData name="Denis BERTIEAUX" userId="161830c8-f312-4332-827e-c8f8681f13da" providerId="ADAL" clId="{D8B66B46-8EA8-4D8D-991C-E084B780DF12}" dt="2023-05-02T12:24:38.488" v="1468"/>
        <pc:sldMkLst>
          <pc:docMk/>
          <pc:sldMk cId="1642523480" sldId="395"/>
        </pc:sldMkLst>
        <pc:spChg chg="add mod">
          <ac:chgData name="Denis BERTIEAUX" userId="161830c8-f312-4332-827e-c8f8681f13da" providerId="ADAL" clId="{D8B66B46-8EA8-4D8D-991C-E084B780DF12}" dt="2023-05-02T10:56:49.251" v="141"/>
          <ac:spMkLst>
            <pc:docMk/>
            <pc:sldMk cId="1642523480" sldId="395"/>
            <ac:spMk id="4" creationId="{28DDE9C9-6B17-C7DE-13DC-8A1B48063ECD}"/>
          </ac:spMkLst>
        </pc:spChg>
        <pc:spChg chg="del">
          <ac:chgData name="Denis BERTIEAUX" userId="161830c8-f312-4332-827e-c8f8681f13da" providerId="ADAL" clId="{D8B66B46-8EA8-4D8D-991C-E084B780DF12}" dt="2023-05-02T10:56:44.208" v="140" actId="478"/>
          <ac:spMkLst>
            <pc:docMk/>
            <pc:sldMk cId="1642523480" sldId="395"/>
            <ac:spMk id="6" creationId="{76981481-6C6F-1D42-55C9-C44D9D9F51F1}"/>
          </ac:spMkLst>
        </pc:spChg>
        <pc:spChg chg="mod">
          <ac:chgData name="Denis BERTIEAUX" userId="161830c8-f312-4332-827e-c8f8681f13da" providerId="ADAL" clId="{D8B66B46-8EA8-4D8D-991C-E084B780DF12}" dt="2023-05-02T11:27:23.309" v="1282" actId="14100"/>
          <ac:spMkLst>
            <pc:docMk/>
            <pc:sldMk cId="1642523480" sldId="395"/>
            <ac:spMk id="15" creationId="{CDB17217-ADEC-4924-9BD7-392C0337EDFF}"/>
          </ac:spMkLst>
        </pc:spChg>
        <pc:spChg chg="mod">
          <ac:chgData name="Denis BERTIEAUX" userId="161830c8-f312-4332-827e-c8f8681f13da" providerId="ADAL" clId="{D8B66B46-8EA8-4D8D-991C-E084B780DF12}" dt="2023-05-02T11:27:29.235" v="1284" actId="14100"/>
          <ac:spMkLst>
            <pc:docMk/>
            <pc:sldMk cId="1642523480" sldId="395"/>
            <ac:spMk id="16" creationId="{5B53BE3F-2032-4C96-9FB2-E7F6DC33344F}"/>
          </ac:spMkLst>
        </pc:spChg>
      </pc:sldChg>
      <pc:sldChg chg="addSp delSp modSp add mod">
        <pc:chgData name="Denis BERTIEAUX" userId="161830c8-f312-4332-827e-c8f8681f13da" providerId="ADAL" clId="{D8B66B46-8EA8-4D8D-991C-E084B780DF12}" dt="2023-05-02T10:53:40.498" v="131" actId="1076"/>
        <pc:sldMkLst>
          <pc:docMk/>
          <pc:sldMk cId="0" sldId="397"/>
        </pc:sldMkLst>
        <pc:spChg chg="mod">
          <ac:chgData name="Denis BERTIEAUX" userId="161830c8-f312-4332-827e-c8f8681f13da" providerId="ADAL" clId="{D8B66B46-8EA8-4D8D-991C-E084B780DF12}" dt="2023-05-02T10:53:01.451" v="126"/>
          <ac:spMkLst>
            <pc:docMk/>
            <pc:sldMk cId="0" sldId="397"/>
            <ac:spMk id="3" creationId="{26FA30B4-A0F4-442C-A96F-934778EA0035}"/>
          </ac:spMkLst>
        </pc:spChg>
        <pc:spChg chg="mod">
          <ac:chgData name="Denis BERTIEAUX" userId="161830c8-f312-4332-827e-c8f8681f13da" providerId="ADAL" clId="{D8B66B46-8EA8-4D8D-991C-E084B780DF12}" dt="2023-05-02T10:52:32.662" v="122" actId="20577"/>
          <ac:spMkLst>
            <pc:docMk/>
            <pc:sldMk cId="0" sldId="397"/>
            <ac:spMk id="21" creationId="{DDD601F8-E3E8-4151-A3D2-2FA8DCA65DC0}"/>
          </ac:spMkLst>
        </pc:spChg>
        <pc:picChg chg="del">
          <ac:chgData name="Denis BERTIEAUX" userId="161830c8-f312-4332-827e-c8f8681f13da" providerId="ADAL" clId="{D8B66B46-8EA8-4D8D-991C-E084B780DF12}" dt="2023-05-02T10:53:26.756" v="127" actId="478"/>
          <ac:picMkLst>
            <pc:docMk/>
            <pc:sldMk cId="0" sldId="397"/>
            <ac:picMk id="8" creationId="{DB5E1CD8-3F97-E7FB-BB07-9ABC3517CB32}"/>
          </ac:picMkLst>
        </pc:picChg>
        <pc:picChg chg="add mod">
          <ac:chgData name="Denis BERTIEAUX" userId="161830c8-f312-4332-827e-c8f8681f13da" providerId="ADAL" clId="{D8B66B46-8EA8-4D8D-991C-E084B780DF12}" dt="2023-05-02T10:53:40.498" v="131" actId="1076"/>
          <ac:picMkLst>
            <pc:docMk/>
            <pc:sldMk cId="0" sldId="397"/>
            <ac:picMk id="9" creationId="{5AD41D6B-6F0C-0F34-90EB-630E2C11943A}"/>
          </ac:picMkLst>
        </pc:picChg>
      </pc:sldChg>
      <pc:sldChg chg="delSp add mod">
        <pc:chgData name="Denis BERTIEAUX" userId="161830c8-f312-4332-827e-c8f8681f13da" providerId="ADAL" clId="{D8B66B46-8EA8-4D8D-991C-E084B780DF12}" dt="2023-05-02T12:29:30.722" v="1559" actId="478"/>
        <pc:sldMkLst>
          <pc:docMk/>
          <pc:sldMk cId="1610048745" sldId="401"/>
        </pc:sldMkLst>
        <pc:spChg chg="del">
          <ac:chgData name="Denis BERTIEAUX" userId="161830c8-f312-4332-827e-c8f8681f13da" providerId="ADAL" clId="{D8B66B46-8EA8-4D8D-991C-E084B780DF12}" dt="2023-05-02T12:29:30.722" v="1559" actId="478"/>
          <ac:spMkLst>
            <pc:docMk/>
            <pc:sldMk cId="1610048745" sldId="401"/>
            <ac:spMk id="2" creationId="{8E80D059-4E75-9769-D1A5-3D3F3A71251A}"/>
          </ac:spMkLst>
        </pc:spChg>
      </pc:sldChg>
      <pc:sldChg chg="delSp add mod">
        <pc:chgData name="Denis BERTIEAUX" userId="161830c8-f312-4332-827e-c8f8681f13da" providerId="ADAL" clId="{D8B66B46-8EA8-4D8D-991C-E084B780DF12}" dt="2023-05-02T12:29:33.282" v="1560" actId="478"/>
        <pc:sldMkLst>
          <pc:docMk/>
          <pc:sldMk cId="3400339708" sldId="402"/>
        </pc:sldMkLst>
        <pc:spChg chg="del">
          <ac:chgData name="Denis BERTIEAUX" userId="161830c8-f312-4332-827e-c8f8681f13da" providerId="ADAL" clId="{D8B66B46-8EA8-4D8D-991C-E084B780DF12}" dt="2023-05-02T12:29:33.282" v="1560" actId="478"/>
          <ac:spMkLst>
            <pc:docMk/>
            <pc:sldMk cId="3400339708" sldId="402"/>
            <ac:spMk id="2" creationId="{DE7456E4-BDE3-2CFF-0F9A-DD7EEE42D25F}"/>
          </ac:spMkLst>
        </pc:spChg>
      </pc:sldChg>
      <pc:sldChg chg="delSp add mod">
        <pc:chgData name="Denis BERTIEAUX" userId="161830c8-f312-4332-827e-c8f8681f13da" providerId="ADAL" clId="{D8B66B46-8EA8-4D8D-991C-E084B780DF12}" dt="2023-05-02T12:29:35.361" v="1561" actId="478"/>
        <pc:sldMkLst>
          <pc:docMk/>
          <pc:sldMk cId="3891066522" sldId="405"/>
        </pc:sldMkLst>
        <pc:spChg chg="del">
          <ac:chgData name="Denis BERTIEAUX" userId="161830c8-f312-4332-827e-c8f8681f13da" providerId="ADAL" clId="{D8B66B46-8EA8-4D8D-991C-E084B780DF12}" dt="2023-05-02T12:29:35.361" v="1561" actId="478"/>
          <ac:spMkLst>
            <pc:docMk/>
            <pc:sldMk cId="3891066522" sldId="405"/>
            <ac:spMk id="7" creationId="{E29E557F-2D73-C9A9-3493-F4EE7638EB55}"/>
          </ac:spMkLst>
        </pc:spChg>
      </pc:sldChg>
      <pc:sldChg chg="delSp add mod">
        <pc:chgData name="Denis BERTIEAUX" userId="161830c8-f312-4332-827e-c8f8681f13da" providerId="ADAL" clId="{D8B66B46-8EA8-4D8D-991C-E084B780DF12}" dt="2023-05-02T12:29:38.433" v="1562" actId="478"/>
        <pc:sldMkLst>
          <pc:docMk/>
          <pc:sldMk cId="3961798728" sldId="406"/>
        </pc:sldMkLst>
        <pc:spChg chg="del">
          <ac:chgData name="Denis BERTIEAUX" userId="161830c8-f312-4332-827e-c8f8681f13da" providerId="ADAL" clId="{D8B66B46-8EA8-4D8D-991C-E084B780DF12}" dt="2023-05-02T12:29:38.433" v="1562" actId="478"/>
          <ac:spMkLst>
            <pc:docMk/>
            <pc:sldMk cId="3961798728" sldId="406"/>
            <ac:spMk id="7" creationId="{3724D929-3420-75C9-5188-2FC9B3A31313}"/>
          </ac:spMkLst>
        </pc:spChg>
      </pc:sldChg>
      <pc:sldChg chg="delSp modSp add mod">
        <pc:chgData name="Denis BERTIEAUX" userId="161830c8-f312-4332-827e-c8f8681f13da" providerId="ADAL" clId="{D8B66B46-8EA8-4D8D-991C-E084B780DF12}" dt="2023-05-02T12:29:40.334" v="1563" actId="478"/>
        <pc:sldMkLst>
          <pc:docMk/>
          <pc:sldMk cId="865606896" sldId="410"/>
        </pc:sldMkLst>
        <pc:spChg chg="mod">
          <ac:chgData name="Denis BERTIEAUX" userId="161830c8-f312-4332-827e-c8f8681f13da" providerId="ADAL" clId="{D8B66B46-8EA8-4D8D-991C-E084B780DF12}" dt="2023-05-02T12:27:49.922" v="1547" actId="255"/>
          <ac:spMkLst>
            <pc:docMk/>
            <pc:sldMk cId="865606896" sldId="410"/>
            <ac:spMk id="2" creationId="{29F0FF05-109F-C889-599F-C3FD89A9FD13}"/>
          </ac:spMkLst>
        </pc:spChg>
        <pc:spChg chg="mod">
          <ac:chgData name="Denis BERTIEAUX" userId="161830c8-f312-4332-827e-c8f8681f13da" providerId="ADAL" clId="{D8B66B46-8EA8-4D8D-991C-E084B780DF12}" dt="2023-05-02T12:27:23.801" v="1491" actId="20577"/>
          <ac:spMkLst>
            <pc:docMk/>
            <pc:sldMk cId="865606896" sldId="410"/>
            <ac:spMk id="3" creationId="{393F9872-A1CD-433D-E54F-72BD2301DC19}"/>
          </ac:spMkLst>
        </pc:spChg>
        <pc:spChg chg="del">
          <ac:chgData name="Denis BERTIEAUX" userId="161830c8-f312-4332-827e-c8f8681f13da" providerId="ADAL" clId="{D8B66B46-8EA8-4D8D-991C-E084B780DF12}" dt="2023-05-02T12:29:40.334" v="1563" actId="478"/>
          <ac:spMkLst>
            <pc:docMk/>
            <pc:sldMk cId="865606896" sldId="410"/>
            <ac:spMk id="4" creationId="{7BDBC7BA-8CC1-417B-D18C-F90B42A5B73D}"/>
          </ac:spMkLst>
        </pc:spChg>
      </pc:sldChg>
      <pc:sldChg chg="delSp add mod">
        <pc:chgData name="Denis BERTIEAUX" userId="161830c8-f312-4332-827e-c8f8681f13da" providerId="ADAL" clId="{D8B66B46-8EA8-4D8D-991C-E084B780DF12}" dt="2023-05-02T12:29:46.974" v="1565" actId="478"/>
        <pc:sldMkLst>
          <pc:docMk/>
          <pc:sldMk cId="26338813" sldId="439"/>
        </pc:sldMkLst>
        <pc:spChg chg="del">
          <ac:chgData name="Denis BERTIEAUX" userId="161830c8-f312-4332-827e-c8f8681f13da" providerId="ADAL" clId="{D8B66B46-8EA8-4D8D-991C-E084B780DF12}" dt="2023-05-02T12:29:46.974" v="1565" actId="478"/>
          <ac:spMkLst>
            <pc:docMk/>
            <pc:sldMk cId="26338813" sldId="439"/>
            <ac:spMk id="5" creationId="{9089B3D4-31F9-6C3D-7E2B-3EEBFCA6956A}"/>
          </ac:spMkLst>
        </pc:spChg>
      </pc:sldChg>
      <pc:sldChg chg="addSp delSp modSp add mod ord">
        <pc:chgData name="Denis BERTIEAUX" userId="161830c8-f312-4332-827e-c8f8681f13da" providerId="ADAL" clId="{D8B66B46-8EA8-4D8D-991C-E084B780DF12}" dt="2023-05-02T12:28:40.064" v="1554" actId="478"/>
        <pc:sldMkLst>
          <pc:docMk/>
          <pc:sldMk cId="3435287345" sldId="440"/>
        </pc:sldMkLst>
        <pc:spChg chg="mod">
          <ac:chgData name="Denis BERTIEAUX" userId="161830c8-f312-4332-827e-c8f8681f13da" providerId="ADAL" clId="{D8B66B46-8EA8-4D8D-991C-E084B780DF12}" dt="2023-05-02T12:22:54.592" v="1457" actId="27636"/>
          <ac:spMkLst>
            <pc:docMk/>
            <pc:sldMk cId="3435287345" sldId="440"/>
            <ac:spMk id="2" creationId="{7A2F341F-E00F-3BDF-838A-48CB30B47E78}"/>
          </ac:spMkLst>
        </pc:spChg>
        <pc:spChg chg="del">
          <ac:chgData name="Denis BERTIEAUX" userId="161830c8-f312-4332-827e-c8f8681f13da" providerId="ADAL" clId="{D8B66B46-8EA8-4D8D-991C-E084B780DF12}" dt="2023-05-02T12:28:40.064" v="1554" actId="478"/>
          <ac:spMkLst>
            <pc:docMk/>
            <pc:sldMk cId="3435287345" sldId="440"/>
            <ac:spMk id="4" creationId="{D6E217C3-F78D-0F1A-81E8-93971AA0E164}"/>
          </ac:spMkLst>
        </pc:spChg>
        <pc:spChg chg="add del mod">
          <ac:chgData name="Denis BERTIEAUX" userId="161830c8-f312-4332-827e-c8f8681f13da" providerId="ADAL" clId="{D8B66B46-8EA8-4D8D-991C-E084B780DF12}" dt="2023-05-02T12:28:36.834" v="1553" actId="478"/>
          <ac:spMkLst>
            <pc:docMk/>
            <pc:sldMk cId="3435287345" sldId="440"/>
            <ac:spMk id="5" creationId="{F6A2AFE9-ACFE-6567-C002-237617496E64}"/>
          </ac:spMkLst>
        </pc:spChg>
        <pc:spChg chg="add mod">
          <ac:chgData name="Denis BERTIEAUX" userId="161830c8-f312-4332-827e-c8f8681f13da" providerId="ADAL" clId="{D8B66B46-8EA8-4D8D-991C-E084B780DF12}" dt="2023-05-02T12:23:15.437" v="1460" actId="13822"/>
          <ac:spMkLst>
            <pc:docMk/>
            <pc:sldMk cId="3435287345" sldId="440"/>
            <ac:spMk id="6" creationId="{5B1786B3-893D-4E72-D382-297C2FBD647F}"/>
          </ac:spMkLst>
        </pc:spChg>
      </pc:sldChg>
      <pc:sldChg chg="modSp new mod">
        <pc:chgData name="Denis BERTIEAUX" userId="161830c8-f312-4332-827e-c8f8681f13da" providerId="ADAL" clId="{D8B66B46-8EA8-4D8D-991C-E084B780DF12}" dt="2023-05-02T11:18:38.111" v="408" actId="20577"/>
        <pc:sldMkLst>
          <pc:docMk/>
          <pc:sldMk cId="374652450" sldId="441"/>
        </pc:sldMkLst>
        <pc:spChg chg="mod">
          <ac:chgData name="Denis BERTIEAUX" userId="161830c8-f312-4332-827e-c8f8681f13da" providerId="ADAL" clId="{D8B66B46-8EA8-4D8D-991C-E084B780DF12}" dt="2023-05-02T11:18:38.111" v="408" actId="20577"/>
          <ac:spMkLst>
            <pc:docMk/>
            <pc:sldMk cId="374652450" sldId="441"/>
            <ac:spMk id="2" creationId="{28A8E26A-AF62-5B72-E976-685BCC5C65D9}"/>
          </ac:spMkLst>
        </pc:spChg>
        <pc:spChg chg="mod">
          <ac:chgData name="Denis BERTIEAUX" userId="161830c8-f312-4332-827e-c8f8681f13da" providerId="ADAL" clId="{D8B66B46-8EA8-4D8D-991C-E084B780DF12}" dt="2023-05-02T11:18:19.306" v="355" actId="20577"/>
          <ac:spMkLst>
            <pc:docMk/>
            <pc:sldMk cId="374652450" sldId="441"/>
            <ac:spMk id="3" creationId="{52EF9450-7CDE-9CAB-7B80-B8952632D24A}"/>
          </ac:spMkLst>
        </pc:spChg>
      </pc:sldChg>
      <pc:sldChg chg="modSp add mod ord">
        <pc:chgData name="Denis BERTIEAUX" userId="161830c8-f312-4332-827e-c8f8681f13da" providerId="ADAL" clId="{D8B66B46-8EA8-4D8D-991C-E084B780DF12}" dt="2023-05-02T11:18:48.200" v="413" actId="20577"/>
        <pc:sldMkLst>
          <pc:docMk/>
          <pc:sldMk cId="1856998377" sldId="442"/>
        </pc:sldMkLst>
        <pc:spChg chg="mod">
          <ac:chgData name="Denis BERTIEAUX" userId="161830c8-f312-4332-827e-c8f8681f13da" providerId="ADAL" clId="{D8B66B46-8EA8-4D8D-991C-E084B780DF12}" dt="2023-05-02T11:18:48.200" v="413" actId="20577"/>
          <ac:spMkLst>
            <pc:docMk/>
            <pc:sldMk cId="1856998377" sldId="442"/>
            <ac:spMk id="2" creationId="{28A8E26A-AF62-5B72-E976-685BCC5C65D9}"/>
          </ac:spMkLst>
        </pc:spChg>
      </pc:sldChg>
    </pc:docChg>
  </pc:docChgLst>
  <pc:docChgLst>
    <pc:chgData name="Denis BERTIEAUX" userId="161830c8-f312-4332-827e-c8f8681f13da" providerId="ADAL" clId="{9F1A5997-EA45-4CBA-AE31-38F33F44252A}"/>
    <pc:docChg chg="undo custSel modSld">
      <pc:chgData name="Denis BERTIEAUX" userId="161830c8-f312-4332-827e-c8f8681f13da" providerId="ADAL" clId="{9F1A5997-EA45-4CBA-AE31-38F33F44252A}" dt="2023-05-17T11:21:22.020" v="9" actId="255"/>
      <pc:docMkLst>
        <pc:docMk/>
      </pc:docMkLst>
      <pc:sldChg chg="modSp mod">
        <pc:chgData name="Denis BERTIEAUX" userId="161830c8-f312-4332-827e-c8f8681f13da" providerId="ADAL" clId="{9F1A5997-EA45-4CBA-AE31-38F33F44252A}" dt="2023-05-17T11:21:22.020" v="9" actId="255"/>
        <pc:sldMkLst>
          <pc:docMk/>
          <pc:sldMk cId="0" sldId="397"/>
        </pc:sldMkLst>
        <pc:spChg chg="mod">
          <ac:chgData name="Denis BERTIEAUX" userId="161830c8-f312-4332-827e-c8f8681f13da" providerId="ADAL" clId="{9F1A5997-EA45-4CBA-AE31-38F33F44252A}" dt="2023-05-17T11:21:22.020" v="9" actId="255"/>
          <ac:spMkLst>
            <pc:docMk/>
            <pc:sldMk cId="0" sldId="397"/>
            <ac:spMk id="3" creationId="{26FA30B4-A0F4-442C-A96F-934778EA003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
          <c:y val="6.8750000000000006E-2"/>
          <c:w val="0.53749999999999998"/>
          <c:h val="0.80625000000000002"/>
        </c:manualLayout>
      </c:layout>
      <c:doughnutChart>
        <c:varyColors val="1"/>
        <c:ser>
          <c:idx val="0"/>
          <c:order val="0"/>
          <c:tx>
            <c:strRef>
              <c:f>Feuil1!$B$1</c:f>
              <c:strCache>
                <c:ptCount val="1"/>
                <c:pt idx="0">
                  <c:v>Ventes</c:v>
                </c:pt>
              </c:strCache>
            </c:strRef>
          </c:tx>
          <c:dPt>
            <c:idx val="0"/>
            <c:bubble3D val="0"/>
            <c:spPr>
              <a:solidFill>
                <a:schemeClr val="accent2">
                  <a:shade val="5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95A-BF41-9FCE-AA6EACC93922}"/>
              </c:ext>
            </c:extLst>
          </c:dPt>
          <c:dPt>
            <c:idx val="1"/>
            <c:bubble3D val="0"/>
            <c:spPr>
              <a:solidFill>
                <a:schemeClr val="accent2">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95A-BF41-9FCE-AA6EACC93922}"/>
              </c:ext>
            </c:extLst>
          </c:dPt>
          <c:dPt>
            <c:idx val="2"/>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95A-BF41-9FCE-AA6EACC93922}"/>
              </c:ext>
            </c:extLst>
          </c:dPt>
          <c:dPt>
            <c:idx val="3"/>
            <c:bubble3D val="0"/>
            <c:spPr>
              <a:solidFill>
                <a:schemeClr val="accent2">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95A-BF41-9FCE-AA6EACC93922}"/>
              </c:ext>
            </c:extLst>
          </c:dPt>
          <c:dPt>
            <c:idx val="4"/>
            <c:bubble3D val="0"/>
            <c:spPr>
              <a:solidFill>
                <a:schemeClr val="accent2">
                  <a:tint val="54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95A-BF41-9FCE-AA6EACC9392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Tous les jours</c:v>
                </c:pt>
                <c:pt idx="1">
                  <c:v>Plusieurs fois par semaine</c:v>
                </c:pt>
                <c:pt idx="2">
                  <c:v>Plusieurs fois par mois</c:v>
                </c:pt>
                <c:pt idx="3">
                  <c:v>Quelques fois par mois</c:v>
                </c:pt>
                <c:pt idx="4">
                  <c:v>Jamais</c:v>
                </c:pt>
              </c:strCache>
            </c:strRef>
          </c:cat>
          <c:val>
            <c:numRef>
              <c:f>Feuil1!$B$2:$B$6</c:f>
              <c:numCache>
                <c:formatCode>0.00%</c:formatCode>
                <c:ptCount val="5"/>
                <c:pt idx="0">
                  <c:v>5.6000000000000001E-2</c:v>
                </c:pt>
                <c:pt idx="1">
                  <c:v>4.1000000000000002E-2</c:v>
                </c:pt>
                <c:pt idx="2">
                  <c:v>5.0999999999999997E-2</c:v>
                </c:pt>
                <c:pt idx="3">
                  <c:v>0.17299999999999999</c:v>
                </c:pt>
                <c:pt idx="4">
                  <c:v>0.67900000000000005</c:v>
                </c:pt>
              </c:numCache>
            </c:numRef>
          </c:val>
          <c:extLst>
            <c:ext xmlns:c16="http://schemas.microsoft.com/office/drawing/2014/chart" uri="{C3380CC4-5D6E-409C-BE32-E72D297353CC}">
              <c16:uniqueId val="{00000000-8BD8-974D-BC97-F92200935136}"/>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3125000000000001"/>
          <c:y val="6.25E-2"/>
          <c:w val="0.49583333333333335"/>
          <c:h val="0.74375000000000002"/>
        </c:manualLayout>
      </c:layout>
      <c:doughnutChart>
        <c:varyColors val="1"/>
        <c:ser>
          <c:idx val="0"/>
          <c:order val="0"/>
          <c:tx>
            <c:strRef>
              <c:f>Feuil1!$B$1</c:f>
              <c:strCache>
                <c:ptCount val="1"/>
                <c:pt idx="0">
                  <c:v>Ventes</c:v>
                </c:pt>
              </c:strCache>
            </c:strRef>
          </c:tx>
          <c:dPt>
            <c:idx val="0"/>
            <c:bubble3D val="0"/>
            <c:spPr>
              <a:solidFill>
                <a:schemeClr val="accent2">
                  <a:shade val="5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6C8-BB43-A970-9DC176904C18}"/>
              </c:ext>
            </c:extLst>
          </c:dPt>
          <c:dPt>
            <c:idx val="1"/>
            <c:bubble3D val="0"/>
            <c:spPr>
              <a:solidFill>
                <a:schemeClr val="accent2">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6C8-BB43-A970-9DC176904C18}"/>
              </c:ext>
            </c:extLst>
          </c:dPt>
          <c:dPt>
            <c:idx val="2"/>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6C8-BB43-A970-9DC176904C18}"/>
              </c:ext>
            </c:extLst>
          </c:dPt>
          <c:dPt>
            <c:idx val="3"/>
            <c:bubble3D val="0"/>
            <c:spPr>
              <a:solidFill>
                <a:schemeClr val="accent2">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6C8-BB43-A970-9DC176904C18}"/>
              </c:ext>
            </c:extLst>
          </c:dPt>
          <c:dPt>
            <c:idx val="4"/>
            <c:bubble3D val="0"/>
            <c:spPr>
              <a:solidFill>
                <a:schemeClr val="accent2">
                  <a:tint val="54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6C8-BB43-A970-9DC176904C1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Tous les jours ou presque</c:v>
                </c:pt>
                <c:pt idx="1">
                  <c:v>Plusieurs fois par semaine</c:v>
                </c:pt>
                <c:pt idx="2">
                  <c:v>Plusieurs fois par mois</c:v>
                </c:pt>
                <c:pt idx="3">
                  <c:v>Quelques fois sur l'année</c:v>
                </c:pt>
                <c:pt idx="4">
                  <c:v>Jamais</c:v>
                </c:pt>
              </c:strCache>
            </c:strRef>
          </c:cat>
          <c:val>
            <c:numRef>
              <c:f>Feuil1!$B$2:$B$6</c:f>
              <c:numCache>
                <c:formatCode>0.00%</c:formatCode>
                <c:ptCount val="5"/>
                <c:pt idx="0">
                  <c:v>4.8000000000000001E-2</c:v>
                </c:pt>
                <c:pt idx="1">
                  <c:v>6.2E-2</c:v>
                </c:pt>
                <c:pt idx="2">
                  <c:v>8.5999999999999993E-2</c:v>
                </c:pt>
                <c:pt idx="3">
                  <c:v>0.22900000000000001</c:v>
                </c:pt>
                <c:pt idx="4">
                  <c:v>0.57599999999999996</c:v>
                </c:pt>
              </c:numCache>
            </c:numRef>
          </c:val>
          <c:extLst>
            <c:ext xmlns:c16="http://schemas.microsoft.com/office/drawing/2014/chart" uri="{C3380CC4-5D6E-409C-BE32-E72D297353CC}">
              <c16:uniqueId val="{00000000-2E92-924B-904D-7F9C8AD7D94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a:t>Penser</a:t>
            </a:r>
            <a:r>
              <a:rPr lang="en-US" baseline="0" dirty="0"/>
              <a:t> </a:t>
            </a:r>
            <a:r>
              <a:rPr lang="en-US" baseline="0" dirty="0" err="1"/>
              <a:t>à</a:t>
            </a:r>
            <a:r>
              <a:rPr lang="en-US" baseline="0" dirty="0"/>
              <a:t> </a:t>
            </a:r>
            <a:r>
              <a:rPr lang="en-US" baseline="0" dirty="0" err="1"/>
              <a:t>entreprendre</a:t>
            </a:r>
            <a:r>
              <a:rPr lang="en-US" baseline="0" dirty="0"/>
              <a:t> </a:t>
            </a:r>
            <a:r>
              <a:rPr lang="en-US" baseline="0" dirty="0" err="1"/>
              <a:t>une</a:t>
            </a:r>
            <a:r>
              <a:rPr lang="en-US" baseline="0" dirty="0"/>
              <a:t> </a:t>
            </a:r>
            <a:r>
              <a:rPr lang="en-US" baseline="0" dirty="0" err="1"/>
              <a:t>activité</a:t>
            </a:r>
            <a:r>
              <a:rPr lang="en-US" baseline="0" dirty="0"/>
              <a:t> </a:t>
            </a:r>
            <a:r>
              <a:rPr lang="en-US" baseline="0" dirty="0" err="1"/>
              <a:t>complémentaire</a:t>
            </a:r>
            <a:r>
              <a:rPr lang="en-US" baseline="0" dirty="0"/>
              <a:t> </a:t>
            </a:r>
            <a:r>
              <a:rPr lang="en-US" baseline="0" dirty="0" err="1"/>
              <a:t>ou</a:t>
            </a:r>
            <a:r>
              <a:rPr lang="en-US" baseline="0" dirty="0"/>
              <a:t> </a:t>
            </a:r>
            <a:r>
              <a:rPr lang="en-US" baseline="0" dirty="0" err="1"/>
              <a:t>une</a:t>
            </a:r>
            <a:r>
              <a:rPr lang="en-US" baseline="0" dirty="0"/>
              <a:t> formation</a:t>
            </a:r>
            <a:endParaRPr lang="en-US"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accent2">
                  <a:shade val="5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4EB-144B-B113-C057A5AB757E}"/>
              </c:ext>
            </c:extLst>
          </c:dPt>
          <c:dPt>
            <c:idx val="1"/>
            <c:bubble3D val="0"/>
            <c:spPr>
              <a:solidFill>
                <a:schemeClr val="accent2">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4EB-144B-B113-C057A5AB757E}"/>
              </c:ext>
            </c:extLst>
          </c:dPt>
          <c:dPt>
            <c:idx val="2"/>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4EB-144B-B113-C057A5AB757E}"/>
              </c:ext>
            </c:extLst>
          </c:dPt>
          <c:dPt>
            <c:idx val="3"/>
            <c:bubble3D val="0"/>
            <c:spPr>
              <a:solidFill>
                <a:schemeClr val="accent2">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4EB-144B-B113-C057A5AB757E}"/>
              </c:ext>
            </c:extLst>
          </c:dPt>
          <c:dPt>
            <c:idx val="4"/>
            <c:bubble3D val="0"/>
            <c:spPr>
              <a:solidFill>
                <a:schemeClr val="accent2">
                  <a:tint val="54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4EB-144B-B113-C057A5AB757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Tous les jours ou presque</c:v>
                </c:pt>
                <c:pt idx="1">
                  <c:v>Plusieurs fois par semaine</c:v>
                </c:pt>
                <c:pt idx="2">
                  <c:v>Plusieurs fois par mois</c:v>
                </c:pt>
                <c:pt idx="3">
                  <c:v>Quelques fois sur l'année</c:v>
                </c:pt>
                <c:pt idx="4">
                  <c:v>Jamais</c:v>
                </c:pt>
              </c:strCache>
            </c:strRef>
          </c:cat>
          <c:val>
            <c:numRef>
              <c:f>Feuil1!$B$2:$B$6</c:f>
              <c:numCache>
                <c:formatCode>0%</c:formatCode>
                <c:ptCount val="5"/>
                <c:pt idx="0" formatCode="0.00%">
                  <c:v>9.5000000000000001E-2</c:v>
                </c:pt>
                <c:pt idx="1">
                  <c:v>0.1</c:v>
                </c:pt>
                <c:pt idx="2" formatCode="0.00%">
                  <c:v>0.13300000000000001</c:v>
                </c:pt>
                <c:pt idx="3" formatCode="0.00%">
                  <c:v>0.23300000000000001</c:v>
                </c:pt>
                <c:pt idx="4" formatCode="0.00%">
                  <c:v>0.438</c:v>
                </c:pt>
              </c:numCache>
            </c:numRef>
          </c:val>
          <c:extLst>
            <c:ext xmlns:c16="http://schemas.microsoft.com/office/drawing/2014/chart" uri="{C3380CC4-5D6E-409C-BE32-E72D297353CC}">
              <c16:uniqueId val="{00000000-018B-D54D-9F6A-0539C6A80C3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a:t>Ressentir</a:t>
            </a:r>
            <a:r>
              <a:rPr lang="en-US" dirty="0"/>
              <a:t> de </a:t>
            </a:r>
            <a:r>
              <a:rPr lang="en-US" dirty="0" err="1"/>
              <a:t>l’enthousiasme</a:t>
            </a:r>
            <a:r>
              <a:rPr lang="en-US" dirty="0"/>
              <a:t> dans les relations avec les </a:t>
            </a:r>
            <a:r>
              <a:rPr lang="en-US" dirty="0" err="1"/>
              <a:t>collègues</a:t>
            </a:r>
            <a:endParaRPr lang="en-US"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3088795827273189E-2"/>
          <c:y val="0.43259041532103931"/>
          <c:w val="0.36038291789959376"/>
          <c:h val="0.51223056883320472"/>
        </c:manualLayout>
      </c:layout>
      <c:doughnutChart>
        <c:varyColors val="1"/>
        <c:ser>
          <c:idx val="0"/>
          <c:order val="0"/>
          <c:tx>
            <c:strRef>
              <c:f>Feuil1!$B$1</c:f>
              <c:strCache>
                <c:ptCount val="1"/>
                <c:pt idx="0">
                  <c:v>Ventes</c:v>
                </c:pt>
              </c:strCache>
            </c:strRef>
          </c:tx>
          <c:dPt>
            <c:idx val="0"/>
            <c:bubble3D val="0"/>
            <c:spPr>
              <a:solidFill>
                <a:schemeClr val="accent4">
                  <a:shade val="5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43B-2C43-88E4-BBD731FA8B15}"/>
              </c:ext>
            </c:extLst>
          </c:dPt>
          <c:dPt>
            <c:idx val="1"/>
            <c:bubble3D val="0"/>
            <c:spPr>
              <a:solidFill>
                <a:schemeClr val="accent4">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43B-2C43-88E4-BBD731FA8B15}"/>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43B-2C43-88E4-BBD731FA8B15}"/>
              </c:ext>
            </c:extLst>
          </c:dPt>
          <c:dPt>
            <c:idx val="3"/>
            <c:bubble3D val="0"/>
            <c:spPr>
              <a:solidFill>
                <a:schemeClr val="accent4">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43B-2C43-88E4-BBD731FA8B15}"/>
              </c:ext>
            </c:extLst>
          </c:dPt>
          <c:dPt>
            <c:idx val="4"/>
            <c:bubble3D val="0"/>
            <c:spPr>
              <a:solidFill>
                <a:schemeClr val="accent4">
                  <a:tint val="54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43B-2C43-88E4-BBD731FA8B1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Tous les jours</c:v>
                </c:pt>
                <c:pt idx="1">
                  <c:v>Plusieurs fois par semaine</c:v>
                </c:pt>
                <c:pt idx="2">
                  <c:v>Plusieurs fois par mois</c:v>
                </c:pt>
                <c:pt idx="3">
                  <c:v>Quelques fois sur l'année</c:v>
                </c:pt>
                <c:pt idx="4">
                  <c:v>Jamais</c:v>
                </c:pt>
              </c:strCache>
            </c:strRef>
          </c:cat>
          <c:val>
            <c:numRef>
              <c:f>Feuil1!$B$2:$B$6</c:f>
              <c:numCache>
                <c:formatCode>0.00%</c:formatCode>
                <c:ptCount val="5"/>
                <c:pt idx="0" formatCode="0%">
                  <c:v>0.31</c:v>
                </c:pt>
                <c:pt idx="1">
                  <c:v>0.29499999999999998</c:v>
                </c:pt>
                <c:pt idx="2">
                  <c:v>0.17100000000000001</c:v>
                </c:pt>
                <c:pt idx="3">
                  <c:v>0.16700000000000001</c:v>
                </c:pt>
                <c:pt idx="4">
                  <c:v>5.7000000000000002E-2</c:v>
                </c:pt>
              </c:numCache>
            </c:numRef>
          </c:val>
          <c:extLst>
            <c:ext xmlns:c16="http://schemas.microsoft.com/office/drawing/2014/chart" uri="{C3380CC4-5D6E-409C-BE32-E72D297353CC}">
              <c16:uniqueId val="{00000000-486C-7B47-8EBA-C5C35C9C455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34735902836986143"/>
          <c:y val="0.30620544504241304"/>
          <c:w val="0.65029255897152982"/>
          <c:h val="0.2749027331545466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tx>
            <c:strRef>
              <c:f>Feuil1!$B$1</c:f>
              <c:strCache>
                <c:ptCount val="1"/>
                <c:pt idx="0">
                  <c:v>Ventes</c:v>
                </c:pt>
              </c:strCache>
            </c:strRef>
          </c:tx>
          <c:dPt>
            <c:idx val="0"/>
            <c:bubble3D val="0"/>
            <c:spPr>
              <a:solidFill>
                <a:schemeClr val="accent4">
                  <a:shade val="5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006-1F44-A071-08A7AAC746AE}"/>
              </c:ext>
            </c:extLst>
          </c:dPt>
          <c:dPt>
            <c:idx val="1"/>
            <c:bubble3D val="0"/>
            <c:spPr>
              <a:solidFill>
                <a:schemeClr val="accent4">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006-1F44-A071-08A7AAC746AE}"/>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006-1F44-A071-08A7AAC746AE}"/>
              </c:ext>
            </c:extLst>
          </c:dPt>
          <c:dPt>
            <c:idx val="3"/>
            <c:bubble3D val="0"/>
            <c:spPr>
              <a:solidFill>
                <a:schemeClr val="accent4">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006-1F44-A071-08A7AAC746AE}"/>
              </c:ext>
            </c:extLst>
          </c:dPt>
          <c:dPt>
            <c:idx val="4"/>
            <c:bubble3D val="0"/>
            <c:spPr>
              <a:solidFill>
                <a:schemeClr val="accent4">
                  <a:tint val="54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3006-1F44-A071-08A7AAC746A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Tous les jours ou presque</c:v>
                </c:pt>
                <c:pt idx="1">
                  <c:v>Plusieurs fois par semaine</c:v>
                </c:pt>
                <c:pt idx="2">
                  <c:v>Plusieurs fois par mois</c:v>
                </c:pt>
                <c:pt idx="3">
                  <c:v>Quelques fois sur l'année</c:v>
                </c:pt>
                <c:pt idx="4">
                  <c:v>Jamais</c:v>
                </c:pt>
              </c:strCache>
            </c:strRef>
          </c:cat>
          <c:val>
            <c:numRef>
              <c:f>Feuil1!$B$2:$B$6</c:f>
              <c:numCache>
                <c:formatCode>0.00%</c:formatCode>
                <c:ptCount val="5"/>
                <c:pt idx="0">
                  <c:v>0.16200000000000001</c:v>
                </c:pt>
                <c:pt idx="1">
                  <c:v>0.36199999999999999</c:v>
                </c:pt>
                <c:pt idx="2">
                  <c:v>0.28599999999999998</c:v>
                </c:pt>
                <c:pt idx="3">
                  <c:v>0.17599999999999999</c:v>
                </c:pt>
                <c:pt idx="4">
                  <c:v>1.4E-2</c:v>
                </c:pt>
              </c:numCache>
            </c:numRef>
          </c:val>
          <c:extLst>
            <c:ext xmlns:c16="http://schemas.microsoft.com/office/drawing/2014/chart" uri="{C3380CC4-5D6E-409C-BE32-E72D297353CC}">
              <c16:uniqueId val="{00000000-94CE-7046-8A04-22B3581EF13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Intention</a:t>
            </a:r>
            <a:r>
              <a:rPr lang="en-US" baseline="0" dirty="0"/>
              <a:t> de changer de profession</a:t>
            </a:r>
            <a:endParaRPr lang="en-US"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2.6572376126710408E-2"/>
          <c:y val="0.30304475811519777"/>
          <c:w val="0.37895382265891692"/>
          <c:h val="0.67466931633289484"/>
        </c:manualLayout>
      </c:layout>
      <c:doughnutChart>
        <c:varyColors val="1"/>
        <c:ser>
          <c:idx val="0"/>
          <c:order val="0"/>
          <c:tx>
            <c:strRef>
              <c:f>Feuil1!$B$1</c:f>
              <c:strCache>
                <c:ptCount val="1"/>
                <c:pt idx="0">
                  <c:v>Pourcentage d'effectifs</c:v>
                </c:pt>
              </c:strCache>
            </c:strRef>
          </c:tx>
          <c:dPt>
            <c:idx val="0"/>
            <c:bubble3D val="0"/>
            <c:spPr>
              <a:solidFill>
                <a:schemeClr val="accent2">
                  <a:shade val="5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C5B-5B44-8078-71C177A83F1A}"/>
              </c:ext>
            </c:extLst>
          </c:dPt>
          <c:dPt>
            <c:idx val="1"/>
            <c:bubble3D val="0"/>
            <c:spPr>
              <a:solidFill>
                <a:schemeClr val="accent2">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C5B-5B44-8078-71C177A83F1A}"/>
              </c:ext>
            </c:extLst>
          </c:dPt>
          <c:dPt>
            <c:idx val="2"/>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C5B-5B44-8078-71C177A83F1A}"/>
              </c:ext>
            </c:extLst>
          </c:dPt>
          <c:dPt>
            <c:idx val="3"/>
            <c:bubble3D val="0"/>
            <c:spPr>
              <a:solidFill>
                <a:schemeClr val="accent2">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C5B-5B44-8078-71C177A83F1A}"/>
              </c:ext>
            </c:extLst>
          </c:dPt>
          <c:dPt>
            <c:idx val="4"/>
            <c:bubble3D val="0"/>
            <c:spPr>
              <a:solidFill>
                <a:schemeClr val="accent2">
                  <a:tint val="54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AC5B-5B44-8078-71C177A83F1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Tous les jours ou presque</c:v>
                </c:pt>
                <c:pt idx="1">
                  <c:v>Plusieurs fois par semaine</c:v>
                </c:pt>
                <c:pt idx="2">
                  <c:v>Plusieurs fois par mois</c:v>
                </c:pt>
                <c:pt idx="3">
                  <c:v>Quelques fois sur l'année</c:v>
                </c:pt>
                <c:pt idx="4">
                  <c:v>Jamais</c:v>
                </c:pt>
              </c:strCache>
            </c:strRef>
          </c:cat>
          <c:val>
            <c:numRef>
              <c:f>Feuil1!$B$2:$B$6</c:f>
              <c:numCache>
                <c:formatCode>0%</c:formatCode>
                <c:ptCount val="5"/>
                <c:pt idx="0">
                  <c:v>7.0000000000000007E-2</c:v>
                </c:pt>
                <c:pt idx="1">
                  <c:v>0.05</c:v>
                </c:pt>
                <c:pt idx="2">
                  <c:v>0.09</c:v>
                </c:pt>
                <c:pt idx="3">
                  <c:v>0.14000000000000001</c:v>
                </c:pt>
                <c:pt idx="4">
                  <c:v>0.65</c:v>
                </c:pt>
              </c:numCache>
            </c:numRef>
          </c:val>
          <c:extLst>
            <c:ext xmlns:c16="http://schemas.microsoft.com/office/drawing/2014/chart" uri="{C3380CC4-5D6E-409C-BE32-E72D297353CC}">
              <c16:uniqueId val="{00000000-EF44-B340-83BA-55B3CD2C5CE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sz="1600" dirty="0"/>
              <a:t>Sensation</a:t>
            </a:r>
            <a:r>
              <a:rPr lang="en-US" sz="1600" baseline="0" dirty="0"/>
              <a:t> de fatigue</a:t>
            </a:r>
            <a:endParaRPr lang="en-US" sz="1600" dirty="0"/>
          </a:p>
        </c:rich>
      </c:tx>
      <c:layout>
        <c:manualLayout>
          <c:xMode val="edge"/>
          <c:yMode val="edge"/>
          <c:x val="0.33980164470809832"/>
          <c:y val="6.2819010516495924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doughnutChart>
        <c:varyColors val="1"/>
        <c:ser>
          <c:idx val="0"/>
          <c:order val="0"/>
          <c:tx>
            <c:strRef>
              <c:f>Feuil1!$B$1</c:f>
              <c:strCache>
                <c:ptCount val="1"/>
                <c:pt idx="0">
                  <c:v>Colonne1</c:v>
                </c:pt>
              </c:strCache>
            </c:strRef>
          </c:tx>
          <c:dPt>
            <c:idx val="0"/>
            <c:bubble3D val="0"/>
            <c:spPr>
              <a:solidFill>
                <a:schemeClr val="accent2">
                  <a:shade val="5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B06-BA40-A952-9F2A55385AF2}"/>
              </c:ext>
            </c:extLst>
          </c:dPt>
          <c:dPt>
            <c:idx val="1"/>
            <c:bubble3D val="0"/>
            <c:spPr>
              <a:solidFill>
                <a:schemeClr val="accent2">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B06-BA40-A952-9F2A55385AF2}"/>
              </c:ext>
            </c:extLst>
          </c:dPt>
          <c:dPt>
            <c:idx val="2"/>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B06-BA40-A952-9F2A55385AF2}"/>
              </c:ext>
            </c:extLst>
          </c:dPt>
          <c:dPt>
            <c:idx val="3"/>
            <c:bubble3D val="0"/>
            <c:spPr>
              <a:solidFill>
                <a:schemeClr val="accent2">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B06-BA40-A952-9F2A55385AF2}"/>
              </c:ext>
            </c:extLst>
          </c:dPt>
          <c:dPt>
            <c:idx val="4"/>
            <c:bubble3D val="0"/>
            <c:spPr>
              <a:solidFill>
                <a:schemeClr val="accent2">
                  <a:tint val="54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B06-BA40-A952-9F2A55385AF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Tous les jours ou presque</c:v>
                </c:pt>
                <c:pt idx="1">
                  <c:v>Plusieurs fois par semaine</c:v>
                </c:pt>
                <c:pt idx="2">
                  <c:v>Plusieurs fois par mois</c:v>
                </c:pt>
                <c:pt idx="3">
                  <c:v>Quelques fois sur l'année</c:v>
                </c:pt>
                <c:pt idx="4">
                  <c:v>Jamais</c:v>
                </c:pt>
              </c:strCache>
            </c:strRef>
          </c:cat>
          <c:val>
            <c:numRef>
              <c:f>Feuil1!$B$2:$B$6</c:f>
              <c:numCache>
                <c:formatCode>General</c:formatCode>
                <c:ptCount val="5"/>
                <c:pt idx="0">
                  <c:v>19.600000000000001</c:v>
                </c:pt>
                <c:pt idx="1">
                  <c:v>32.799999999999997</c:v>
                </c:pt>
                <c:pt idx="2">
                  <c:v>21.9</c:v>
                </c:pt>
                <c:pt idx="3">
                  <c:v>22.4</c:v>
                </c:pt>
                <c:pt idx="4">
                  <c:v>3.3</c:v>
                </c:pt>
              </c:numCache>
            </c:numRef>
          </c:val>
          <c:extLst>
            <c:ext xmlns:c16="http://schemas.microsoft.com/office/drawing/2014/chart" uri="{C3380CC4-5D6E-409C-BE32-E72D297353CC}">
              <c16:uniqueId val="{00000000-5E2B-5F45-8576-AC9E1A7F05AA}"/>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sz="1600" dirty="0"/>
              <a:t>Sentiment</a:t>
            </a:r>
            <a:r>
              <a:rPr lang="en-US" sz="1600" baseline="0" dirty="0"/>
              <a:t> de frustration</a:t>
            </a:r>
            <a:endParaRPr lang="en-US" sz="1600" dirty="0"/>
          </a:p>
        </c:rich>
      </c:tx>
      <c:layout>
        <c:manualLayout>
          <c:xMode val="edge"/>
          <c:yMode val="edge"/>
          <c:x val="0.29313008530183721"/>
          <c:y val="6.25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accent2">
                  <a:shade val="5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69D-3B4C-89C8-2EF9216ECC2D}"/>
              </c:ext>
            </c:extLst>
          </c:dPt>
          <c:dPt>
            <c:idx val="1"/>
            <c:bubble3D val="0"/>
            <c:spPr>
              <a:solidFill>
                <a:schemeClr val="accent2">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69D-3B4C-89C8-2EF9216ECC2D}"/>
              </c:ext>
            </c:extLst>
          </c:dPt>
          <c:dPt>
            <c:idx val="2"/>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69D-3B4C-89C8-2EF9216ECC2D}"/>
              </c:ext>
            </c:extLst>
          </c:dPt>
          <c:dPt>
            <c:idx val="3"/>
            <c:bubble3D val="0"/>
            <c:spPr>
              <a:solidFill>
                <a:schemeClr val="accent2">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69D-3B4C-89C8-2EF9216ECC2D}"/>
              </c:ext>
            </c:extLst>
          </c:dPt>
          <c:dPt>
            <c:idx val="4"/>
            <c:bubble3D val="0"/>
            <c:spPr>
              <a:solidFill>
                <a:schemeClr val="accent2">
                  <a:tint val="54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F69D-3B4C-89C8-2EF9216ECC2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Tous les jours ou presque</c:v>
                </c:pt>
                <c:pt idx="1">
                  <c:v>Plusieurs fois par semaine</c:v>
                </c:pt>
                <c:pt idx="2">
                  <c:v>Plusieurs fois par mois</c:v>
                </c:pt>
                <c:pt idx="3">
                  <c:v>Quelques fois par mois</c:v>
                </c:pt>
                <c:pt idx="4">
                  <c:v>Jamais</c:v>
                </c:pt>
              </c:strCache>
            </c:strRef>
          </c:cat>
          <c:val>
            <c:numRef>
              <c:f>Feuil1!$B$2:$B$6</c:f>
              <c:numCache>
                <c:formatCode>0.00%</c:formatCode>
                <c:ptCount val="5"/>
                <c:pt idx="0" formatCode="0%">
                  <c:v>0.13</c:v>
                </c:pt>
                <c:pt idx="1">
                  <c:v>0.27700000000000002</c:v>
                </c:pt>
                <c:pt idx="2">
                  <c:v>0.221</c:v>
                </c:pt>
                <c:pt idx="3">
                  <c:v>0.224</c:v>
                </c:pt>
                <c:pt idx="4">
                  <c:v>9.9000000000000005E-2</c:v>
                </c:pt>
              </c:numCache>
            </c:numRef>
          </c:val>
          <c:extLst>
            <c:ext xmlns:c16="http://schemas.microsoft.com/office/drawing/2014/chart" uri="{C3380CC4-5D6E-409C-BE32-E72D297353CC}">
              <c16:uniqueId val="{00000000-DC61-9141-82A3-2792E43C6945}"/>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Stress</a:t>
            </a:r>
            <a:r>
              <a:rPr lang="en-US" baseline="0" dirty="0"/>
              <a:t> </a:t>
            </a:r>
            <a:r>
              <a:rPr lang="en-US" baseline="0" dirty="0" err="1"/>
              <a:t>provoqué</a:t>
            </a:r>
            <a:r>
              <a:rPr lang="en-US" baseline="0" dirty="0"/>
              <a:t> par la charge de travail </a:t>
            </a:r>
            <a:r>
              <a:rPr lang="en-US" baseline="0" dirty="0" err="1"/>
              <a:t>à</a:t>
            </a:r>
            <a:r>
              <a:rPr lang="en-US" baseline="0" dirty="0"/>
              <a:t> domicile</a:t>
            </a:r>
            <a:endParaRPr lang="en-US"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accent2">
                  <a:shade val="5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597-BA48-AD9E-F43FCA3B4B5E}"/>
              </c:ext>
            </c:extLst>
          </c:dPt>
          <c:dPt>
            <c:idx val="1"/>
            <c:bubble3D val="0"/>
            <c:spPr>
              <a:solidFill>
                <a:schemeClr val="accent2">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597-BA48-AD9E-F43FCA3B4B5E}"/>
              </c:ext>
            </c:extLst>
          </c:dPt>
          <c:dPt>
            <c:idx val="2"/>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597-BA48-AD9E-F43FCA3B4B5E}"/>
              </c:ext>
            </c:extLst>
          </c:dPt>
          <c:dPt>
            <c:idx val="3"/>
            <c:bubble3D val="0"/>
            <c:spPr>
              <a:solidFill>
                <a:schemeClr val="accent2">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597-BA48-AD9E-F43FCA3B4B5E}"/>
              </c:ext>
            </c:extLst>
          </c:dPt>
          <c:dPt>
            <c:idx val="4"/>
            <c:bubble3D val="0"/>
            <c:spPr>
              <a:solidFill>
                <a:schemeClr val="accent2">
                  <a:tint val="54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5597-BA48-AD9E-F43FCA3B4B5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Tous les jours</c:v>
                </c:pt>
                <c:pt idx="1">
                  <c:v>Plusieurs fois par semaine</c:v>
                </c:pt>
                <c:pt idx="2">
                  <c:v>Plusieurs fois par mois</c:v>
                </c:pt>
                <c:pt idx="3">
                  <c:v>Quelques fois par mois</c:v>
                </c:pt>
                <c:pt idx="4">
                  <c:v>Jamais</c:v>
                </c:pt>
              </c:strCache>
            </c:strRef>
          </c:cat>
          <c:val>
            <c:numRef>
              <c:f>Feuil1!$B$2:$B$6</c:f>
              <c:numCache>
                <c:formatCode>0.00%</c:formatCode>
                <c:ptCount val="5"/>
                <c:pt idx="0">
                  <c:v>0.14799999999999999</c:v>
                </c:pt>
                <c:pt idx="1">
                  <c:v>0.221</c:v>
                </c:pt>
                <c:pt idx="2">
                  <c:v>0.23899999999999999</c:v>
                </c:pt>
                <c:pt idx="3">
                  <c:v>0.22600000000000001</c:v>
                </c:pt>
                <c:pt idx="4">
                  <c:v>0.16500000000000001</c:v>
                </c:pt>
              </c:numCache>
            </c:numRef>
          </c:val>
          <c:extLst>
            <c:ext xmlns:c16="http://schemas.microsoft.com/office/drawing/2014/chart" uri="{C3380CC4-5D6E-409C-BE32-E72D297353CC}">
              <c16:uniqueId val="{00000000-6628-6D47-BD54-33C3357B479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a:t>Être</a:t>
            </a:r>
            <a:r>
              <a:rPr lang="en-US" dirty="0"/>
              <a:t> capable de faire face aux </a:t>
            </a:r>
            <a:r>
              <a:rPr lang="en-US" dirty="0" err="1"/>
              <a:t>défis</a:t>
            </a:r>
            <a:r>
              <a:rPr lang="en-US" dirty="0"/>
              <a:t> </a:t>
            </a:r>
            <a:r>
              <a:rPr lang="en-US" dirty="0" err="1"/>
              <a:t>pédagogiques</a:t>
            </a:r>
            <a:endParaRPr lang="en-US"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accent4">
                  <a:shade val="5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B3A-4F48-AEEF-68294F042BB3}"/>
              </c:ext>
            </c:extLst>
          </c:dPt>
          <c:dPt>
            <c:idx val="1"/>
            <c:bubble3D val="0"/>
            <c:spPr>
              <a:solidFill>
                <a:schemeClr val="accent4">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B3A-4F48-AEEF-68294F042BB3}"/>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B3A-4F48-AEEF-68294F042BB3}"/>
              </c:ext>
            </c:extLst>
          </c:dPt>
          <c:dPt>
            <c:idx val="3"/>
            <c:bubble3D val="0"/>
            <c:spPr>
              <a:solidFill>
                <a:schemeClr val="accent4">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B3A-4F48-AEEF-68294F042BB3}"/>
              </c:ext>
            </c:extLst>
          </c:dPt>
          <c:dPt>
            <c:idx val="4"/>
            <c:bubble3D val="0"/>
            <c:spPr>
              <a:solidFill>
                <a:schemeClr val="accent4">
                  <a:tint val="54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7B3A-4F48-AEEF-68294F042BB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Tous les jours</c:v>
                </c:pt>
                <c:pt idx="1">
                  <c:v>Plusieurs fois par semaine</c:v>
                </c:pt>
                <c:pt idx="2">
                  <c:v>Plusieurs fois par mois</c:v>
                </c:pt>
                <c:pt idx="3">
                  <c:v>Quelques fois par mois</c:v>
                </c:pt>
                <c:pt idx="4">
                  <c:v>Jamais</c:v>
                </c:pt>
              </c:strCache>
            </c:strRef>
          </c:cat>
          <c:val>
            <c:numRef>
              <c:f>Feuil1!$B$2:$B$6</c:f>
              <c:numCache>
                <c:formatCode>0.00%</c:formatCode>
                <c:ptCount val="5"/>
                <c:pt idx="0">
                  <c:v>0.18099999999999999</c:v>
                </c:pt>
                <c:pt idx="1">
                  <c:v>0.221</c:v>
                </c:pt>
                <c:pt idx="2" formatCode="0%">
                  <c:v>0.26</c:v>
                </c:pt>
                <c:pt idx="3" formatCode="0%">
                  <c:v>0.26</c:v>
                </c:pt>
                <c:pt idx="4">
                  <c:v>7.9000000000000001E-2</c:v>
                </c:pt>
              </c:numCache>
            </c:numRef>
          </c:val>
          <c:extLst>
            <c:ext xmlns:c16="http://schemas.microsoft.com/office/drawing/2014/chart" uri="{C3380CC4-5D6E-409C-BE32-E72D297353CC}">
              <c16:uniqueId val="{00000000-FF25-E14F-A18F-09A71CD0141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a:t>Enthousiasme</a:t>
            </a:r>
            <a:r>
              <a:rPr lang="en-US" dirty="0"/>
              <a:t> dans les relations avec les </a:t>
            </a:r>
            <a:r>
              <a:rPr lang="en-US" dirty="0" err="1"/>
              <a:t>élèves</a:t>
            </a:r>
            <a:endParaRPr lang="en-US"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accent4">
                  <a:shade val="5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D1F-2342-BF18-F326D8ADE9F2}"/>
              </c:ext>
            </c:extLst>
          </c:dPt>
          <c:dPt>
            <c:idx val="1"/>
            <c:bubble3D val="0"/>
            <c:spPr>
              <a:solidFill>
                <a:schemeClr val="accent4">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D1F-2342-BF18-F326D8ADE9F2}"/>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D1F-2342-BF18-F326D8ADE9F2}"/>
              </c:ext>
            </c:extLst>
          </c:dPt>
          <c:dPt>
            <c:idx val="3"/>
            <c:bubble3D val="0"/>
            <c:spPr>
              <a:solidFill>
                <a:schemeClr val="accent4">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D1F-2342-BF18-F326D8ADE9F2}"/>
              </c:ext>
            </c:extLst>
          </c:dPt>
          <c:dPt>
            <c:idx val="4"/>
            <c:bubble3D val="0"/>
            <c:spPr>
              <a:solidFill>
                <a:schemeClr val="accent4">
                  <a:tint val="54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2D1F-2342-BF18-F326D8ADE9F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Tous les jours</c:v>
                </c:pt>
                <c:pt idx="1">
                  <c:v>Plusieurs fois par semaine</c:v>
                </c:pt>
                <c:pt idx="2">
                  <c:v>Plusieurs fois par mois</c:v>
                </c:pt>
                <c:pt idx="3">
                  <c:v>Quelques fois par mois</c:v>
                </c:pt>
                <c:pt idx="4">
                  <c:v>Jamais</c:v>
                </c:pt>
              </c:strCache>
            </c:strRef>
          </c:cat>
          <c:val>
            <c:numRef>
              <c:f>Feuil1!$B$2:$B$6</c:f>
              <c:numCache>
                <c:formatCode>0.00%</c:formatCode>
                <c:ptCount val="5"/>
                <c:pt idx="0">
                  <c:v>0.221</c:v>
                </c:pt>
                <c:pt idx="1">
                  <c:v>0.30299999999999999</c:v>
                </c:pt>
                <c:pt idx="2">
                  <c:v>0.25700000000000001</c:v>
                </c:pt>
                <c:pt idx="3">
                  <c:v>0.19600000000000001</c:v>
                </c:pt>
                <c:pt idx="4">
                  <c:v>2.3E-2</c:v>
                </c:pt>
              </c:numCache>
            </c:numRef>
          </c:val>
          <c:extLst>
            <c:ext xmlns:c16="http://schemas.microsoft.com/office/drawing/2014/chart" uri="{C3380CC4-5D6E-409C-BE32-E72D297353CC}">
              <c16:uniqueId val="{00000000-8FB9-734E-B82F-E0E4CFDC943D}"/>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a:t>Être</a:t>
            </a:r>
            <a:r>
              <a:rPr lang="en-US" dirty="0"/>
              <a:t> </a:t>
            </a:r>
            <a:r>
              <a:rPr lang="en-US" dirty="0" err="1"/>
              <a:t>poussé</a:t>
            </a:r>
            <a:r>
              <a:rPr lang="en-US" baseline="0" dirty="0"/>
              <a:t> par les </a:t>
            </a:r>
            <a:r>
              <a:rPr lang="en-US" baseline="0" dirty="0" err="1"/>
              <a:t>élèves</a:t>
            </a:r>
            <a:r>
              <a:rPr lang="en-US" baseline="0" dirty="0"/>
              <a:t> </a:t>
            </a:r>
            <a:r>
              <a:rPr lang="en-US" baseline="0" dirty="0" err="1"/>
              <a:t>à</a:t>
            </a:r>
            <a:r>
              <a:rPr lang="en-US" baseline="0" dirty="0"/>
              <a:t> </a:t>
            </a:r>
            <a:r>
              <a:rPr lang="en-US" baseline="0" dirty="0" err="1"/>
              <a:t>poursuivre</a:t>
            </a:r>
            <a:r>
              <a:rPr lang="en-US" baseline="0" dirty="0"/>
              <a:t> dans la profession</a:t>
            </a:r>
            <a:endParaRPr lang="en-US"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accent4">
                  <a:shade val="5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94B-7144-9D6D-B8D6D72CF855}"/>
              </c:ext>
            </c:extLst>
          </c:dPt>
          <c:dPt>
            <c:idx val="1"/>
            <c:bubble3D val="0"/>
            <c:spPr>
              <a:solidFill>
                <a:schemeClr val="accent4">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94B-7144-9D6D-B8D6D72CF855}"/>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94B-7144-9D6D-B8D6D72CF855}"/>
              </c:ext>
            </c:extLst>
          </c:dPt>
          <c:dPt>
            <c:idx val="3"/>
            <c:bubble3D val="0"/>
            <c:spPr>
              <a:solidFill>
                <a:schemeClr val="accent4">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94B-7144-9D6D-B8D6D72CF855}"/>
              </c:ext>
            </c:extLst>
          </c:dPt>
          <c:dPt>
            <c:idx val="4"/>
            <c:bubble3D val="0"/>
            <c:spPr>
              <a:solidFill>
                <a:schemeClr val="accent4">
                  <a:tint val="54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594B-7144-9D6D-B8D6D72CF85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Tous les jours</c:v>
                </c:pt>
                <c:pt idx="1">
                  <c:v>Plusieurs fois par semaine</c:v>
                </c:pt>
                <c:pt idx="2">
                  <c:v>Plusieurs fois par mois</c:v>
                </c:pt>
                <c:pt idx="3">
                  <c:v>Quelques fois par mois</c:v>
                </c:pt>
                <c:pt idx="4">
                  <c:v>Jamais</c:v>
                </c:pt>
              </c:strCache>
            </c:strRef>
          </c:cat>
          <c:val>
            <c:numRef>
              <c:f>Feuil1!$B$2:$B$6</c:f>
              <c:numCache>
                <c:formatCode>0.00%</c:formatCode>
                <c:ptCount val="5"/>
                <c:pt idx="0">
                  <c:v>0.23899999999999999</c:v>
                </c:pt>
                <c:pt idx="1">
                  <c:v>0.22600000000000001</c:v>
                </c:pt>
                <c:pt idx="2">
                  <c:v>0.22600000000000001</c:v>
                </c:pt>
                <c:pt idx="3">
                  <c:v>0.20899999999999999</c:v>
                </c:pt>
                <c:pt idx="4">
                  <c:v>9.9000000000000005E-2</c:v>
                </c:pt>
              </c:numCache>
            </c:numRef>
          </c:val>
          <c:extLst>
            <c:ext xmlns:c16="http://schemas.microsoft.com/office/drawing/2014/chart" uri="{C3380CC4-5D6E-409C-BE32-E72D297353CC}">
              <c16:uniqueId val="{00000000-E41D-AE4C-B620-2C3473092F2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Intention</a:t>
            </a:r>
            <a:r>
              <a:rPr lang="en-US" baseline="0" dirty="0"/>
              <a:t> de changer de profession</a:t>
            </a:r>
            <a:endParaRPr lang="en-US"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4.8675026732769494E-2"/>
          <c:y val="0.2464282187017437"/>
          <c:w val="0.36869945076309907"/>
          <c:h val="0.67040959018003465"/>
        </c:manualLayout>
      </c:layout>
      <c:doughnutChart>
        <c:varyColors val="1"/>
        <c:ser>
          <c:idx val="0"/>
          <c:order val="0"/>
          <c:tx>
            <c:strRef>
              <c:f>Feuil1!$B$1</c:f>
              <c:strCache>
                <c:ptCount val="1"/>
                <c:pt idx="0">
                  <c:v>Ventes</c:v>
                </c:pt>
              </c:strCache>
            </c:strRef>
          </c:tx>
          <c:dPt>
            <c:idx val="0"/>
            <c:bubble3D val="0"/>
            <c:spPr>
              <a:solidFill>
                <a:schemeClr val="accent2">
                  <a:shade val="5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F86-F144-8FCD-0BF2E2AA9700}"/>
              </c:ext>
            </c:extLst>
          </c:dPt>
          <c:dPt>
            <c:idx val="1"/>
            <c:bubble3D val="0"/>
            <c:spPr>
              <a:solidFill>
                <a:schemeClr val="accent2">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F86-F144-8FCD-0BF2E2AA9700}"/>
              </c:ext>
            </c:extLst>
          </c:dPt>
          <c:dPt>
            <c:idx val="2"/>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F86-F144-8FCD-0BF2E2AA9700}"/>
              </c:ext>
            </c:extLst>
          </c:dPt>
          <c:dPt>
            <c:idx val="3"/>
            <c:bubble3D val="0"/>
            <c:spPr>
              <a:solidFill>
                <a:schemeClr val="accent2">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6F86-F144-8FCD-0BF2E2AA9700}"/>
              </c:ext>
            </c:extLst>
          </c:dPt>
          <c:dPt>
            <c:idx val="4"/>
            <c:bubble3D val="0"/>
            <c:spPr>
              <a:solidFill>
                <a:schemeClr val="accent2">
                  <a:tint val="54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6F86-F144-8FCD-0BF2E2AA970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Tous les jours ou presque</c:v>
                </c:pt>
                <c:pt idx="1">
                  <c:v>Plusieurs fois par semaine</c:v>
                </c:pt>
                <c:pt idx="2">
                  <c:v>Plusieurs fois par mois</c:v>
                </c:pt>
                <c:pt idx="3">
                  <c:v>Quelques fois sur l'année</c:v>
                </c:pt>
                <c:pt idx="4">
                  <c:v>Jamais</c:v>
                </c:pt>
              </c:strCache>
            </c:strRef>
          </c:cat>
          <c:val>
            <c:numRef>
              <c:f>Feuil1!$B$2:$B$6</c:f>
              <c:numCache>
                <c:formatCode>0.00%</c:formatCode>
                <c:ptCount val="5"/>
                <c:pt idx="0">
                  <c:v>5.7000000000000002E-2</c:v>
                </c:pt>
                <c:pt idx="1">
                  <c:v>7.0999999999999994E-2</c:v>
                </c:pt>
                <c:pt idx="2">
                  <c:v>8.5999999999999993E-2</c:v>
                </c:pt>
                <c:pt idx="3">
                  <c:v>0.29499999999999998</c:v>
                </c:pt>
                <c:pt idx="4" formatCode="0%">
                  <c:v>0.49</c:v>
                </c:pt>
              </c:numCache>
            </c:numRef>
          </c:val>
          <c:extLst>
            <c:ext xmlns:c16="http://schemas.microsoft.com/office/drawing/2014/chart" uri="{C3380CC4-5D6E-409C-BE32-E72D297353CC}">
              <c16:uniqueId val="{00000000-C2C5-4D4B-8675-ED060B80CA03}"/>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withinLinear" id="17">
  <a:schemeClr val="accent4"/>
</cs:colorStyle>
</file>

<file path=ppt/charts/colors13.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withinLinear" id="17">
  <a:schemeClr val="accent4"/>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410109-9883-431B-A305-74259CF0BC47}" type="doc">
      <dgm:prSet loTypeId="urn:microsoft.com/office/officeart/2005/8/layout/process1" loCatId="process" qsTypeId="urn:microsoft.com/office/officeart/2005/8/quickstyle/simple1" qsCatId="simple" csTypeId="urn:microsoft.com/office/officeart/2005/8/colors/accent1_2" csCatId="accent1" phldr="1"/>
      <dgm:spPr/>
    </dgm:pt>
    <dgm:pt modelId="{C62268C8-3C7E-48B9-B91A-912C8322B6CC}">
      <dgm:prSet phldrT="[Texte]"/>
      <dgm:spPr/>
      <dgm:t>
        <a:bodyPr/>
        <a:lstStyle/>
        <a:p>
          <a:r>
            <a:rPr lang="fr-FR" dirty="0"/>
            <a:t>Contexte : Enquêtes sur les pratiques et le ressenti des enseignants pendant la crise sanitaire</a:t>
          </a:r>
          <a:endParaRPr lang="fr-BE" dirty="0"/>
        </a:p>
      </dgm:t>
    </dgm:pt>
    <dgm:pt modelId="{E6F45FB2-6A5E-4AED-94CF-04337C596AE3}" type="parTrans" cxnId="{5822901B-F0C8-4A05-AAF0-02F6EFF14812}">
      <dgm:prSet/>
      <dgm:spPr/>
      <dgm:t>
        <a:bodyPr/>
        <a:lstStyle/>
        <a:p>
          <a:endParaRPr lang="fr-BE"/>
        </a:p>
      </dgm:t>
    </dgm:pt>
    <dgm:pt modelId="{B08A13BB-CC81-4D9E-81C4-AB1685811A57}" type="sibTrans" cxnId="{5822901B-F0C8-4A05-AAF0-02F6EFF14812}">
      <dgm:prSet/>
      <dgm:spPr/>
      <dgm:t>
        <a:bodyPr/>
        <a:lstStyle/>
        <a:p>
          <a:endParaRPr lang="fr-BE"/>
        </a:p>
      </dgm:t>
    </dgm:pt>
    <dgm:pt modelId="{675F4073-3167-40C4-9330-E83A0AD414F2}">
      <dgm:prSet phldrT="[Texte]"/>
      <dgm:spPr/>
      <dgm:t>
        <a:bodyPr/>
        <a:lstStyle/>
        <a:p>
          <a:r>
            <a:rPr lang="fr-FR" dirty="0"/>
            <a:t>Méthodologie : enquêtes menées </a:t>
          </a:r>
          <a:endParaRPr lang="fr-BE" dirty="0"/>
        </a:p>
      </dgm:t>
    </dgm:pt>
    <dgm:pt modelId="{B60527DF-3692-4417-BE65-EE94BB058CDE}" type="parTrans" cxnId="{518CA3CA-D968-4F92-A6AA-EB00DD2431C8}">
      <dgm:prSet/>
      <dgm:spPr/>
      <dgm:t>
        <a:bodyPr/>
        <a:lstStyle/>
        <a:p>
          <a:endParaRPr lang="fr-BE"/>
        </a:p>
      </dgm:t>
    </dgm:pt>
    <dgm:pt modelId="{E576DB29-5C80-4E57-965D-BA8395FC90B7}" type="sibTrans" cxnId="{518CA3CA-D968-4F92-A6AA-EB00DD2431C8}">
      <dgm:prSet/>
      <dgm:spPr/>
      <dgm:t>
        <a:bodyPr/>
        <a:lstStyle/>
        <a:p>
          <a:endParaRPr lang="fr-BE"/>
        </a:p>
      </dgm:t>
    </dgm:pt>
    <dgm:pt modelId="{14ED4CCA-93A0-48D4-A1D3-2E1FE38DE007}">
      <dgm:prSet phldrT="[Texte]"/>
      <dgm:spPr/>
      <dgm:t>
        <a:bodyPr/>
        <a:lstStyle/>
        <a:p>
          <a:r>
            <a:rPr lang="fr-FR" dirty="0"/>
            <a:t>Résultats des  enquêtes et discussion</a:t>
          </a:r>
          <a:endParaRPr lang="fr-BE" dirty="0"/>
        </a:p>
      </dgm:t>
    </dgm:pt>
    <dgm:pt modelId="{B8E4A6C0-27C1-4508-93A2-2D0950757DF6}" type="parTrans" cxnId="{212E3BD1-36E5-450A-B444-44206572C8D4}">
      <dgm:prSet/>
      <dgm:spPr/>
      <dgm:t>
        <a:bodyPr/>
        <a:lstStyle/>
        <a:p>
          <a:endParaRPr lang="fr-BE"/>
        </a:p>
      </dgm:t>
    </dgm:pt>
    <dgm:pt modelId="{02AFD302-6809-4B57-9900-74DBD410FC4F}" type="sibTrans" cxnId="{212E3BD1-36E5-450A-B444-44206572C8D4}">
      <dgm:prSet/>
      <dgm:spPr/>
      <dgm:t>
        <a:bodyPr/>
        <a:lstStyle/>
        <a:p>
          <a:endParaRPr lang="fr-BE"/>
        </a:p>
      </dgm:t>
    </dgm:pt>
    <dgm:pt modelId="{85D823FC-8821-46C1-AAB7-6CC8B721098F}">
      <dgm:prSet/>
      <dgm:spPr/>
      <dgm:t>
        <a:bodyPr/>
        <a:lstStyle/>
        <a:p>
          <a:r>
            <a:rPr lang="fr-FR" dirty="0"/>
            <a:t>Notions théoriques autour des modèles d’étude du bien-être professionnel</a:t>
          </a:r>
          <a:endParaRPr lang="fr-BE" dirty="0"/>
        </a:p>
      </dgm:t>
    </dgm:pt>
    <dgm:pt modelId="{B2E4E6A7-3B31-41EC-B6F6-2CBFFFF8F930}" type="parTrans" cxnId="{F1D6BADB-E54F-4247-BB62-4640C21207BC}">
      <dgm:prSet/>
      <dgm:spPr/>
      <dgm:t>
        <a:bodyPr/>
        <a:lstStyle/>
        <a:p>
          <a:endParaRPr lang="fr-BE"/>
        </a:p>
      </dgm:t>
    </dgm:pt>
    <dgm:pt modelId="{84F50FBF-283B-4F1A-BB00-CF018979AC6E}" type="sibTrans" cxnId="{F1D6BADB-E54F-4247-BB62-4640C21207BC}">
      <dgm:prSet/>
      <dgm:spPr/>
      <dgm:t>
        <a:bodyPr/>
        <a:lstStyle/>
        <a:p>
          <a:endParaRPr lang="fr-BE"/>
        </a:p>
      </dgm:t>
    </dgm:pt>
    <dgm:pt modelId="{6290B270-DF91-44C9-A80A-72F0FD48450B}" type="pres">
      <dgm:prSet presAssocID="{4A410109-9883-431B-A305-74259CF0BC47}" presName="Name0" presStyleCnt="0">
        <dgm:presLayoutVars>
          <dgm:dir/>
          <dgm:resizeHandles val="exact"/>
        </dgm:presLayoutVars>
      </dgm:prSet>
      <dgm:spPr/>
    </dgm:pt>
    <dgm:pt modelId="{1DE90A4A-F548-46C7-8AE1-7CA0B55CCA82}" type="pres">
      <dgm:prSet presAssocID="{C62268C8-3C7E-48B9-B91A-912C8322B6CC}" presName="node" presStyleLbl="node1" presStyleIdx="0" presStyleCnt="4">
        <dgm:presLayoutVars>
          <dgm:bulletEnabled val="1"/>
        </dgm:presLayoutVars>
      </dgm:prSet>
      <dgm:spPr/>
    </dgm:pt>
    <dgm:pt modelId="{154775B3-07CD-4086-B2A1-8A65FA7C6F47}" type="pres">
      <dgm:prSet presAssocID="{B08A13BB-CC81-4D9E-81C4-AB1685811A57}" presName="sibTrans" presStyleLbl="sibTrans2D1" presStyleIdx="0" presStyleCnt="3"/>
      <dgm:spPr/>
    </dgm:pt>
    <dgm:pt modelId="{AC20649C-A424-41CC-8867-15051DEEF196}" type="pres">
      <dgm:prSet presAssocID="{B08A13BB-CC81-4D9E-81C4-AB1685811A57}" presName="connectorText" presStyleLbl="sibTrans2D1" presStyleIdx="0" presStyleCnt="3"/>
      <dgm:spPr/>
    </dgm:pt>
    <dgm:pt modelId="{7F97210B-99F8-4333-B7C4-A856FB4E35F9}" type="pres">
      <dgm:prSet presAssocID="{85D823FC-8821-46C1-AAB7-6CC8B721098F}" presName="node" presStyleLbl="node1" presStyleIdx="1" presStyleCnt="4">
        <dgm:presLayoutVars>
          <dgm:bulletEnabled val="1"/>
        </dgm:presLayoutVars>
      </dgm:prSet>
      <dgm:spPr/>
    </dgm:pt>
    <dgm:pt modelId="{4D42593E-659E-41AE-BDCF-72E62BF16D9C}" type="pres">
      <dgm:prSet presAssocID="{84F50FBF-283B-4F1A-BB00-CF018979AC6E}" presName="sibTrans" presStyleLbl="sibTrans2D1" presStyleIdx="1" presStyleCnt="3"/>
      <dgm:spPr/>
    </dgm:pt>
    <dgm:pt modelId="{27DC0C06-63B6-4F4D-9AC1-51A0EB7F50F7}" type="pres">
      <dgm:prSet presAssocID="{84F50FBF-283B-4F1A-BB00-CF018979AC6E}" presName="connectorText" presStyleLbl="sibTrans2D1" presStyleIdx="1" presStyleCnt="3"/>
      <dgm:spPr/>
    </dgm:pt>
    <dgm:pt modelId="{96F73E94-4331-4E43-A3BB-A080BC22F5F7}" type="pres">
      <dgm:prSet presAssocID="{675F4073-3167-40C4-9330-E83A0AD414F2}" presName="node" presStyleLbl="node1" presStyleIdx="2" presStyleCnt="4">
        <dgm:presLayoutVars>
          <dgm:bulletEnabled val="1"/>
        </dgm:presLayoutVars>
      </dgm:prSet>
      <dgm:spPr/>
    </dgm:pt>
    <dgm:pt modelId="{7D0ACB56-3264-417F-AE03-EED68A5A5743}" type="pres">
      <dgm:prSet presAssocID="{E576DB29-5C80-4E57-965D-BA8395FC90B7}" presName="sibTrans" presStyleLbl="sibTrans2D1" presStyleIdx="2" presStyleCnt="3"/>
      <dgm:spPr/>
    </dgm:pt>
    <dgm:pt modelId="{2E5F5F94-BAFC-46C0-9A37-579C52BF1A61}" type="pres">
      <dgm:prSet presAssocID="{E576DB29-5C80-4E57-965D-BA8395FC90B7}" presName="connectorText" presStyleLbl="sibTrans2D1" presStyleIdx="2" presStyleCnt="3"/>
      <dgm:spPr/>
    </dgm:pt>
    <dgm:pt modelId="{3139AAD4-9F2B-4CB3-89E2-A37097DDAB12}" type="pres">
      <dgm:prSet presAssocID="{14ED4CCA-93A0-48D4-A1D3-2E1FE38DE007}" presName="node" presStyleLbl="node1" presStyleIdx="3" presStyleCnt="4">
        <dgm:presLayoutVars>
          <dgm:bulletEnabled val="1"/>
        </dgm:presLayoutVars>
      </dgm:prSet>
      <dgm:spPr/>
    </dgm:pt>
  </dgm:ptLst>
  <dgm:cxnLst>
    <dgm:cxn modelId="{41D2C711-7C65-41D3-9FB8-04DBB605F527}" type="presOf" srcId="{B08A13BB-CC81-4D9E-81C4-AB1685811A57}" destId="{AC20649C-A424-41CC-8867-15051DEEF196}" srcOrd="1" destOrd="0" presId="urn:microsoft.com/office/officeart/2005/8/layout/process1"/>
    <dgm:cxn modelId="{E0E7D715-5CF8-4337-BAA8-9BBB354FB22F}" type="presOf" srcId="{4A410109-9883-431B-A305-74259CF0BC47}" destId="{6290B270-DF91-44C9-A80A-72F0FD48450B}" srcOrd="0" destOrd="0" presId="urn:microsoft.com/office/officeart/2005/8/layout/process1"/>
    <dgm:cxn modelId="{3613EC1A-7B31-48B8-86E3-687B014193A7}" type="presOf" srcId="{84F50FBF-283B-4F1A-BB00-CF018979AC6E}" destId="{4D42593E-659E-41AE-BDCF-72E62BF16D9C}" srcOrd="0" destOrd="0" presId="urn:microsoft.com/office/officeart/2005/8/layout/process1"/>
    <dgm:cxn modelId="{5822901B-F0C8-4A05-AAF0-02F6EFF14812}" srcId="{4A410109-9883-431B-A305-74259CF0BC47}" destId="{C62268C8-3C7E-48B9-B91A-912C8322B6CC}" srcOrd="0" destOrd="0" parTransId="{E6F45FB2-6A5E-4AED-94CF-04337C596AE3}" sibTransId="{B08A13BB-CC81-4D9E-81C4-AB1685811A57}"/>
    <dgm:cxn modelId="{EB0CA426-F6B8-4805-A516-61523710A5B0}" type="presOf" srcId="{B08A13BB-CC81-4D9E-81C4-AB1685811A57}" destId="{154775B3-07CD-4086-B2A1-8A65FA7C6F47}" srcOrd="0" destOrd="0" presId="urn:microsoft.com/office/officeart/2005/8/layout/process1"/>
    <dgm:cxn modelId="{9C6EA86B-9446-4A7A-8598-F5C429973A29}" type="presOf" srcId="{E576DB29-5C80-4E57-965D-BA8395FC90B7}" destId="{2E5F5F94-BAFC-46C0-9A37-579C52BF1A61}" srcOrd="1" destOrd="0" presId="urn:microsoft.com/office/officeart/2005/8/layout/process1"/>
    <dgm:cxn modelId="{777F357D-C562-4C9A-88FB-DE78A919C023}" type="presOf" srcId="{84F50FBF-283B-4F1A-BB00-CF018979AC6E}" destId="{27DC0C06-63B6-4F4D-9AC1-51A0EB7F50F7}" srcOrd="1" destOrd="0" presId="urn:microsoft.com/office/officeart/2005/8/layout/process1"/>
    <dgm:cxn modelId="{BD4F8B95-ACC2-498C-98A0-CB6BF5934FBB}" type="presOf" srcId="{675F4073-3167-40C4-9330-E83A0AD414F2}" destId="{96F73E94-4331-4E43-A3BB-A080BC22F5F7}" srcOrd="0" destOrd="0" presId="urn:microsoft.com/office/officeart/2005/8/layout/process1"/>
    <dgm:cxn modelId="{4141D19B-CC7D-474E-871A-A9ADEDC7A51E}" type="presOf" srcId="{E576DB29-5C80-4E57-965D-BA8395FC90B7}" destId="{7D0ACB56-3264-417F-AE03-EED68A5A5743}" srcOrd="0" destOrd="0" presId="urn:microsoft.com/office/officeart/2005/8/layout/process1"/>
    <dgm:cxn modelId="{CF5DF3AA-93C1-40E9-BA86-6FA4E24C01B2}" type="presOf" srcId="{C62268C8-3C7E-48B9-B91A-912C8322B6CC}" destId="{1DE90A4A-F548-46C7-8AE1-7CA0B55CCA82}" srcOrd="0" destOrd="0" presId="urn:microsoft.com/office/officeart/2005/8/layout/process1"/>
    <dgm:cxn modelId="{A0CD19C5-D8D1-4243-9EEF-AE462B06CE02}" type="presOf" srcId="{85D823FC-8821-46C1-AAB7-6CC8B721098F}" destId="{7F97210B-99F8-4333-B7C4-A856FB4E35F9}" srcOrd="0" destOrd="0" presId="urn:microsoft.com/office/officeart/2005/8/layout/process1"/>
    <dgm:cxn modelId="{878FA4C7-4AF6-4AC2-BBD7-8137856439E4}" type="presOf" srcId="{14ED4CCA-93A0-48D4-A1D3-2E1FE38DE007}" destId="{3139AAD4-9F2B-4CB3-89E2-A37097DDAB12}" srcOrd="0" destOrd="0" presId="urn:microsoft.com/office/officeart/2005/8/layout/process1"/>
    <dgm:cxn modelId="{518CA3CA-D968-4F92-A6AA-EB00DD2431C8}" srcId="{4A410109-9883-431B-A305-74259CF0BC47}" destId="{675F4073-3167-40C4-9330-E83A0AD414F2}" srcOrd="2" destOrd="0" parTransId="{B60527DF-3692-4417-BE65-EE94BB058CDE}" sibTransId="{E576DB29-5C80-4E57-965D-BA8395FC90B7}"/>
    <dgm:cxn modelId="{212E3BD1-36E5-450A-B444-44206572C8D4}" srcId="{4A410109-9883-431B-A305-74259CF0BC47}" destId="{14ED4CCA-93A0-48D4-A1D3-2E1FE38DE007}" srcOrd="3" destOrd="0" parTransId="{B8E4A6C0-27C1-4508-93A2-2D0950757DF6}" sibTransId="{02AFD302-6809-4B57-9900-74DBD410FC4F}"/>
    <dgm:cxn modelId="{F1D6BADB-E54F-4247-BB62-4640C21207BC}" srcId="{4A410109-9883-431B-A305-74259CF0BC47}" destId="{85D823FC-8821-46C1-AAB7-6CC8B721098F}" srcOrd="1" destOrd="0" parTransId="{B2E4E6A7-3B31-41EC-B6F6-2CBFFFF8F930}" sibTransId="{84F50FBF-283B-4F1A-BB00-CF018979AC6E}"/>
    <dgm:cxn modelId="{214A4168-F8B9-41AE-ACA1-CFDD698ED402}" type="presParOf" srcId="{6290B270-DF91-44C9-A80A-72F0FD48450B}" destId="{1DE90A4A-F548-46C7-8AE1-7CA0B55CCA82}" srcOrd="0" destOrd="0" presId="urn:microsoft.com/office/officeart/2005/8/layout/process1"/>
    <dgm:cxn modelId="{A5884C6D-19AA-439A-BAFD-9DC4C7C8984C}" type="presParOf" srcId="{6290B270-DF91-44C9-A80A-72F0FD48450B}" destId="{154775B3-07CD-4086-B2A1-8A65FA7C6F47}" srcOrd="1" destOrd="0" presId="urn:microsoft.com/office/officeart/2005/8/layout/process1"/>
    <dgm:cxn modelId="{024B6457-C4F6-4667-AAC5-6DB358AFACD0}" type="presParOf" srcId="{154775B3-07CD-4086-B2A1-8A65FA7C6F47}" destId="{AC20649C-A424-41CC-8867-15051DEEF196}" srcOrd="0" destOrd="0" presId="urn:microsoft.com/office/officeart/2005/8/layout/process1"/>
    <dgm:cxn modelId="{2331794D-BB35-46DC-BBD2-C61965379419}" type="presParOf" srcId="{6290B270-DF91-44C9-A80A-72F0FD48450B}" destId="{7F97210B-99F8-4333-B7C4-A856FB4E35F9}" srcOrd="2" destOrd="0" presId="urn:microsoft.com/office/officeart/2005/8/layout/process1"/>
    <dgm:cxn modelId="{4BCF25CC-0BAB-45C2-93E0-2B85C102B445}" type="presParOf" srcId="{6290B270-DF91-44C9-A80A-72F0FD48450B}" destId="{4D42593E-659E-41AE-BDCF-72E62BF16D9C}" srcOrd="3" destOrd="0" presId="urn:microsoft.com/office/officeart/2005/8/layout/process1"/>
    <dgm:cxn modelId="{D82BB7EF-034A-4971-A930-8F472FF0585C}" type="presParOf" srcId="{4D42593E-659E-41AE-BDCF-72E62BF16D9C}" destId="{27DC0C06-63B6-4F4D-9AC1-51A0EB7F50F7}" srcOrd="0" destOrd="0" presId="urn:microsoft.com/office/officeart/2005/8/layout/process1"/>
    <dgm:cxn modelId="{1CAFE39F-B5CE-4A8B-A71C-6E9A019ACF09}" type="presParOf" srcId="{6290B270-DF91-44C9-A80A-72F0FD48450B}" destId="{96F73E94-4331-4E43-A3BB-A080BC22F5F7}" srcOrd="4" destOrd="0" presId="urn:microsoft.com/office/officeart/2005/8/layout/process1"/>
    <dgm:cxn modelId="{58468009-ED49-4957-A7BD-E5FBCF5CFF1F}" type="presParOf" srcId="{6290B270-DF91-44C9-A80A-72F0FD48450B}" destId="{7D0ACB56-3264-417F-AE03-EED68A5A5743}" srcOrd="5" destOrd="0" presId="urn:microsoft.com/office/officeart/2005/8/layout/process1"/>
    <dgm:cxn modelId="{25EA9823-54A1-4289-8240-1979106D1CE5}" type="presParOf" srcId="{7D0ACB56-3264-417F-AE03-EED68A5A5743}" destId="{2E5F5F94-BAFC-46C0-9A37-579C52BF1A61}" srcOrd="0" destOrd="0" presId="urn:microsoft.com/office/officeart/2005/8/layout/process1"/>
    <dgm:cxn modelId="{50B08441-3EEC-423E-9AD6-173459BAA217}" type="presParOf" srcId="{6290B270-DF91-44C9-A80A-72F0FD48450B}" destId="{3139AAD4-9F2B-4CB3-89E2-A37097DDAB12}"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90A4A-F548-46C7-8AE1-7CA0B55CCA82}">
      <dsp:nvSpPr>
        <dsp:cNvPr id="0" name=""/>
        <dsp:cNvSpPr/>
      </dsp:nvSpPr>
      <dsp:spPr>
        <a:xfrm>
          <a:off x="3860" y="227635"/>
          <a:ext cx="1687933" cy="20096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Contexte : Enquêtes sur les pratiques et le ressenti des enseignants pendant la crise sanitaire</a:t>
          </a:r>
          <a:endParaRPr lang="fr-BE" sz="1800" kern="1200" dirty="0"/>
        </a:p>
      </dsp:txBody>
      <dsp:txXfrm>
        <a:off x="53298" y="277073"/>
        <a:ext cx="1589057" cy="1910819"/>
      </dsp:txXfrm>
    </dsp:sp>
    <dsp:sp modelId="{154775B3-07CD-4086-B2A1-8A65FA7C6F47}">
      <dsp:nvSpPr>
        <dsp:cNvPr id="0" name=""/>
        <dsp:cNvSpPr/>
      </dsp:nvSpPr>
      <dsp:spPr>
        <a:xfrm>
          <a:off x="1860587" y="1023179"/>
          <a:ext cx="357841" cy="4186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BE" sz="1400" kern="1200"/>
        </a:p>
      </dsp:txBody>
      <dsp:txXfrm>
        <a:off x="1860587" y="1106900"/>
        <a:ext cx="250489" cy="251165"/>
      </dsp:txXfrm>
    </dsp:sp>
    <dsp:sp modelId="{7F97210B-99F8-4333-B7C4-A856FB4E35F9}">
      <dsp:nvSpPr>
        <dsp:cNvPr id="0" name=""/>
        <dsp:cNvSpPr/>
      </dsp:nvSpPr>
      <dsp:spPr>
        <a:xfrm>
          <a:off x="2366967" y="227635"/>
          <a:ext cx="1687933" cy="20096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Notions théoriques autour des modèles d’étude du bien-être professionnel</a:t>
          </a:r>
          <a:endParaRPr lang="fr-BE" sz="1800" kern="1200" dirty="0"/>
        </a:p>
      </dsp:txBody>
      <dsp:txXfrm>
        <a:off x="2416405" y="277073"/>
        <a:ext cx="1589057" cy="1910819"/>
      </dsp:txXfrm>
    </dsp:sp>
    <dsp:sp modelId="{4D42593E-659E-41AE-BDCF-72E62BF16D9C}">
      <dsp:nvSpPr>
        <dsp:cNvPr id="0" name=""/>
        <dsp:cNvSpPr/>
      </dsp:nvSpPr>
      <dsp:spPr>
        <a:xfrm>
          <a:off x="4223694" y="1023179"/>
          <a:ext cx="357841" cy="4186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BE" sz="1400" kern="1200"/>
        </a:p>
      </dsp:txBody>
      <dsp:txXfrm>
        <a:off x="4223694" y="1106900"/>
        <a:ext cx="250489" cy="251165"/>
      </dsp:txXfrm>
    </dsp:sp>
    <dsp:sp modelId="{96F73E94-4331-4E43-A3BB-A080BC22F5F7}">
      <dsp:nvSpPr>
        <dsp:cNvPr id="0" name=""/>
        <dsp:cNvSpPr/>
      </dsp:nvSpPr>
      <dsp:spPr>
        <a:xfrm>
          <a:off x="4730074" y="227635"/>
          <a:ext cx="1687933" cy="20096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Méthodologie : enquêtes menées </a:t>
          </a:r>
          <a:endParaRPr lang="fr-BE" sz="1800" kern="1200" dirty="0"/>
        </a:p>
      </dsp:txBody>
      <dsp:txXfrm>
        <a:off x="4779512" y="277073"/>
        <a:ext cx="1589057" cy="1910819"/>
      </dsp:txXfrm>
    </dsp:sp>
    <dsp:sp modelId="{7D0ACB56-3264-417F-AE03-EED68A5A5743}">
      <dsp:nvSpPr>
        <dsp:cNvPr id="0" name=""/>
        <dsp:cNvSpPr/>
      </dsp:nvSpPr>
      <dsp:spPr>
        <a:xfrm>
          <a:off x="6586801" y="1023179"/>
          <a:ext cx="357841" cy="4186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BE" sz="1400" kern="1200"/>
        </a:p>
      </dsp:txBody>
      <dsp:txXfrm>
        <a:off x="6586801" y="1106900"/>
        <a:ext cx="250489" cy="251165"/>
      </dsp:txXfrm>
    </dsp:sp>
    <dsp:sp modelId="{3139AAD4-9F2B-4CB3-89E2-A37097DDAB12}">
      <dsp:nvSpPr>
        <dsp:cNvPr id="0" name=""/>
        <dsp:cNvSpPr/>
      </dsp:nvSpPr>
      <dsp:spPr>
        <a:xfrm>
          <a:off x="7093181" y="227635"/>
          <a:ext cx="1687933" cy="20096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Résultats des  enquêtes et discussion</a:t>
          </a:r>
          <a:endParaRPr lang="fr-BE" sz="1800" kern="1200" dirty="0"/>
        </a:p>
      </dsp:txBody>
      <dsp:txXfrm>
        <a:off x="7142619" y="277073"/>
        <a:ext cx="1589057" cy="19108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dirty="0"/>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BAE6744-50FF-4EAC-B8F6-50FAD023CFA1}" type="datetimeFigureOut">
              <a:rPr lang="fr-FR"/>
              <a:pPr>
                <a:defRPr/>
              </a:pPr>
              <a:t>17/05/2023</a:t>
            </a:fld>
            <a:endParaRPr lang="fr-BE" dirty="0"/>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dirty="0"/>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7B4D2A2-2AC2-47F8-A6A5-A7DD71C98464}" type="slidenum">
              <a:rPr lang="fr-BE"/>
              <a:pPr>
                <a:defRPr/>
              </a:pPr>
              <a:t>‹N°›</a:t>
            </a:fld>
            <a:endParaRPr lang="fr-BE" dirty="0"/>
          </a:p>
        </p:txBody>
      </p:sp>
    </p:spTree>
    <p:extLst>
      <p:ext uri="{BB962C8B-B14F-4D97-AF65-F5344CB8AC3E}">
        <p14:creationId xmlns:p14="http://schemas.microsoft.com/office/powerpoint/2010/main" val="3293713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dirty="0"/>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FE4DB1C-F76D-47A0-9DEA-1E750A360BE4}" type="datetimeFigureOut">
              <a:rPr lang="fr-FR"/>
              <a:pPr>
                <a:defRPr/>
              </a:pPr>
              <a:t>17/05/2023</a:t>
            </a:fld>
            <a:endParaRPr lang="fr-BE"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BE" noProof="0" dirty="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fr-BE" noProof="0" dirty="0"/>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dirty="0"/>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D7F7ECF-42F4-4999-8AB5-B9CFFB894227}" type="slidenum">
              <a:rPr lang="fr-BE"/>
              <a:pPr>
                <a:defRPr/>
              </a:pPr>
              <a:t>‹N°›</a:t>
            </a:fld>
            <a:endParaRPr lang="fr-BE" dirty="0"/>
          </a:p>
        </p:txBody>
      </p:sp>
    </p:spTree>
    <p:extLst>
      <p:ext uri="{BB962C8B-B14F-4D97-AF65-F5344CB8AC3E}">
        <p14:creationId xmlns:p14="http://schemas.microsoft.com/office/powerpoint/2010/main" val="22452533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A9BBEBD-B41A-4F20-A275-7F911C1CB765}" type="slidenum">
              <a:rPr lang="fr-BE" smtClean="0"/>
              <a:t>1</a:t>
            </a:fld>
            <a:endParaRPr lang="fr-BE"/>
          </a:p>
        </p:txBody>
      </p:sp>
    </p:spTree>
    <p:extLst>
      <p:ext uri="{BB962C8B-B14F-4D97-AF65-F5344CB8AC3E}">
        <p14:creationId xmlns:p14="http://schemas.microsoft.com/office/powerpoint/2010/main" val="4293566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RESULTATS 1</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premier item que je vous présente fait écho à la problématique dont j’ai parlé en début de communication, on voit déjà que l’idée de changer de profession passe par la tête d’une part non négligeable des enseignants interrogés. A noter qu’un autre item interrogeait le fait de changer définitivement de métier et qu’il présente des résultats très similaires.</a:t>
            </a: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11</a:t>
            </a:fld>
            <a:endParaRPr lang="fr-BE" dirty="0"/>
          </a:p>
        </p:txBody>
      </p:sp>
    </p:spTree>
    <p:extLst>
      <p:ext uri="{BB962C8B-B14F-4D97-AF65-F5344CB8AC3E}">
        <p14:creationId xmlns:p14="http://schemas.microsoft.com/office/powerpoint/2010/main" val="219356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RESULTATS 2</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Certaines variables interrogent l’état de bien-être dans lequel se trouve l’échantillon. Ainsi, on apprend qu’ils sont presque deux tiers à ne pas estimer ressentir de bien-être régulièrement dans leur profession. Par régulièrement, nous entendons au moins plusieurs fois par semaine.</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Nous constatons que le sentiment de fatigue et de frustration sont assez prononcés.</a:t>
            </a: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12</a:t>
            </a:fld>
            <a:endParaRPr lang="fr-BE" dirty="0"/>
          </a:p>
        </p:txBody>
      </p:sp>
    </p:spTree>
    <p:extLst>
      <p:ext uri="{BB962C8B-B14F-4D97-AF65-F5344CB8AC3E}">
        <p14:creationId xmlns:p14="http://schemas.microsoft.com/office/powerpoint/2010/main" val="724010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sz="1200" kern="1200" dirty="0">
                <a:solidFill>
                  <a:schemeClr val="tx1"/>
                </a:solidFill>
                <a:effectLst/>
                <a:latin typeface="+mn-lt"/>
                <a:ea typeface="+mn-ea"/>
                <a:cs typeface="+mn-cs"/>
              </a:rPr>
              <a:t>La charge de travail, notamment due à l’hybridation, qui est ressentie comme problématique plusieurs fois par mois par 60,8% des répondants, dont 14,8% qui ont ressenti cette difficulté tous les jours. Et un tiers seulement se sentait régulièrement capable de faire face aux défis pédagogiques imposés par la situation.</a:t>
            </a: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13</a:t>
            </a:fld>
            <a:endParaRPr lang="fr-BE" dirty="0"/>
          </a:p>
        </p:txBody>
      </p:sp>
    </p:spTree>
    <p:extLst>
      <p:ext uri="{BB962C8B-B14F-4D97-AF65-F5344CB8AC3E}">
        <p14:creationId xmlns:p14="http://schemas.microsoft.com/office/powerpoint/2010/main" val="2228099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sz="1200" kern="1200" dirty="0">
                <a:solidFill>
                  <a:schemeClr val="tx1"/>
                </a:solidFill>
                <a:effectLst/>
                <a:latin typeface="+mn-lt"/>
                <a:ea typeface="+mn-ea"/>
                <a:cs typeface="+mn-cs"/>
              </a:rPr>
              <a:t>78% des enseignants ont été enthousiasmés dans leurs relations avec les élèves au moins plusieurs fois par mois et 69,1 % se sont sentis poussés à persévérer dans la profession à la même fréquence de plusieurs fois par mois. Ce sont les valeurs les plus marquées de l’enquête.</a:t>
            </a: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14</a:t>
            </a:fld>
            <a:endParaRPr lang="fr-BE" dirty="0"/>
          </a:p>
        </p:txBody>
      </p:sp>
    </p:spTree>
    <p:extLst>
      <p:ext uri="{BB962C8B-B14F-4D97-AF65-F5344CB8AC3E}">
        <p14:creationId xmlns:p14="http://schemas.microsoft.com/office/powerpoint/2010/main" val="3867856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évoque beaucoup le fait que les enseignants novices abandonnent la profession assez rapidement. Ces items viennent montrer que … et c’est interpellant</a:t>
            </a: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16</a:t>
            </a:fld>
            <a:endParaRPr lang="fr-BE" dirty="0"/>
          </a:p>
        </p:txBody>
      </p:sp>
    </p:spTree>
    <p:extLst>
      <p:ext uri="{BB962C8B-B14F-4D97-AF65-F5344CB8AC3E}">
        <p14:creationId xmlns:p14="http://schemas.microsoft.com/office/powerpoint/2010/main" val="1258497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Alors ce qui est intéressant, c’est de voir le lien entre ces items. Si on croise par exemple le fait de ressentir du bien-être avec l’envie de changer temporairement de profession, on se rend compte que au plus souvent on ressent du bien-être, au moins souvent on considère l’option de changer de métier. Un test statistique nous montre que ce sont bien les mêmes individus qui se répartissent significativement dans les mêmes catégories.</a:t>
            </a: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17</a:t>
            </a:fld>
            <a:endParaRPr lang="fr-BE" dirty="0"/>
          </a:p>
        </p:txBody>
      </p:sp>
    </p:spTree>
    <p:extLst>
      <p:ext uri="{BB962C8B-B14F-4D97-AF65-F5344CB8AC3E}">
        <p14:creationId xmlns:p14="http://schemas.microsoft.com/office/powerpoint/2010/main" val="2171748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L’enthousiasme est lié très fort, les autres modérément. Le travail collaboratif n’est que faiblement lié au sentiment de bien-être.</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18</a:t>
            </a:fld>
            <a:endParaRPr lang="fr-BE" dirty="0"/>
          </a:p>
        </p:txBody>
      </p:sp>
    </p:spTree>
    <p:extLst>
      <p:ext uri="{BB962C8B-B14F-4D97-AF65-F5344CB8AC3E}">
        <p14:creationId xmlns:p14="http://schemas.microsoft.com/office/powerpoint/2010/main" val="407216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On a toujours a peu près la même chose</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50% qui a régulièrement le sentiment que c’est ok.</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25 ou 20 % chez qui ca va pas.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19</a:t>
            </a:fld>
            <a:endParaRPr lang="fr-BE" dirty="0"/>
          </a:p>
        </p:txBody>
      </p:sp>
    </p:spTree>
    <p:extLst>
      <p:ext uri="{BB962C8B-B14F-4D97-AF65-F5344CB8AC3E}">
        <p14:creationId xmlns:p14="http://schemas.microsoft.com/office/powerpoint/2010/main" val="2609700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Ce que nos résultats mettent en évidence : une importante envie de quitter la profession, le stress de la charge de travail et la ressource que constitue le contact des élèves, est déjà bien renseigné dans la littérature d’avant la pandémie.</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Mais une recherche sommaire permet de se rendre compte, chez les auteurs qui ont étudié les effets de la pandémie avec des études avant / pendant, que le contact avec les élèves constitue la ressource principale.</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Selon eux, la preuve réside dans le fait que même si les enseignants ont eu moins de travail pendant le confinement (attentes du métier plus basses), en l’absence de sociabilisation, le bien-être était faible.</a:t>
            </a: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21</a:t>
            </a:fld>
            <a:endParaRPr lang="fr-BE" dirty="0"/>
          </a:p>
        </p:txBody>
      </p:sp>
    </p:spTree>
    <p:extLst>
      <p:ext uri="{BB962C8B-B14F-4D97-AF65-F5344CB8AC3E}">
        <p14:creationId xmlns:p14="http://schemas.microsoft.com/office/powerpoint/2010/main" val="1739383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A9BBEBD-B41A-4F20-A275-7F911C1CB765}" type="slidenum">
              <a:rPr lang="fr-BE" smtClean="0"/>
              <a:t>22</a:t>
            </a:fld>
            <a:endParaRPr lang="fr-BE"/>
          </a:p>
        </p:txBody>
      </p:sp>
    </p:spTree>
    <p:extLst>
      <p:ext uri="{BB962C8B-B14F-4D97-AF65-F5344CB8AC3E}">
        <p14:creationId xmlns:p14="http://schemas.microsoft.com/office/powerpoint/2010/main" val="82875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A9BBEBD-B41A-4F20-A275-7F911C1CB765}" type="slidenum">
              <a:rPr lang="fr-BE" smtClean="0"/>
              <a:t>2</a:t>
            </a:fld>
            <a:endParaRPr lang="fr-BE"/>
          </a:p>
        </p:txBody>
      </p:sp>
    </p:spTree>
    <p:extLst>
      <p:ext uri="{BB962C8B-B14F-4D97-AF65-F5344CB8AC3E}">
        <p14:creationId xmlns:p14="http://schemas.microsoft.com/office/powerpoint/2010/main" val="415915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Je ne pourrai jamais être exhaustif sur les enjeux de l’étude du bien-être dans l’enseignement, je vous propose d’en énumérer quelques uns qui sont régulièrement rappelés dans la littérature</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Au-delà du fait de souhaiter des enseignants qu’ils présentent une bonne santé mentale, comme on peut le souhaiter de toute la population, l’étude du bien-être en enseignement va à la rencontre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d’enjeux institutionnels : des réformes importantes concernant la formation des enseignants et de l’organisation/du fonctionnement de l’école de manière générale sont en cours en FWB</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d’enjeux médicaux et sociaux : On rapporte souvent que la profession enseignante est un vecteur important de stress, stress qui peut se commuer en burnout. Le déficit de bien-être est aussi une des causes pointées dans le phénomène de pénurie qui touche de nombreux pays.</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Et si l’on dépasse l’approche déficitaire, la littérature suggère qu’un enseignant qui éprouve un haut niveau de bien-être travaille mieux et favorise le bien-être de ses élèves.</a:t>
            </a: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3</a:t>
            </a:fld>
            <a:endParaRPr lang="fr-BE" dirty="0"/>
          </a:p>
        </p:txBody>
      </p:sp>
    </p:spTree>
    <p:extLst>
      <p:ext uri="{BB962C8B-B14F-4D97-AF65-F5344CB8AC3E}">
        <p14:creationId xmlns:p14="http://schemas.microsoft.com/office/powerpoint/2010/main" val="2367420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CA9BBEBD-B41A-4F20-A275-7F911C1CB765}" type="slidenum">
              <a:rPr lang="fr-BE" smtClean="0"/>
              <a:t>4</a:t>
            </a:fld>
            <a:endParaRPr lang="fr-BE"/>
          </a:p>
        </p:txBody>
      </p:sp>
    </p:spTree>
    <p:extLst>
      <p:ext uri="{BB962C8B-B14F-4D97-AF65-F5344CB8AC3E}">
        <p14:creationId xmlns:p14="http://schemas.microsoft.com/office/powerpoint/2010/main" val="2181230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Lors de l’année scolaire 2020-2021,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Belgique Francophone, l’organisation scolaire a été régie par des circulaires et, suivant le niveau d’enseignement et les hausses de contamination, certains professeurs ont du donner cours à des demi-classes en présentiel, proposer une hybridation des apprentissages. Parfois une semaine sur deux, parfois la matinée puis l’après midi.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Chaque situation était différente et les profs ont du se débrouiller bon gré mal gré </a:t>
            </a:r>
            <a:endParaRPr lang="fr-BE" sz="1200" kern="1200" dirty="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5"/>
          </p:nvPr>
        </p:nvSpPr>
        <p:spPr/>
        <p:txBody>
          <a:bodyPr/>
          <a:lstStyle/>
          <a:p>
            <a:fld id="{CA9BBEBD-B41A-4F20-A275-7F911C1CB765}" type="slidenum">
              <a:rPr lang="fr-BE" smtClean="0"/>
              <a:t>5</a:t>
            </a:fld>
            <a:endParaRPr lang="fr-BE"/>
          </a:p>
        </p:txBody>
      </p:sp>
    </p:spTree>
    <p:extLst>
      <p:ext uri="{BB962C8B-B14F-4D97-AF65-F5344CB8AC3E}">
        <p14:creationId xmlns:p14="http://schemas.microsoft.com/office/powerpoint/2010/main" val="4022006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Pour analyser les différentes variables et objectiver le portrait que nous brossons, nous faisons appel à deux modèles théoriques apparentés.</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Celui de la santé psychologique au travail envisage le bien-être et la détresse psychologique au regard de variables organisationnelles et personnelles</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et celui du job-</a:t>
            </a:r>
            <a:r>
              <a:rPr lang="fr-FR" sz="1200" kern="1200" dirty="0" err="1">
                <a:solidFill>
                  <a:schemeClr val="tx1"/>
                </a:solidFill>
                <a:effectLst/>
                <a:latin typeface="+mn-lt"/>
                <a:ea typeface="+mn-ea"/>
                <a:cs typeface="+mn-cs"/>
              </a:rPr>
              <a:t>demands</a:t>
            </a:r>
            <a:r>
              <a:rPr lang="fr-FR" sz="1200" kern="1200" dirty="0">
                <a:solidFill>
                  <a:schemeClr val="tx1"/>
                </a:solidFill>
                <a:effectLst/>
                <a:latin typeface="+mn-lt"/>
                <a:ea typeface="+mn-ea"/>
                <a:cs typeface="+mn-cs"/>
              </a:rPr>
              <a:t>-ressources met en balance les attentes du métier et les bénéfices que celui-ci apporte au travailleur.</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littérature sur le bien-être enseignant renvoie régulièrement à ces modèles pour leur caractère opérationnel.</a:t>
            </a: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6</a:t>
            </a:fld>
            <a:endParaRPr lang="fr-BE" dirty="0"/>
          </a:p>
        </p:txBody>
      </p:sp>
    </p:spTree>
    <p:extLst>
      <p:ext uri="{BB962C8B-B14F-4D97-AF65-F5344CB8AC3E}">
        <p14:creationId xmlns:p14="http://schemas.microsoft.com/office/powerpoint/2010/main" val="1063845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HYPOTHESE</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On peut supposer, avant inspection des résultats, que le covid a pu altérer la situation psychologique de certains enseignants puisque la profession a pu engendrer une demande plus ou moins forte en terme de travail, d’adaptation, de stress, et des ressources plus faibles quant aux contacts sociaux.</a:t>
            </a: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7</a:t>
            </a:fld>
            <a:endParaRPr lang="fr-BE" dirty="0"/>
          </a:p>
        </p:txBody>
      </p:sp>
    </p:spTree>
    <p:extLst>
      <p:ext uri="{BB962C8B-B14F-4D97-AF65-F5344CB8AC3E}">
        <p14:creationId xmlns:p14="http://schemas.microsoft.com/office/powerpoint/2010/main" val="1733199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Lors de la pandémie, les membres de l’équipe scientifique de l’école de formation des enseignants ont enquêté auprès d’enseignants de la fédération Wallonie Bruxelles afin de déterminer l’impact de la crise sanitaire sur leurs pratiques. La situation sanitaire évoluant lentement, 3 autres enquêtes ont été réalisées, la dernière étant en cours.</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Ces enquêtes traitent de nombreux sujets, tels que les dispositifs d’apprentissage scolaire, les inégalité, la gestion de classe, le numérique… Et bien entendu le bien-être ou le mal-être ressentis durant la crise.</a:t>
            </a: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8</a:t>
            </a:fld>
            <a:endParaRPr lang="fr-BE" dirty="0"/>
          </a:p>
        </p:txBody>
      </p:sp>
    </p:spTree>
    <p:extLst>
      <p:ext uri="{BB962C8B-B14F-4D97-AF65-F5344CB8AC3E}">
        <p14:creationId xmlns:p14="http://schemas.microsoft.com/office/powerpoint/2010/main" val="2892364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METHODO</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Sans trop entrer dans les détails, il est important de savoir que ce dont nous allons discuter que ne concerne que le volet bien-être de la troisième enquête école et covid. 420 enseignants ont exprimé leur ressenti à propos de l’année scolaire 2020-2021, c’est-à-dire non pas celle du confinement, mais la suivante, lorsque les mesures sanitaires et l’hybridation ont été de rigueur au sein de l’école.. </a:t>
            </a:r>
            <a:endParaRPr lang="fr-BE"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9</a:t>
            </a:fld>
            <a:endParaRPr lang="fr-BE" dirty="0"/>
          </a:p>
        </p:txBody>
      </p:sp>
    </p:spTree>
    <p:extLst>
      <p:ext uri="{BB962C8B-B14F-4D97-AF65-F5344CB8AC3E}">
        <p14:creationId xmlns:p14="http://schemas.microsoft.com/office/powerpoint/2010/main" val="1005237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8.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medecine &amp; pharmacie">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283619" y="511175"/>
            <a:ext cx="6718300" cy="1679575"/>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10" name="Picture 2"/>
          <p:cNvPicPr>
            <a:picLocks noChangeAspect="1" noChangeArrowheads="1"/>
          </p:cNvPicPr>
          <p:nvPr userDrawn="1"/>
        </p:nvPicPr>
        <p:blipFill>
          <a:blip r:embed="rId4" cstate="print"/>
          <a:srcRect/>
          <a:stretch>
            <a:fillRect/>
          </a:stretch>
        </p:blipFill>
        <p:spPr bwMode="auto">
          <a:xfrm>
            <a:off x="203391" y="5809522"/>
            <a:ext cx="1806384" cy="80558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Architecture">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298701" y="515938"/>
            <a:ext cx="6699248" cy="1674812"/>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81921" name="Picture 1"/>
          <p:cNvPicPr>
            <a:picLocks noChangeAspect="1" noChangeArrowheads="1"/>
          </p:cNvPicPr>
          <p:nvPr userDrawn="1"/>
        </p:nvPicPr>
        <p:blipFill>
          <a:blip r:embed="rId4" cstate="print"/>
          <a:srcRect/>
          <a:stretch>
            <a:fillRect/>
          </a:stretch>
        </p:blipFill>
        <p:spPr bwMode="auto">
          <a:xfrm>
            <a:off x="219074" y="5802990"/>
            <a:ext cx="1724025" cy="850224"/>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Services Généraux">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sp>
        <p:nvSpPr>
          <p:cNvPr id="8" name="ZoneTexte 7"/>
          <p:cNvSpPr txBox="1"/>
          <p:nvPr userDrawn="1"/>
        </p:nvSpPr>
        <p:spPr>
          <a:xfrm>
            <a:off x="2257423" y="447674"/>
            <a:ext cx="6743701" cy="1343026"/>
          </a:xfrm>
          <a:prstGeom prst="rect">
            <a:avLst/>
          </a:prstGeom>
          <a:effectLst>
            <a:outerShdw blurRad="127000" dir="2700000" algn="tl" rotWithShape="0">
              <a:prstClr val="black"/>
            </a:outerShdw>
          </a:effectLst>
        </p:spPr>
        <p:txBody>
          <a:bodyPr wrap="none">
            <a:normAutofit/>
          </a:bodyPr>
          <a:lstStyle/>
          <a:p>
            <a:pPr marL="342900" indent="-342900" eaLnBrk="0" hangingPunct="0">
              <a:buFont typeface="Arial" pitchFamily="34" charset="0"/>
              <a:buNone/>
              <a:defRPr/>
            </a:pPr>
            <a:endParaRPr lang="fr-BE" sz="3600" dirty="0">
              <a:solidFill>
                <a:schemeClr val="bg1"/>
              </a:solidFill>
              <a:latin typeface="Calibri" pitchFamily="34" charset="0"/>
              <a:ea typeface="Calibri" pitchFamily="34" charset="0"/>
              <a:cs typeface="Times New Roman" pitchFamily="18" charset="0"/>
            </a:endParaRPr>
          </a:p>
        </p:txBody>
      </p:sp>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942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285999" y="517525"/>
            <a:ext cx="6734175" cy="1683543"/>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5" name="ZoneTexte 4"/>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3" name="Espace réservé du contenu 2"/>
          <p:cNvSpPr>
            <a:spLocks noGrp="1"/>
          </p:cNvSpPr>
          <p:nvPr>
            <p:ph idx="1"/>
          </p:nvPr>
        </p:nvSpPr>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Titre 10"/>
          <p:cNvSpPr>
            <a:spLocks noGrp="1"/>
          </p:cNvSpPr>
          <p:nvPr>
            <p:ph type="title"/>
          </p:nvPr>
        </p:nvSpPr>
        <p:spPr/>
        <p:txBody>
          <a:bodyPr/>
          <a:lstStyle>
            <a:lvl1pPr>
              <a:defRPr>
                <a:solidFill>
                  <a:schemeClr val="accent2"/>
                </a:solidFill>
              </a:defRPr>
            </a:lvl1pPr>
          </a:lstStyle>
          <a:p>
            <a:r>
              <a:rPr lang="fr-FR" dirty="0"/>
              <a:t>Cliquez pour modifier le style du titre</a:t>
            </a:r>
            <a:endParaRPr lang="fr-BE" dirty="0"/>
          </a:p>
        </p:txBody>
      </p:sp>
      <p:sp>
        <p:nvSpPr>
          <p:cNvPr id="6" name="Espace réservé du numéro de diapositive 7"/>
          <p:cNvSpPr>
            <a:spLocks noGrp="1"/>
          </p:cNvSpPr>
          <p:nvPr>
            <p:ph type="sldNum" sz="quarter" idx="10"/>
          </p:nvPr>
        </p:nvSpPr>
        <p:spPr/>
        <p:txBody>
          <a:bodyPr/>
          <a:lstStyle>
            <a:lvl1pPr>
              <a:defRPr/>
            </a:lvl1pPr>
          </a:lstStyle>
          <a:p>
            <a:pPr>
              <a:defRPr/>
            </a:pPr>
            <a:fld id="{E84D0D07-BA6C-4CE2-85E1-215477AE30BF}" type="slidenum">
              <a:rPr lang="fr-BE"/>
              <a:pPr>
                <a:defRPr/>
              </a:pPr>
              <a:t>‹N°›</a:t>
            </a:fld>
            <a:endParaRPr lang="fr-BE" dirty="0"/>
          </a:p>
        </p:txBody>
      </p:sp>
      <p:sp>
        <p:nvSpPr>
          <p:cNvPr id="7" name="Espace réservé du pied de page 13"/>
          <p:cNvSpPr>
            <a:spLocks noGrp="1"/>
          </p:cNvSpPr>
          <p:nvPr>
            <p:ph type="ftr" sz="quarter" idx="11"/>
          </p:nvPr>
        </p:nvSpPr>
        <p:spPr/>
        <p:txBody>
          <a:bodyPr/>
          <a:lstStyle>
            <a:lvl1pPr>
              <a:defRPr/>
            </a:lvl1pPr>
          </a:lstStyle>
          <a:p>
            <a:pPr>
              <a:defRPr/>
            </a:pPr>
            <a:r>
              <a:rPr lang="fr-BE" dirty="0"/>
              <a:t>Service de Psychologie Clinique de l'Enfant et de l'Adolescent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n à gauche, titre et cont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chemeClr val="accent2"/>
                </a:solidFill>
                <a:effectLst/>
                <a:uLnTx/>
                <a:uFillTx/>
                <a:latin typeface="Calibri" pitchFamily="34" charset="0"/>
                <a:ea typeface="Times New Roman" pitchFamily="18" charset="0"/>
                <a:cs typeface="Arial" pitchFamily="34" charset="0"/>
              </a:defRPr>
            </a:lvl1pPr>
          </a:lstStyle>
          <a:p>
            <a:pPr lvl="0"/>
            <a:r>
              <a:rPr lang="fr-FR" dirty="0"/>
              <a:t>Cliquez pour modifier le style du titre</a:t>
            </a:r>
            <a:endParaRPr lang="fr-BE" dirty="0"/>
          </a:p>
        </p:txBody>
      </p:sp>
      <p:sp>
        <p:nvSpPr>
          <p:cNvPr id="3" name="Espace réservé du contenu 2"/>
          <p:cNvSpPr>
            <a:spLocks noGrp="1"/>
          </p:cNvSpPr>
          <p:nvPr>
            <p:ph idx="1"/>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4" name="Espace réservé du texte 13"/>
          <p:cNvSpPr>
            <a:spLocks noGrp="1"/>
          </p:cNvSpPr>
          <p:nvPr>
            <p:ph type="body" sz="quarter" idx="12"/>
          </p:nvPr>
        </p:nvSpPr>
        <p:spPr>
          <a:xfrm>
            <a:off x="114300" y="285750"/>
            <a:ext cx="2028825" cy="6057900"/>
          </a:xfrm>
        </p:spPr>
        <p:txBody>
          <a:bodyPr/>
          <a:lstStyle>
            <a:lvl2pPr marL="0" indent="0" algn="l">
              <a:buNone/>
              <a:defRPr sz="1300" b="1" cap="small" baseline="0">
                <a:solidFill>
                  <a:srgbClr val="C44C4C"/>
                </a:solidFill>
                <a:latin typeface="+mn-lt"/>
              </a:defRPr>
            </a:lvl2pPr>
            <a:lvl3pPr marL="0" indent="0">
              <a:buClr>
                <a:srgbClr val="969696"/>
              </a:buClr>
              <a:buFontTx/>
              <a:buNone/>
              <a:defRPr sz="1300" cap="small">
                <a:solidFill>
                  <a:srgbClr val="969696"/>
                </a:solidFill>
                <a:latin typeface="+mn-lt"/>
              </a:defRPr>
            </a:lvl3pPr>
            <a:lvl4pPr marL="180975" indent="-180975">
              <a:buFont typeface="Wingdings" pitchFamily="2" charset="2"/>
              <a:buChar char="§"/>
              <a:defRPr sz="1300" b="1" cap="small">
                <a:solidFill>
                  <a:srgbClr val="C44C4C"/>
                </a:solidFill>
              </a:defRPr>
            </a:lvl4pPr>
            <a:lvl5pPr marL="180975" marR="0" indent="-180975" algn="l" defTabSz="914400" rtl="0" eaLnBrk="1" fontAlgn="auto" latinLnBrk="0" hangingPunct="1">
              <a:lnSpc>
                <a:spcPct val="100000"/>
              </a:lnSpc>
              <a:spcBef>
                <a:spcPct val="20000"/>
              </a:spcBef>
              <a:spcAft>
                <a:spcPts val="0"/>
              </a:spcAft>
              <a:buClrTx/>
              <a:buSzTx/>
              <a:buFont typeface="Wingdings" pitchFamily="2" charset="2"/>
              <a:buChar char="§"/>
              <a:tabLst/>
              <a:defRPr sz="1300" cap="small" baseline="0">
                <a:solidFill>
                  <a:srgbClr val="969696"/>
                </a:solidFill>
                <a:latin typeface="+mn-lt"/>
              </a:defRPr>
            </a:lvl5pPr>
            <a:lvl6pPr marL="447675" indent="-228600">
              <a:buFont typeface="Wingdings" pitchFamily="2" charset="2"/>
              <a:buChar char="§"/>
              <a:defRPr sz="1300" b="1" cap="small">
                <a:solidFill>
                  <a:srgbClr val="C44C4C"/>
                </a:solidFill>
              </a:defRPr>
            </a:lvl6pPr>
            <a:lvl7pPr marL="447675" indent="-228600">
              <a:buFont typeface="Wingdings" pitchFamily="2" charset="2"/>
              <a:buChar char="§"/>
              <a:defRPr sz="1300" cap="small">
                <a:solidFill>
                  <a:srgbClr val="969696"/>
                </a:solidFill>
              </a:defRPr>
            </a:lvl7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7" name="Espace réservé du numéro de diapositive 11"/>
          <p:cNvSpPr>
            <a:spLocks noGrp="1"/>
          </p:cNvSpPr>
          <p:nvPr>
            <p:ph type="sldNum" sz="quarter" idx="13"/>
          </p:nvPr>
        </p:nvSpPr>
        <p:spPr/>
        <p:txBody>
          <a:bodyPr/>
          <a:lstStyle>
            <a:lvl1pPr>
              <a:defRPr/>
            </a:lvl1pPr>
          </a:lstStyle>
          <a:p>
            <a:pPr>
              <a:defRPr/>
            </a:pPr>
            <a:fld id="{8367BD0E-2A43-401C-A51A-07B7D43C3F74}" type="slidenum">
              <a:rPr lang="fr-BE"/>
              <a:pPr>
                <a:defRPr/>
              </a:pPr>
              <a:t>‹N°›</a:t>
            </a:fld>
            <a:endParaRPr lang="fr-BE" dirty="0"/>
          </a:p>
        </p:txBody>
      </p:sp>
      <p:sp>
        <p:nvSpPr>
          <p:cNvPr id="8" name="Espace réservé du pied de page 12"/>
          <p:cNvSpPr>
            <a:spLocks noGrp="1"/>
          </p:cNvSpPr>
          <p:nvPr>
            <p:ph type="ftr" sz="quarter" idx="14"/>
          </p:nvPr>
        </p:nvSpPr>
        <p:spPr/>
        <p:txBody>
          <a:bodyPr/>
          <a:lstStyle>
            <a:lvl1pPr>
              <a:defRPr/>
            </a:lvl1pPr>
          </a:lstStyle>
          <a:p>
            <a:pPr>
              <a:defRPr/>
            </a:pPr>
            <a:r>
              <a:rPr lang="fr-BE"/>
              <a:t>Service de Psychologie Clinique de l'Enfant et de l'Adolescent</a:t>
            </a:r>
            <a:endParaRPr lang="fr-B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n au-dessus, titre et con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3" name="Espace réservé du contenu 2"/>
          <p:cNvSpPr>
            <a:spLocks noGrp="1"/>
          </p:cNvSpPr>
          <p:nvPr>
            <p:ph idx="1"/>
          </p:nvPr>
        </p:nvSpPr>
        <p:spPr>
          <a:xfrm>
            <a:off x="457200" y="1600200"/>
            <a:ext cx="8229600"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Titre 10"/>
          <p:cNvSpPr>
            <a:spLocks noGrp="1"/>
          </p:cNvSpPr>
          <p:nvPr>
            <p:ph type="title"/>
          </p:nvPr>
        </p:nvSpPr>
        <p:spPr>
          <a:xfrm>
            <a:off x="457200" y="274638"/>
            <a:ext cx="8229600" cy="1143000"/>
          </a:xfrm>
        </p:spPr>
        <p:txBody>
          <a:bodyPr/>
          <a:lstStyle>
            <a:lvl1pPr>
              <a:defRPr>
                <a:solidFill>
                  <a:schemeClr val="accent2"/>
                </a:solidFill>
              </a:defRPr>
            </a:lvl1pPr>
          </a:lstStyle>
          <a:p>
            <a:r>
              <a:rPr lang="fr-FR" dirty="0"/>
              <a:t>Cliquez pour modifier le style du titre</a:t>
            </a:r>
            <a:endParaRPr lang="fr-BE" dirty="0"/>
          </a:p>
        </p:txBody>
      </p:sp>
      <p:sp>
        <p:nvSpPr>
          <p:cNvPr id="17" name="Espace réservé du texte 22"/>
          <p:cNvSpPr>
            <a:spLocks noGrp="1"/>
          </p:cNvSpPr>
          <p:nvPr>
            <p:ph type="body" sz="quarter" idx="15"/>
          </p:nvPr>
        </p:nvSpPr>
        <p:spPr>
          <a:xfrm>
            <a:off x="0" y="0"/>
            <a:ext cx="9144000" cy="228600"/>
          </a:xfrm>
        </p:spPr>
        <p:txBody>
          <a:bodyPr>
            <a:noAutofit/>
          </a:bodyPr>
          <a:lstStyle>
            <a:lvl1pPr algn="ctr">
              <a:buNone/>
              <a:defRPr sz="1200" cap="small" baseline="0"/>
            </a:lvl1pPr>
          </a:lstStyle>
          <a:p>
            <a:pPr lvl="0"/>
            <a:r>
              <a:rPr lang="fr-FR"/>
              <a:t>Cliquez pour modifier les styles du texte du masque</a:t>
            </a:r>
          </a:p>
        </p:txBody>
      </p:sp>
      <p:sp>
        <p:nvSpPr>
          <p:cNvPr id="7" name="Espace réservé du numéro de diapositive 13"/>
          <p:cNvSpPr>
            <a:spLocks noGrp="1"/>
          </p:cNvSpPr>
          <p:nvPr>
            <p:ph type="sldNum" sz="quarter" idx="16"/>
          </p:nvPr>
        </p:nvSpPr>
        <p:spPr/>
        <p:txBody>
          <a:bodyPr/>
          <a:lstStyle>
            <a:lvl1pPr>
              <a:defRPr/>
            </a:lvl1pPr>
          </a:lstStyle>
          <a:p>
            <a:pPr>
              <a:defRPr/>
            </a:pPr>
            <a:fld id="{B27E66B0-5CBE-4E0A-A5C6-DF540FEFB54A}" type="slidenum">
              <a:rPr lang="fr-BE"/>
              <a:pPr>
                <a:defRPr/>
              </a:pPr>
              <a:t>‹N°›</a:t>
            </a:fld>
            <a:endParaRPr lang="fr-BE" dirty="0"/>
          </a:p>
        </p:txBody>
      </p:sp>
      <p:sp>
        <p:nvSpPr>
          <p:cNvPr id="8" name="Espace réservé du pied de page 14"/>
          <p:cNvSpPr>
            <a:spLocks noGrp="1"/>
          </p:cNvSpPr>
          <p:nvPr>
            <p:ph type="ftr" sz="quarter" idx="17"/>
          </p:nvPr>
        </p:nvSpPr>
        <p:spPr/>
        <p:txBody>
          <a:bodyPr/>
          <a:lstStyle>
            <a:lvl1pPr>
              <a:defRPr/>
            </a:lvl1pPr>
          </a:lstStyle>
          <a:p>
            <a:pPr>
              <a:defRPr/>
            </a:pPr>
            <a:r>
              <a:rPr lang="fr-BE" dirty="0"/>
              <a:t>Service de Psychologie Clinique de l'Enfant et de l'Adolescent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titre et cont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chemeClr val="accent2"/>
                </a:solidFill>
                <a:effectLst/>
                <a:uLnTx/>
                <a:uFillTx/>
                <a:latin typeface="Calibri" pitchFamily="34" charset="0"/>
                <a:ea typeface="Times New Roman" pitchFamily="18" charset="0"/>
                <a:cs typeface="Arial" pitchFamily="34" charset="0"/>
              </a:defRPr>
            </a:lvl1pPr>
          </a:lstStyle>
          <a:p>
            <a:pPr lvl="0"/>
            <a:r>
              <a:rPr lang="fr-FR" dirty="0"/>
              <a:t>Cliquez pour modifier le style du titre</a:t>
            </a:r>
            <a:endParaRPr lang="fr-BE" dirty="0"/>
          </a:p>
        </p:txBody>
      </p:sp>
      <p:sp>
        <p:nvSpPr>
          <p:cNvPr id="3" name="Espace réservé du contenu 2"/>
          <p:cNvSpPr>
            <a:spLocks noGrp="1"/>
          </p:cNvSpPr>
          <p:nvPr>
            <p:ph idx="1"/>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3" name="Espace réservé pour une image  12"/>
          <p:cNvSpPr>
            <a:spLocks noGrp="1"/>
          </p:cNvSpPr>
          <p:nvPr>
            <p:ph type="pic" sz="quarter" idx="12"/>
          </p:nvPr>
        </p:nvSpPr>
        <p:spPr>
          <a:xfrm>
            <a:off x="1" y="76200"/>
            <a:ext cx="2227496" cy="6515100"/>
          </a:xfrm>
        </p:spPr>
        <p:txBody>
          <a:bodyPr/>
          <a:lstStyle/>
          <a:p>
            <a:pPr lvl="0"/>
            <a:endParaRPr lang="fr-BE" noProof="0" dirty="0"/>
          </a:p>
        </p:txBody>
      </p:sp>
      <p:sp>
        <p:nvSpPr>
          <p:cNvPr id="7" name="Espace réservé du numéro de diapositive 11"/>
          <p:cNvSpPr>
            <a:spLocks noGrp="1"/>
          </p:cNvSpPr>
          <p:nvPr>
            <p:ph type="sldNum" sz="quarter" idx="13"/>
          </p:nvPr>
        </p:nvSpPr>
        <p:spPr/>
        <p:txBody>
          <a:bodyPr/>
          <a:lstStyle>
            <a:lvl1pPr>
              <a:defRPr/>
            </a:lvl1pPr>
          </a:lstStyle>
          <a:p>
            <a:pPr>
              <a:defRPr/>
            </a:pPr>
            <a:fld id="{EF638697-95BF-4A22-A184-226172814C3E}" type="slidenum">
              <a:rPr lang="fr-BE"/>
              <a:pPr>
                <a:defRPr/>
              </a:pPr>
              <a:t>‹N°›</a:t>
            </a:fld>
            <a:endParaRPr lang="fr-BE" dirty="0"/>
          </a:p>
        </p:txBody>
      </p:sp>
      <p:sp>
        <p:nvSpPr>
          <p:cNvPr id="8" name="Espace réservé du pied de page 13"/>
          <p:cNvSpPr>
            <a:spLocks noGrp="1"/>
          </p:cNvSpPr>
          <p:nvPr>
            <p:ph type="ftr" sz="quarter" idx="14"/>
          </p:nvPr>
        </p:nvSpPr>
        <p:spPr/>
        <p:txBody>
          <a:bodyPr/>
          <a:lstStyle>
            <a:lvl1pPr>
              <a:defRPr/>
            </a:lvl1pPr>
          </a:lstStyle>
          <a:p>
            <a:pPr>
              <a:defRPr/>
            </a:pPr>
            <a:r>
              <a:rPr lang="fr-BE"/>
              <a:t>Service de Psychologie Clinique de l'Enfant et de l'Adolescent</a:t>
            </a:r>
            <a:endParaRPr lang="fr-B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10" name="Titre 9"/>
          <p:cNvSpPr>
            <a:spLocks noGrp="1"/>
          </p:cNvSpPr>
          <p:nvPr>
            <p:ph type="title"/>
          </p:nvPr>
        </p:nvSpPr>
        <p:spPr/>
        <p:txBody>
          <a:bodyPr/>
          <a:lstStyle>
            <a:lvl1pPr>
              <a:defRPr>
                <a:solidFill>
                  <a:schemeClr val="accent2"/>
                </a:solidFill>
              </a:defRPr>
            </a:lvl1pPr>
          </a:lstStyle>
          <a:p>
            <a:r>
              <a:rPr lang="fr-FR" dirty="0"/>
              <a:t>Cliquez pour modifier le style du titre</a:t>
            </a:r>
            <a:endParaRPr lang="fr-BE" dirty="0"/>
          </a:p>
        </p:txBody>
      </p:sp>
      <p:sp>
        <p:nvSpPr>
          <p:cNvPr id="16" name="Espace réservé du contenu 15"/>
          <p:cNvSpPr>
            <a:spLocks noGrp="1"/>
          </p:cNvSpPr>
          <p:nvPr>
            <p:ph sz="quarter" idx="12"/>
          </p:nvPr>
        </p:nvSpPr>
        <p:spPr>
          <a:xfrm>
            <a:off x="46672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7" name="Espace réservé du contenu 15"/>
          <p:cNvSpPr>
            <a:spLocks noGrp="1"/>
          </p:cNvSpPr>
          <p:nvPr>
            <p:ph sz="quarter" idx="13"/>
          </p:nvPr>
        </p:nvSpPr>
        <p:spPr>
          <a:xfrm>
            <a:off x="463867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7" name="Espace réservé du numéro de diapositive 10"/>
          <p:cNvSpPr>
            <a:spLocks noGrp="1"/>
          </p:cNvSpPr>
          <p:nvPr>
            <p:ph type="sldNum" sz="quarter" idx="14"/>
          </p:nvPr>
        </p:nvSpPr>
        <p:spPr/>
        <p:txBody>
          <a:bodyPr/>
          <a:lstStyle>
            <a:lvl1pPr>
              <a:defRPr/>
            </a:lvl1pPr>
          </a:lstStyle>
          <a:p>
            <a:pPr>
              <a:defRPr/>
            </a:pPr>
            <a:fld id="{FE2617E4-4894-4A65-BE9D-81D8AD4FAD7A}" type="slidenum">
              <a:rPr lang="fr-BE"/>
              <a:pPr>
                <a:defRPr/>
              </a:pPr>
              <a:t>‹N°›</a:t>
            </a:fld>
            <a:endParaRPr lang="fr-BE" dirty="0"/>
          </a:p>
        </p:txBody>
      </p:sp>
      <p:sp>
        <p:nvSpPr>
          <p:cNvPr id="8" name="Espace réservé du pied de page 12"/>
          <p:cNvSpPr>
            <a:spLocks noGrp="1"/>
          </p:cNvSpPr>
          <p:nvPr>
            <p:ph type="ftr" sz="quarter" idx="15"/>
          </p:nvPr>
        </p:nvSpPr>
        <p:spPr/>
        <p:txBody>
          <a:bodyPr/>
          <a:lstStyle>
            <a:lvl1pPr>
              <a:defRPr/>
            </a:lvl1pPr>
          </a:lstStyle>
          <a:p>
            <a:pPr>
              <a:defRPr/>
            </a:pPr>
            <a:r>
              <a:rPr lang="fr-BE"/>
              <a:t>Service de Psychologie Clinique de l'Enfant et de l'Adolescent</a:t>
            </a:r>
            <a:endParaRPr lang="fr-B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8" name="ZoneTexte 7"/>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p:txBody>
          <a:bodyPr/>
          <a:lstStyle>
            <a:lvl1pPr>
              <a:defRPr>
                <a:solidFill>
                  <a:schemeClr val="accent2"/>
                </a:solidFill>
              </a:defRPr>
            </a:lvl1pPr>
          </a:lstStyle>
          <a:p>
            <a:r>
              <a:rPr lang="fr-FR" dirty="0"/>
              <a:t>Cliquez pour modifier le style du titre</a:t>
            </a:r>
            <a:endParaRPr lang="fr-BE"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18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18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9" name="Espace réservé du numéro de diapositive 12"/>
          <p:cNvSpPr>
            <a:spLocks noGrp="1"/>
          </p:cNvSpPr>
          <p:nvPr>
            <p:ph type="sldNum" sz="quarter" idx="10"/>
          </p:nvPr>
        </p:nvSpPr>
        <p:spPr/>
        <p:txBody>
          <a:bodyPr/>
          <a:lstStyle>
            <a:lvl1pPr>
              <a:defRPr/>
            </a:lvl1pPr>
          </a:lstStyle>
          <a:p>
            <a:pPr>
              <a:defRPr/>
            </a:pPr>
            <a:fld id="{B399A4E3-6D52-4424-9E3B-4890C72A3643}" type="slidenum">
              <a:rPr lang="fr-BE"/>
              <a:pPr>
                <a:defRPr/>
              </a:pPr>
              <a:t>‹N°›</a:t>
            </a:fld>
            <a:endParaRPr lang="fr-BE" dirty="0"/>
          </a:p>
        </p:txBody>
      </p:sp>
      <p:sp>
        <p:nvSpPr>
          <p:cNvPr id="10" name="Espace réservé du pied de page 13"/>
          <p:cNvSpPr>
            <a:spLocks noGrp="1"/>
          </p:cNvSpPr>
          <p:nvPr>
            <p:ph type="ftr" sz="quarter" idx="11"/>
          </p:nvPr>
        </p:nvSpPr>
        <p:spPr/>
        <p:txBody>
          <a:bodyPr/>
          <a:lstStyle>
            <a:lvl1pPr>
              <a:defRPr/>
            </a:lvl1pPr>
          </a:lstStyle>
          <a:p>
            <a:pPr>
              <a:defRPr/>
            </a:pPr>
            <a:r>
              <a:rPr lang="fr-BE"/>
              <a:t>Service de Psychologie Clinique de l'Enfant et de l'Adolescent</a:t>
            </a:r>
            <a:endParaRPr lang="fr-B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4" name="ZoneTexte 3"/>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p:txBody>
          <a:bodyPr/>
          <a:lstStyle>
            <a:lvl1pPr>
              <a:defRPr>
                <a:solidFill>
                  <a:schemeClr val="accent2"/>
                </a:solidFill>
              </a:defRPr>
            </a:lvl1pPr>
          </a:lstStyle>
          <a:p>
            <a:r>
              <a:rPr lang="fr-FR" dirty="0"/>
              <a:t>Cliquez pour modifier le style du titre</a:t>
            </a:r>
            <a:endParaRPr lang="fr-BE" dirty="0"/>
          </a:p>
        </p:txBody>
      </p:sp>
      <p:sp>
        <p:nvSpPr>
          <p:cNvPr id="5" name="Espace réservé du numéro de diapositive 11"/>
          <p:cNvSpPr>
            <a:spLocks noGrp="1"/>
          </p:cNvSpPr>
          <p:nvPr>
            <p:ph type="sldNum" sz="quarter" idx="10"/>
          </p:nvPr>
        </p:nvSpPr>
        <p:spPr/>
        <p:txBody>
          <a:bodyPr/>
          <a:lstStyle>
            <a:lvl1pPr>
              <a:defRPr/>
            </a:lvl1pPr>
          </a:lstStyle>
          <a:p>
            <a:pPr>
              <a:defRPr/>
            </a:pPr>
            <a:fld id="{409E434B-834A-4B3C-A6CC-D634FFB8216D}" type="slidenum">
              <a:rPr lang="fr-BE"/>
              <a:pPr>
                <a:defRPr/>
              </a:pPr>
              <a:t>‹N°›</a:t>
            </a:fld>
            <a:endParaRPr lang="fr-BE" dirty="0"/>
          </a:p>
        </p:txBody>
      </p:sp>
      <p:sp>
        <p:nvSpPr>
          <p:cNvPr id="6" name="Espace réservé du pied de page 12"/>
          <p:cNvSpPr>
            <a:spLocks noGrp="1"/>
          </p:cNvSpPr>
          <p:nvPr>
            <p:ph type="ftr" sz="quarter" idx="11"/>
          </p:nvPr>
        </p:nvSpPr>
        <p:spPr/>
        <p:txBody>
          <a:bodyPr/>
          <a:lstStyle>
            <a:lvl1pPr>
              <a:defRPr/>
            </a:lvl1pPr>
          </a:lstStyle>
          <a:p>
            <a:pPr>
              <a:defRPr/>
            </a:pPr>
            <a:r>
              <a:rPr lang="fr-BE"/>
              <a:t>Service de Psychologie Clinique de l'Enfant et de l'Adolescent</a:t>
            </a:r>
            <a:endParaRPr lang="fr-B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3" name="ZoneTexte 2"/>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4" name="Espace réservé du numéro de diapositive 5"/>
          <p:cNvSpPr>
            <a:spLocks noGrp="1"/>
          </p:cNvSpPr>
          <p:nvPr>
            <p:ph type="sldNum" sz="quarter" idx="10"/>
          </p:nvPr>
        </p:nvSpPr>
        <p:spPr/>
        <p:txBody>
          <a:bodyPr/>
          <a:lstStyle>
            <a:lvl1pPr>
              <a:defRPr/>
            </a:lvl1pPr>
          </a:lstStyle>
          <a:p>
            <a:pPr>
              <a:defRPr/>
            </a:pPr>
            <a:fld id="{08BFE5C0-0B6B-48DC-B68C-BA922E7A4541}" type="slidenum">
              <a:rPr lang="fr-BE"/>
              <a:pPr>
                <a:defRPr/>
              </a:pPr>
              <a:t>‹N°›</a:t>
            </a:fld>
            <a:endParaRPr lang="fr-BE" dirty="0"/>
          </a:p>
        </p:txBody>
      </p:sp>
      <p:sp>
        <p:nvSpPr>
          <p:cNvPr id="5" name="Espace réservé du pied de page 6"/>
          <p:cNvSpPr>
            <a:spLocks noGrp="1"/>
          </p:cNvSpPr>
          <p:nvPr>
            <p:ph type="ftr" sz="quarter" idx="11"/>
          </p:nvPr>
        </p:nvSpPr>
        <p:spPr/>
        <p:txBody>
          <a:bodyPr/>
          <a:lstStyle>
            <a:lvl1pPr>
              <a:defRPr/>
            </a:lvl1pPr>
          </a:lstStyle>
          <a:p>
            <a:pPr>
              <a:defRPr/>
            </a:pPr>
            <a:r>
              <a:rPr lang="fr-BE"/>
              <a:t>Service de Psychologie Clinique de l'Enfant et de l'Adolescent</a:t>
            </a:r>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itre Polytech">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Picture 8"/>
          <p:cNvPicPr>
            <a:picLocks noChangeAspect="1" noChangeArrowheads="1"/>
          </p:cNvPicPr>
          <p:nvPr userDrawn="1"/>
        </p:nvPicPr>
        <p:blipFill>
          <a:blip r:embed="rId3" cstate="print"/>
          <a:srcRect/>
          <a:stretch>
            <a:fillRect/>
          </a:stretch>
        </p:blipFill>
        <p:spPr bwMode="auto">
          <a:xfrm>
            <a:off x="187325" y="5907088"/>
            <a:ext cx="1778000" cy="612775"/>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302670" y="519113"/>
            <a:ext cx="6686548" cy="1671637"/>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à gauch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marL="0" indent="0">
              <a:buNone/>
              <a:defRPr sz="32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8"/>
          <p:cNvSpPr>
            <a:spLocks noGrp="1"/>
          </p:cNvSpPr>
          <p:nvPr>
            <p:ph type="sldNum" sz="quarter" idx="10"/>
          </p:nvPr>
        </p:nvSpPr>
        <p:spPr/>
        <p:txBody>
          <a:bodyPr/>
          <a:lstStyle>
            <a:lvl1pPr>
              <a:defRPr/>
            </a:lvl1pPr>
          </a:lstStyle>
          <a:p>
            <a:pPr>
              <a:defRPr/>
            </a:pPr>
            <a:fld id="{AC0B8AA1-91CF-48D5-ACEB-1FB0E427801C}" type="slidenum">
              <a:rPr lang="fr-BE"/>
              <a:pPr>
                <a:defRPr/>
              </a:pPr>
              <a:t>‹N°›</a:t>
            </a:fld>
            <a:endParaRPr lang="fr-BE" dirty="0"/>
          </a:p>
        </p:txBody>
      </p:sp>
      <p:sp>
        <p:nvSpPr>
          <p:cNvPr id="8" name="Espace réservé du pied de page 12"/>
          <p:cNvSpPr>
            <a:spLocks noGrp="1"/>
          </p:cNvSpPr>
          <p:nvPr>
            <p:ph type="ftr" sz="quarter" idx="11"/>
          </p:nvPr>
        </p:nvSpPr>
        <p:spPr/>
        <p:txBody>
          <a:bodyPr/>
          <a:lstStyle>
            <a:lvl1pPr>
              <a:defRPr/>
            </a:lvl1pPr>
          </a:lstStyle>
          <a:p>
            <a:pPr>
              <a:defRPr/>
            </a:pPr>
            <a:r>
              <a:rPr lang="fr-BE"/>
              <a:t>Service de Psychologie Clinique de l'Enfant et de l'Adolescent</a:t>
            </a:r>
            <a:endParaRPr lang="fr-B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en-desso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8"/>
          <p:cNvSpPr>
            <a:spLocks noGrp="1"/>
          </p:cNvSpPr>
          <p:nvPr>
            <p:ph type="sldNum" sz="quarter" idx="10"/>
          </p:nvPr>
        </p:nvSpPr>
        <p:spPr/>
        <p:txBody>
          <a:bodyPr/>
          <a:lstStyle>
            <a:lvl1pPr>
              <a:defRPr/>
            </a:lvl1pPr>
          </a:lstStyle>
          <a:p>
            <a:pPr>
              <a:defRPr/>
            </a:pPr>
            <a:fld id="{5269FFC6-F3D3-44CE-8875-302054ACEC4E}" type="slidenum">
              <a:rPr lang="fr-BE"/>
              <a:pPr>
                <a:defRPr/>
              </a:pPr>
              <a:t>‹N°›</a:t>
            </a:fld>
            <a:endParaRPr lang="fr-BE" dirty="0"/>
          </a:p>
        </p:txBody>
      </p:sp>
      <p:sp>
        <p:nvSpPr>
          <p:cNvPr id="8" name="Espace réservé du pied de page 12"/>
          <p:cNvSpPr>
            <a:spLocks noGrp="1"/>
          </p:cNvSpPr>
          <p:nvPr>
            <p:ph type="ftr" sz="quarter" idx="11"/>
          </p:nvPr>
        </p:nvSpPr>
        <p:spPr/>
        <p:txBody>
          <a:bodyPr/>
          <a:lstStyle>
            <a:lvl1pPr>
              <a:defRPr/>
            </a:lvl1pPr>
          </a:lstStyle>
          <a:p>
            <a:pPr>
              <a:defRPr/>
            </a:pPr>
            <a:r>
              <a:rPr lang="fr-BE"/>
              <a:t>Service de Psychologie Clinique de l'Enfant et de l'Adolescent</a:t>
            </a:r>
            <a:endParaRPr lang="fr-B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pic>
        <p:nvPicPr>
          <p:cNvPr id="3080" name="Picture 2"/>
          <p:cNvPicPr>
            <a:picLocks noChangeAspect="1" noChangeArrowheads="1"/>
          </p:cNvPicPr>
          <p:nvPr/>
        </p:nvPicPr>
        <p:blipFill>
          <a:blip r:embed="rId2" cstate="print"/>
          <a:srcRect l="269" t="20290" r="13968" b="25948"/>
          <a:stretch>
            <a:fillRect/>
          </a:stretch>
        </p:blipFill>
        <p:spPr bwMode="auto">
          <a:xfrm>
            <a:off x="0" y="0"/>
            <a:ext cx="9144000" cy="77788"/>
          </a:xfrm>
          <a:prstGeom prst="rect">
            <a:avLst/>
          </a:prstGeom>
          <a:noFill/>
          <a:ln w="9525">
            <a:noFill/>
            <a:miter lim="800000"/>
            <a:headEnd/>
            <a:tailEnd/>
          </a:ln>
        </p:spPr>
      </p:pic>
      <p:pic>
        <p:nvPicPr>
          <p:cNvPr id="3081" name="Image 9" descr="passage_long.jpg"/>
          <p:cNvPicPr>
            <a:picLocks noChangeAspect="1"/>
          </p:cNvPicPr>
          <p:nvPr/>
        </p:nvPicPr>
        <p:blipFill>
          <a:blip r:embed="rId3" cstate="print">
            <a:lum bright="6000"/>
          </a:blip>
          <a:srcRect r="22034"/>
          <a:stretch>
            <a:fillRect/>
          </a:stretch>
        </p:blipFill>
        <p:spPr bwMode="auto">
          <a:xfrm>
            <a:off x="2270125" y="523875"/>
            <a:ext cx="6740525" cy="1666875"/>
          </a:xfrm>
          <a:prstGeom prst="rect">
            <a:avLst/>
          </a:prstGeom>
          <a:noFill/>
          <a:ln w="9525">
            <a:noFill/>
            <a:miter lim="800000"/>
            <a:headEnd/>
            <a:tailEnd/>
          </a:ln>
        </p:spPr>
      </p:pic>
      <p:pic>
        <p:nvPicPr>
          <p:cNvPr id="3085" name="Image 9" descr="UMONS_Fac psy et siences educ_small.png"/>
          <p:cNvPicPr>
            <a:picLocks noChangeAspect="1"/>
          </p:cNvPicPr>
          <p:nvPr/>
        </p:nvPicPr>
        <p:blipFill>
          <a:blip r:embed="rId4" cstate="print"/>
          <a:srcRect/>
          <a:stretch>
            <a:fillRect/>
          </a:stretch>
        </p:blipFill>
        <p:spPr bwMode="auto">
          <a:xfrm>
            <a:off x="107950" y="5767388"/>
            <a:ext cx="1670050" cy="757237"/>
          </a:xfrm>
          <a:prstGeom prst="rect">
            <a:avLst/>
          </a:prstGeom>
          <a:noFill/>
          <a:ln w="9525">
            <a:noFill/>
            <a:miter lim="800000"/>
            <a:headEnd/>
            <a:tailEnd/>
          </a:ln>
        </p:spPr>
      </p:pic>
      <p:sp>
        <p:nvSpPr>
          <p:cNvPr id="10" name="ZoneTexte 8"/>
          <p:cNvSpPr txBox="1"/>
          <p:nvPr userDrawn="1"/>
        </p:nvSpPr>
        <p:spPr>
          <a:xfrm>
            <a:off x="2247900" y="447675"/>
            <a:ext cx="5105400" cy="1371600"/>
          </a:xfrm>
          <a:prstGeom prst="rect">
            <a:avLst/>
          </a:prstGeom>
          <a:effectLst>
            <a:outerShdw blurRad="50800" dist="38100" dir="2700000" algn="tl" rotWithShape="0">
              <a:prstClr val="black"/>
            </a:outerShdw>
          </a:effectLst>
        </p:spPr>
        <p:txBody>
          <a:bodyPr wrap="none">
            <a:normAutofit/>
          </a:bodyPr>
          <a:lstStyle/>
          <a:p>
            <a:pPr marL="342900" indent="-342900" eaLnBrk="0" hangingPunct="0">
              <a:buFont typeface="Arial" pitchFamily="34" charset="0"/>
              <a:buNone/>
              <a:defRPr/>
            </a:pPr>
            <a:r>
              <a:rPr lang="fr-FR" sz="3600">
                <a:solidFill>
                  <a:schemeClr val="bg1"/>
                </a:solidFill>
                <a:latin typeface="Calibri" pitchFamily="34" charset="0"/>
                <a:ea typeface="Calibri" pitchFamily="34" charset="0"/>
                <a:cs typeface="Times New Roman" pitchFamily="18" charset="0"/>
              </a:rPr>
              <a:t>Faculté de Psychologie </a:t>
            </a:r>
            <a:br>
              <a:rPr lang="fr-FR" sz="3600">
                <a:solidFill>
                  <a:schemeClr val="bg1"/>
                </a:solidFill>
                <a:latin typeface="Calibri" pitchFamily="34" charset="0"/>
                <a:ea typeface="Calibri" pitchFamily="34" charset="0"/>
                <a:cs typeface="Times New Roman" pitchFamily="18" charset="0"/>
              </a:rPr>
            </a:br>
            <a:r>
              <a:rPr lang="fr-FR" sz="3600">
                <a:solidFill>
                  <a:schemeClr val="bg1"/>
                </a:solidFill>
                <a:latin typeface="Calibri" pitchFamily="34" charset="0"/>
                <a:ea typeface="Calibri" pitchFamily="34" charset="0"/>
                <a:cs typeface="Times New Roman" pitchFamily="18" charset="0"/>
              </a:rPr>
              <a:t>et des Sciences de l’Education</a:t>
            </a:r>
            <a:endParaRPr lang="fr-BE" sz="3600">
              <a:solidFill>
                <a:schemeClr val="bg1"/>
              </a:solidFill>
              <a:latin typeface="Calibri" pitchFamily="34" charset="0"/>
              <a:ea typeface="Calibri" pitchFamily="34" charset="0"/>
              <a:cs typeface="Times New Roman" pitchFamily="18" charset="0"/>
            </a:endParaRPr>
          </a:p>
        </p:txBody>
      </p:sp>
      <p:pic>
        <p:nvPicPr>
          <p:cNvPr id="3087" name="Picture 3"/>
          <p:cNvPicPr>
            <a:picLocks noChangeAspect="1" noChangeArrowheads="1"/>
          </p:cNvPicPr>
          <p:nvPr userDrawn="1"/>
        </p:nvPicPr>
        <p:blipFill>
          <a:blip r:embed="rId5" cstate="print"/>
          <a:srcRect/>
          <a:stretch>
            <a:fillRect/>
          </a:stretch>
        </p:blipFill>
        <p:spPr bwMode="auto">
          <a:xfrm>
            <a:off x="285750" y="185738"/>
            <a:ext cx="1704975" cy="584200"/>
          </a:xfrm>
          <a:prstGeom prst="rect">
            <a:avLst/>
          </a:prstGeom>
          <a:noFill/>
          <a:ln w="9525">
            <a:noFill/>
            <a:miter lim="800000"/>
            <a:headEnd/>
            <a:tailEnd/>
          </a:ln>
        </p:spPr>
      </p:pic>
      <p:pic>
        <p:nvPicPr>
          <p:cNvPr id="3088" name="Picture 2"/>
          <p:cNvPicPr>
            <a:picLocks noChangeAspect="1" noChangeArrowheads="1"/>
          </p:cNvPicPr>
          <p:nvPr userDrawn="1"/>
        </p:nvPicPr>
        <p:blipFill>
          <a:blip r:embed="rId2" cstate="print"/>
          <a:srcRect l="269" t="20290" r="13968" b="25948"/>
          <a:stretch>
            <a:fillRect/>
          </a:stretch>
        </p:blipFill>
        <p:spPr bwMode="auto">
          <a:xfrm>
            <a:off x="0" y="6777831"/>
            <a:ext cx="9144000" cy="77787"/>
          </a:xfrm>
          <a:prstGeom prst="rect">
            <a:avLst/>
          </a:prstGeom>
          <a:noFill/>
          <a:ln w="9525">
            <a:noFill/>
            <a:miter lim="800000"/>
            <a:headEnd/>
            <a:tailEnd/>
          </a:ln>
        </p:spPr>
      </p:pic>
    </p:spTree>
    <p:extLst>
      <p:ext uri="{BB962C8B-B14F-4D97-AF65-F5344CB8AC3E}">
        <p14:creationId xmlns:p14="http://schemas.microsoft.com/office/powerpoint/2010/main" val="3395264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111813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psycho &amp; sciences éducation">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306637" y="523875"/>
            <a:ext cx="6667500" cy="1666875"/>
          </a:xfrm>
          <a:prstGeom prst="rect">
            <a:avLst/>
          </a:prstGeom>
          <a:noFill/>
          <a:ln w="9525">
            <a:noFill/>
            <a:miter lim="800000"/>
            <a:headEnd/>
            <a:tailEnd/>
          </a:ln>
        </p:spPr>
      </p:pic>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2"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3"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4"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10" name="Image 9" descr="UMONS_Fac psy et siences educ_small.png"/>
          <p:cNvPicPr>
            <a:picLocks noChangeAspect="1"/>
          </p:cNvPicPr>
          <p:nvPr userDrawn="1"/>
        </p:nvPicPr>
        <p:blipFill>
          <a:blip r:embed="rId4" cstate="print"/>
          <a:stretch>
            <a:fillRect/>
          </a:stretch>
        </p:blipFill>
        <p:spPr>
          <a:xfrm>
            <a:off x="246490" y="5840963"/>
            <a:ext cx="1669774" cy="7563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itre Sciences">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5050" y="514350"/>
            <a:ext cx="6724650" cy="1681162"/>
          </a:xfrm>
          <a:prstGeom prst="rect">
            <a:avLst/>
          </a:prstGeom>
        </p:spPr>
      </p:pic>
      <p:pic>
        <p:nvPicPr>
          <p:cNvPr id="7" name="Picture 3"/>
          <p:cNvPicPr>
            <a:picLocks noChangeAspect="1" noChangeArrowheads="1"/>
          </p:cNvPicPr>
          <p:nvPr userDrawn="1"/>
        </p:nvPicPr>
        <p:blipFill>
          <a:blip r:embed="rId3" cstate="print"/>
          <a:srcRect/>
          <a:stretch>
            <a:fillRect/>
          </a:stretch>
        </p:blipFill>
        <p:spPr bwMode="auto">
          <a:xfrm>
            <a:off x="285750" y="185738"/>
            <a:ext cx="1704975" cy="584200"/>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88065" name="Picture 1"/>
          <p:cNvPicPr>
            <a:picLocks noChangeAspect="1" noChangeArrowheads="1"/>
          </p:cNvPicPr>
          <p:nvPr userDrawn="1"/>
        </p:nvPicPr>
        <p:blipFill>
          <a:blip r:embed="rId4" cstate="print"/>
          <a:srcRect/>
          <a:stretch>
            <a:fillRect/>
          </a:stretch>
        </p:blipFill>
        <p:spPr bwMode="auto">
          <a:xfrm>
            <a:off x="328397" y="5814015"/>
            <a:ext cx="1612323" cy="82491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II">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1025" y="512417"/>
            <a:ext cx="6732394" cy="1683098"/>
          </a:xfrm>
          <a:prstGeom prst="rect">
            <a:avLst/>
          </a:prstGeom>
        </p:spPr>
      </p:pic>
      <p:pic>
        <p:nvPicPr>
          <p:cNvPr id="87041" name="Picture 1"/>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63574" y="5818716"/>
            <a:ext cx="863599" cy="829733"/>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itre Warocqué">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Image 8" descr="warocque.PNG"/>
          <p:cNvPicPr>
            <a:picLocks noChangeAspect="1"/>
          </p:cNvPicPr>
          <p:nvPr userDrawn="1"/>
        </p:nvPicPr>
        <p:blipFill>
          <a:blip r:embed="rId3" cstate="print"/>
          <a:srcRect/>
          <a:stretch>
            <a:fillRect/>
          </a:stretch>
        </p:blipFill>
        <p:spPr bwMode="auto">
          <a:xfrm>
            <a:off x="561975" y="5534025"/>
            <a:ext cx="1193800" cy="1114425"/>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298701" y="506413"/>
            <a:ext cx="6699248" cy="1674812"/>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ISL">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Image 8" descr="sciences du langage.PNG"/>
          <p:cNvPicPr>
            <a:picLocks noChangeAspect="1"/>
          </p:cNvPicPr>
          <p:nvPr userDrawn="1"/>
        </p:nvPicPr>
        <p:blipFill>
          <a:blip r:embed="rId3" cstate="print"/>
          <a:srcRect/>
          <a:stretch>
            <a:fillRect/>
          </a:stretch>
        </p:blipFill>
        <p:spPr bwMode="auto">
          <a:xfrm>
            <a:off x="303213" y="5457825"/>
            <a:ext cx="1589087" cy="1200150"/>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301875" y="515938"/>
            <a:ext cx="6692900" cy="1673225"/>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roit">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Picture 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38175" y="5749281"/>
            <a:ext cx="962025" cy="663276"/>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284412" y="519113"/>
            <a:ext cx="6718300" cy="1679575"/>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H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598" y="508240"/>
            <a:ext cx="6731452" cy="1682863"/>
          </a:xfrm>
          <a:prstGeom prst="rect">
            <a:avLst/>
          </a:prstGeom>
        </p:spPr>
      </p:pic>
      <p:pic>
        <p:nvPicPr>
          <p:cNvPr id="6" name="Picture 3"/>
          <p:cNvPicPr>
            <a:picLocks noChangeAspect="1" noChangeArrowheads="1"/>
          </p:cNvPicPr>
          <p:nvPr userDrawn="1"/>
        </p:nvPicPr>
        <p:blipFill>
          <a:blip r:embed="rId3" cstate="print"/>
          <a:srcRect/>
          <a:stretch>
            <a:fillRect/>
          </a:stretch>
        </p:blipFill>
        <p:spPr bwMode="auto">
          <a:xfrm>
            <a:off x="285750" y="185738"/>
            <a:ext cx="1704975" cy="584200"/>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82947" name="Picture 3"/>
          <p:cNvPicPr>
            <a:picLocks noChangeAspect="1" noChangeArrowheads="1"/>
          </p:cNvPicPr>
          <p:nvPr userDrawn="1"/>
        </p:nvPicPr>
        <p:blipFill>
          <a:blip r:embed="rId4" cstate="print"/>
          <a:srcRect/>
          <a:stretch>
            <a:fillRect/>
          </a:stretch>
        </p:blipFill>
        <p:spPr bwMode="auto">
          <a:xfrm>
            <a:off x="371474" y="5858676"/>
            <a:ext cx="1507635" cy="713574"/>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pic>
        <p:nvPicPr>
          <p:cNvPr id="1028" name="Picture 2"/>
          <p:cNvPicPr>
            <a:picLocks noChangeAspect="1" noChangeArrowheads="1"/>
          </p:cNvPicPr>
          <p:nvPr userDrawn="1"/>
        </p:nvPicPr>
        <p:blipFill>
          <a:blip r:embed="rId25" cstate="print"/>
          <a:srcRect l="269" t="20290" r="13968" b="25948"/>
          <a:stretch>
            <a:fillRect/>
          </a:stretch>
        </p:blipFill>
        <p:spPr bwMode="auto">
          <a:xfrm>
            <a:off x="0" y="0"/>
            <a:ext cx="9144000" cy="77788"/>
          </a:xfrm>
          <a:prstGeom prst="rect">
            <a:avLst/>
          </a:prstGeom>
          <a:noFill/>
          <a:ln w="9525">
            <a:noFill/>
            <a:miter lim="800000"/>
            <a:headEnd/>
            <a:tailEnd/>
          </a:ln>
        </p:spPr>
      </p:pic>
      <p:pic>
        <p:nvPicPr>
          <p:cNvPr id="1029" name="Picture 2"/>
          <p:cNvPicPr>
            <a:picLocks noChangeAspect="1" noChangeArrowheads="1"/>
          </p:cNvPicPr>
          <p:nvPr userDrawn="1"/>
        </p:nvPicPr>
        <p:blipFill>
          <a:blip r:embed="rId25" cstate="print"/>
          <a:srcRect l="269" t="20290" r="13968" b="25948"/>
          <a:stretch>
            <a:fillRect/>
          </a:stretch>
        </p:blipFill>
        <p:spPr bwMode="auto">
          <a:xfrm>
            <a:off x="0" y="6780213"/>
            <a:ext cx="9144000" cy="77787"/>
          </a:xfrm>
          <a:prstGeom prst="rect">
            <a:avLst/>
          </a:prstGeom>
          <a:noFill/>
          <a:ln w="9525">
            <a:noFill/>
            <a:miter lim="800000"/>
            <a:headEnd/>
            <a:tailEnd/>
          </a:ln>
        </p:spPr>
      </p:pic>
      <p:sp>
        <p:nvSpPr>
          <p:cNvPr id="6" name="Espace réservé du pied de page 5"/>
          <p:cNvSpPr>
            <a:spLocks noGrp="1"/>
          </p:cNvSpPr>
          <p:nvPr>
            <p:ph type="ftr" sz="quarter" idx="3"/>
          </p:nvPr>
        </p:nvSpPr>
        <p:spPr>
          <a:xfrm>
            <a:off x="2228850" y="6581775"/>
            <a:ext cx="6400800" cy="2762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r>
              <a:rPr lang="fr-BE"/>
              <a:t>Service de Psychologie Clinique de l'Enfant et de l'Adolescent</a:t>
            </a:r>
            <a:endParaRPr lang="fr-BE" dirty="0"/>
          </a:p>
        </p:txBody>
      </p:sp>
      <p:sp>
        <p:nvSpPr>
          <p:cNvPr id="7" name="Espace réservé du numéro de diapositive 6"/>
          <p:cNvSpPr>
            <a:spLocks noGrp="1"/>
          </p:cNvSpPr>
          <p:nvPr>
            <p:ph type="sldNum" sz="quarter" idx="4"/>
          </p:nvPr>
        </p:nvSpPr>
        <p:spPr>
          <a:xfrm>
            <a:off x="8629650" y="6580188"/>
            <a:ext cx="514350" cy="277812"/>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n-lt"/>
                <a:cs typeface="+mn-cs"/>
              </a:defRPr>
            </a:lvl1pPr>
          </a:lstStyle>
          <a:p>
            <a:pPr>
              <a:defRPr/>
            </a:pPr>
            <a:fld id="{B2788E00-F875-4D77-9ED4-63F826220AA2}" type="slidenum">
              <a:rPr lang="fr-BE"/>
              <a:pPr>
                <a:defRPr/>
              </a:pPr>
              <a:t>‹N°›</a:t>
            </a:fld>
            <a:endParaRPr lang="fr-BE"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10"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1" r:id="rId22"/>
    <p:sldLayoutId id="2147483712" r:id="rId23"/>
  </p:sldLayoutIdLst>
  <p:hf sldNum="0" hdr="0" ftr="0" dt="0"/>
  <p:txStyles>
    <p:titleStyle>
      <a:lvl1pPr algn="ctr" rtl="0" fontAlgn="base">
        <a:spcBef>
          <a:spcPct val="0"/>
        </a:spcBef>
        <a:spcAft>
          <a:spcPct val="0"/>
        </a:spcAft>
        <a:defRPr lang="fr-BE" sz="4400" b="1" kern="1200" dirty="0">
          <a:solidFill>
            <a:schemeClr val="accent2"/>
          </a:solidFill>
          <a:latin typeface="Calibri" pitchFamily="34" charset="0"/>
          <a:ea typeface="+mj-ea"/>
          <a:cs typeface="Arial" pitchFamily="34" charset="0"/>
        </a:defRPr>
      </a:lvl1pPr>
      <a:lvl2pPr algn="ctr" rtl="0" fontAlgn="base">
        <a:spcBef>
          <a:spcPct val="0"/>
        </a:spcBef>
        <a:spcAft>
          <a:spcPct val="0"/>
        </a:spcAft>
        <a:defRPr sz="4400" b="1">
          <a:solidFill>
            <a:srgbClr val="C44C4C"/>
          </a:solidFill>
          <a:latin typeface="Calibri" pitchFamily="34" charset="0"/>
          <a:cs typeface="Arial" charset="0"/>
        </a:defRPr>
      </a:lvl2pPr>
      <a:lvl3pPr algn="ctr" rtl="0" fontAlgn="base">
        <a:spcBef>
          <a:spcPct val="0"/>
        </a:spcBef>
        <a:spcAft>
          <a:spcPct val="0"/>
        </a:spcAft>
        <a:defRPr sz="4400" b="1">
          <a:solidFill>
            <a:srgbClr val="C44C4C"/>
          </a:solidFill>
          <a:latin typeface="Calibri" pitchFamily="34" charset="0"/>
          <a:cs typeface="Arial" charset="0"/>
        </a:defRPr>
      </a:lvl3pPr>
      <a:lvl4pPr algn="ctr" rtl="0" fontAlgn="base">
        <a:spcBef>
          <a:spcPct val="0"/>
        </a:spcBef>
        <a:spcAft>
          <a:spcPct val="0"/>
        </a:spcAft>
        <a:defRPr sz="4400" b="1">
          <a:solidFill>
            <a:srgbClr val="C44C4C"/>
          </a:solidFill>
          <a:latin typeface="Calibri" pitchFamily="34" charset="0"/>
          <a:cs typeface="Arial" charset="0"/>
        </a:defRPr>
      </a:lvl4pPr>
      <a:lvl5pPr algn="ctr" rtl="0" fontAlgn="base">
        <a:spcBef>
          <a:spcPct val="0"/>
        </a:spcBef>
        <a:spcAft>
          <a:spcPct val="0"/>
        </a:spcAft>
        <a:defRPr sz="4400" b="1">
          <a:solidFill>
            <a:srgbClr val="C44C4C"/>
          </a:solidFill>
          <a:latin typeface="Calibri" pitchFamily="34" charset="0"/>
          <a:cs typeface="Arial" charset="0"/>
        </a:defRPr>
      </a:lvl5pPr>
      <a:lvl6pPr marL="457200" algn="ctr" rtl="0" fontAlgn="base">
        <a:spcBef>
          <a:spcPct val="0"/>
        </a:spcBef>
        <a:spcAft>
          <a:spcPct val="0"/>
        </a:spcAft>
        <a:defRPr sz="4400" b="1">
          <a:solidFill>
            <a:srgbClr val="C44C4C"/>
          </a:solidFill>
          <a:latin typeface="Calibri" pitchFamily="34" charset="0"/>
          <a:cs typeface="Arial" charset="0"/>
        </a:defRPr>
      </a:lvl6pPr>
      <a:lvl7pPr marL="914400" algn="ctr" rtl="0" fontAlgn="base">
        <a:spcBef>
          <a:spcPct val="0"/>
        </a:spcBef>
        <a:spcAft>
          <a:spcPct val="0"/>
        </a:spcAft>
        <a:defRPr sz="4400" b="1">
          <a:solidFill>
            <a:srgbClr val="C44C4C"/>
          </a:solidFill>
          <a:latin typeface="Calibri" pitchFamily="34" charset="0"/>
          <a:cs typeface="Arial" charset="0"/>
        </a:defRPr>
      </a:lvl7pPr>
      <a:lvl8pPr marL="1371600" algn="ctr" rtl="0" fontAlgn="base">
        <a:spcBef>
          <a:spcPct val="0"/>
        </a:spcBef>
        <a:spcAft>
          <a:spcPct val="0"/>
        </a:spcAft>
        <a:defRPr sz="4400" b="1">
          <a:solidFill>
            <a:srgbClr val="C44C4C"/>
          </a:solidFill>
          <a:latin typeface="Calibri" pitchFamily="34" charset="0"/>
          <a:cs typeface="Arial" charset="0"/>
        </a:defRPr>
      </a:lvl8pPr>
      <a:lvl9pPr marL="1828800" algn="ctr" rtl="0" fontAlgn="base">
        <a:spcBef>
          <a:spcPct val="0"/>
        </a:spcBef>
        <a:spcAft>
          <a:spcPct val="0"/>
        </a:spcAft>
        <a:defRPr sz="4400" b="1">
          <a:solidFill>
            <a:srgbClr val="C44C4C"/>
          </a:solidFill>
          <a:latin typeface="Calibri" pitchFamily="34" charset="0"/>
          <a:cs typeface="Arial" charset="0"/>
        </a:defRPr>
      </a:lvl9pPr>
    </p:titleStyle>
    <p:bodyStyle>
      <a:lvl1pPr marL="0" indent="0" algn="l" rtl="0" fontAlgn="base">
        <a:spcBef>
          <a:spcPct val="20000"/>
        </a:spcBef>
        <a:spcAft>
          <a:spcPct val="0"/>
        </a:spcAft>
        <a:buFont typeface="Arial" charset="0"/>
        <a:buNone/>
        <a:defRPr lang="fr-FR" sz="3200" kern="1200" dirty="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chart" Target="../charts/chart11.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bit.ly/3rfhiKn" TargetMode="Externa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3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FA30B4-A0F4-442C-A96F-934778EA0035}"/>
              </a:ext>
            </a:extLst>
          </p:cNvPr>
          <p:cNvSpPr/>
          <p:nvPr/>
        </p:nvSpPr>
        <p:spPr>
          <a:xfrm>
            <a:off x="2249419" y="2625598"/>
            <a:ext cx="4588115" cy="1508105"/>
          </a:xfrm>
          <a:prstGeom prst="rect">
            <a:avLst/>
          </a:prstGeom>
        </p:spPr>
        <p:txBody>
          <a:bodyPr wrap="none">
            <a:spAutoFit/>
          </a:bodyPr>
          <a:lstStyle/>
          <a:p>
            <a:pPr algn="ctr"/>
            <a:r>
              <a:rPr lang="fr-BE" sz="2000" b="1" dirty="0">
                <a:solidFill>
                  <a:srgbClr val="C40C42"/>
                </a:solidFill>
              </a:rPr>
              <a:t>Denis Bertieaux </a:t>
            </a:r>
            <a:r>
              <a:rPr lang="fr-BE" sz="1600" b="1" dirty="0">
                <a:solidFill>
                  <a:srgbClr val="C40C42"/>
                </a:solidFill>
              </a:rPr>
              <a:t>(Assistant de recherche)</a:t>
            </a:r>
          </a:p>
          <a:p>
            <a:pPr algn="ctr"/>
            <a:r>
              <a:rPr lang="fr-BE" sz="2000" b="1" dirty="0">
                <a:solidFill>
                  <a:srgbClr val="C40C42"/>
                </a:solidFill>
              </a:rPr>
              <a:t>Natacha Duroisin </a:t>
            </a:r>
            <a:r>
              <a:rPr lang="fr-BE" sz="1600" b="1" dirty="0">
                <a:solidFill>
                  <a:srgbClr val="C40C42"/>
                </a:solidFill>
              </a:rPr>
              <a:t>(Professeur)</a:t>
            </a:r>
          </a:p>
          <a:p>
            <a:pPr algn="ctr"/>
            <a:r>
              <a:rPr lang="fr-BE" sz="2000" b="1" dirty="0">
                <a:solidFill>
                  <a:srgbClr val="C40C42"/>
                </a:solidFill>
              </a:rPr>
              <a:t>Romain </a:t>
            </a:r>
            <a:r>
              <a:rPr lang="fr-BE" sz="2000" b="1" dirty="0" err="1">
                <a:solidFill>
                  <a:srgbClr val="C40C42"/>
                </a:solidFill>
              </a:rPr>
              <a:t>Beauset</a:t>
            </a:r>
            <a:r>
              <a:rPr lang="fr-BE" sz="2000" b="1" dirty="0">
                <a:solidFill>
                  <a:srgbClr val="C40C42"/>
                </a:solidFill>
              </a:rPr>
              <a:t> </a:t>
            </a:r>
            <a:r>
              <a:rPr lang="fr-BE" sz="1600" b="1" dirty="0">
                <a:solidFill>
                  <a:srgbClr val="C40C42"/>
                </a:solidFill>
              </a:rPr>
              <a:t>(Aspirant FRS-FNRS) </a:t>
            </a:r>
          </a:p>
          <a:p>
            <a:pPr algn="ctr"/>
            <a:endParaRPr lang="fr-BE" sz="1600" b="1" dirty="0">
              <a:solidFill>
                <a:srgbClr val="C40C42"/>
              </a:solidFill>
            </a:endParaRPr>
          </a:p>
          <a:p>
            <a:pPr algn="ctr"/>
            <a:endParaRPr lang="fr-BE" sz="1600" b="1" dirty="0">
              <a:solidFill>
                <a:srgbClr val="C40C42"/>
              </a:solidFill>
            </a:endParaRPr>
          </a:p>
        </p:txBody>
      </p:sp>
      <p:sp>
        <p:nvSpPr>
          <p:cNvPr id="5" name="Rectangle 4">
            <a:extLst>
              <a:ext uri="{FF2B5EF4-FFF2-40B4-BE49-F238E27FC236}">
                <a16:creationId xmlns:a16="http://schemas.microsoft.com/office/drawing/2014/main" id="{BF4F7F6B-0D44-41F2-A91E-D3E4236C65C4}"/>
              </a:ext>
            </a:extLst>
          </p:cNvPr>
          <p:cNvSpPr/>
          <p:nvPr/>
        </p:nvSpPr>
        <p:spPr>
          <a:xfrm>
            <a:off x="2195736" y="404664"/>
            <a:ext cx="6849229" cy="1830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15" name="Rectangle 14">
            <a:extLst>
              <a:ext uri="{FF2B5EF4-FFF2-40B4-BE49-F238E27FC236}">
                <a16:creationId xmlns:a16="http://schemas.microsoft.com/office/drawing/2014/main" id="{B798EB17-A4E3-4F99-9E7E-FCE6944D9E9A}"/>
              </a:ext>
            </a:extLst>
          </p:cNvPr>
          <p:cNvSpPr/>
          <p:nvPr/>
        </p:nvSpPr>
        <p:spPr>
          <a:xfrm>
            <a:off x="76603" y="4899116"/>
            <a:ext cx="2191141" cy="1830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21" name="ZoneTexte 20">
            <a:extLst>
              <a:ext uri="{FF2B5EF4-FFF2-40B4-BE49-F238E27FC236}">
                <a16:creationId xmlns:a16="http://schemas.microsoft.com/office/drawing/2014/main" id="{DDD601F8-E3E8-4151-A3D2-2FA8DCA65DC0}"/>
              </a:ext>
            </a:extLst>
          </p:cNvPr>
          <p:cNvSpPr txBox="1"/>
          <p:nvPr/>
        </p:nvSpPr>
        <p:spPr>
          <a:xfrm>
            <a:off x="539553" y="1481490"/>
            <a:ext cx="8264729" cy="993926"/>
          </a:xfrm>
          <a:prstGeom prst="rect">
            <a:avLst/>
          </a:prstGeom>
          <a:noFill/>
        </p:spPr>
        <p:txBody>
          <a:bodyPr wrap="square">
            <a:spAutoFit/>
          </a:bodyPr>
          <a:lstStyle/>
          <a:p>
            <a:pPr algn="ctr">
              <a:lnSpc>
                <a:spcPct val="107000"/>
              </a:lnSpc>
              <a:spcAft>
                <a:spcPts val="800"/>
              </a:spcAft>
            </a:pPr>
            <a:r>
              <a:rPr lang="fr-FR" sz="2800" dirty="0">
                <a:latin typeface="Calibri" panose="020F0502020204030204" pitchFamily="34" charset="0"/>
                <a:ea typeface="Calibri" panose="020F0502020204030204" pitchFamily="34" charset="0"/>
                <a:cs typeface="Times New Roman" panose="02020603050405020304" pitchFamily="18" charset="0"/>
              </a:rPr>
              <a:t>Bien-être des enseignants et pandémie de Covid-19 : enquêtes quantitatives en Belgique francophone</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texte 4">
            <a:extLst>
              <a:ext uri="{FF2B5EF4-FFF2-40B4-BE49-F238E27FC236}">
                <a16:creationId xmlns:a16="http://schemas.microsoft.com/office/drawing/2014/main" id="{45F2F7C8-D53E-7F5F-D32F-F5D9105D82F8}"/>
              </a:ext>
            </a:extLst>
          </p:cNvPr>
          <p:cNvSpPr>
            <a:spLocks/>
          </p:cNvSpPr>
          <p:nvPr/>
        </p:nvSpPr>
        <p:spPr bwMode="auto">
          <a:xfrm>
            <a:off x="6060391" y="7033341"/>
            <a:ext cx="6791325" cy="339584"/>
          </a:xfrm>
          <a:prstGeom prst="rect">
            <a:avLst/>
          </a:prstGeom>
          <a:noFill/>
          <a:ln w="9525">
            <a:noFill/>
            <a:miter lim="800000"/>
            <a:headEnd/>
            <a:tailEnd/>
          </a:ln>
        </p:spPr>
        <p:txBody>
          <a:bodyPr/>
          <a:lstStyle/>
          <a:p>
            <a:pPr algn="r" eaLnBrk="1" hangingPunct="1">
              <a:lnSpc>
                <a:spcPct val="80000"/>
              </a:lnSpc>
            </a:pPr>
            <a:endParaRPr lang="fr-BE" altLang="fr-FR" sz="1600" b="1">
              <a:solidFill>
                <a:srgbClr val="717171"/>
              </a:solidFill>
              <a:latin typeface="Arial Unicode MS" pitchFamily="125" charset="0"/>
            </a:endParaRPr>
          </a:p>
          <a:p>
            <a:pPr algn="r" eaLnBrk="1" hangingPunct="1">
              <a:lnSpc>
                <a:spcPct val="80000"/>
              </a:lnSpc>
            </a:pPr>
            <a:endParaRPr lang="fr-BE" altLang="fr-FR" sz="1600" b="1">
              <a:solidFill>
                <a:srgbClr val="717171"/>
              </a:solidFill>
              <a:latin typeface="Arial Unicode MS" pitchFamily="125" charset="0"/>
            </a:endParaRPr>
          </a:p>
          <a:p>
            <a:pPr algn="r" eaLnBrk="1" hangingPunct="1">
              <a:lnSpc>
                <a:spcPct val="80000"/>
              </a:lnSpc>
            </a:pPr>
            <a:endParaRPr lang="fr-BE" altLang="fr-FR" sz="1600" b="1">
              <a:solidFill>
                <a:srgbClr val="717171"/>
              </a:solidFill>
              <a:latin typeface="Arial Unicode MS" pitchFamily="125" charset="0"/>
            </a:endParaRPr>
          </a:p>
        </p:txBody>
      </p:sp>
      <p:sp>
        <p:nvSpPr>
          <p:cNvPr id="4" name="Rectangle 3">
            <a:extLst>
              <a:ext uri="{FF2B5EF4-FFF2-40B4-BE49-F238E27FC236}">
                <a16:creationId xmlns:a16="http://schemas.microsoft.com/office/drawing/2014/main" id="{4D3C713B-998C-8F9D-F3F5-33C8AB9F9EBA}"/>
              </a:ext>
            </a:extLst>
          </p:cNvPr>
          <p:cNvSpPr/>
          <p:nvPr/>
        </p:nvSpPr>
        <p:spPr>
          <a:xfrm>
            <a:off x="34027" y="4517713"/>
            <a:ext cx="2191141" cy="15179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BE"/>
          </a:p>
        </p:txBody>
      </p:sp>
      <p:sp>
        <p:nvSpPr>
          <p:cNvPr id="6" name="Rectangle 5">
            <a:extLst>
              <a:ext uri="{FF2B5EF4-FFF2-40B4-BE49-F238E27FC236}">
                <a16:creationId xmlns:a16="http://schemas.microsoft.com/office/drawing/2014/main" id="{FCCFA737-E0ED-488F-F7DC-2DBB7ACA1D64}"/>
              </a:ext>
            </a:extLst>
          </p:cNvPr>
          <p:cNvSpPr/>
          <p:nvPr/>
        </p:nvSpPr>
        <p:spPr>
          <a:xfrm>
            <a:off x="1516233" y="6141117"/>
            <a:ext cx="6311367" cy="369332"/>
          </a:xfrm>
          <a:prstGeom prst="rect">
            <a:avLst/>
          </a:prstGeom>
        </p:spPr>
        <p:txBody>
          <a:bodyPr wrap="square">
            <a:spAutoFit/>
          </a:bodyPr>
          <a:lstStyle/>
          <a:p>
            <a:pPr algn="ctr"/>
            <a:r>
              <a:rPr lang="fr-BE" dirty="0">
                <a:solidFill>
                  <a:srgbClr val="000000"/>
                </a:solidFill>
                <a:latin typeface="Calibri" panose="020F0502020204030204" pitchFamily="34" charset="0"/>
              </a:rPr>
              <a:t>Colloque international en éducation (CRIFPE) –   MAI 2023 </a:t>
            </a:r>
          </a:p>
        </p:txBody>
      </p:sp>
      <p:sp>
        <p:nvSpPr>
          <p:cNvPr id="7" name="Rectangle 6">
            <a:extLst>
              <a:ext uri="{FF2B5EF4-FFF2-40B4-BE49-F238E27FC236}">
                <a16:creationId xmlns:a16="http://schemas.microsoft.com/office/drawing/2014/main" id="{CA67F0FD-FF95-077C-6A40-78C32C683EA5}"/>
              </a:ext>
            </a:extLst>
          </p:cNvPr>
          <p:cNvSpPr/>
          <p:nvPr/>
        </p:nvSpPr>
        <p:spPr>
          <a:xfrm>
            <a:off x="119181" y="4013253"/>
            <a:ext cx="8905637" cy="369332"/>
          </a:xfrm>
          <a:prstGeom prst="rect">
            <a:avLst/>
          </a:prstGeom>
        </p:spPr>
        <p:txBody>
          <a:bodyPr wrap="square">
            <a:spAutoFit/>
          </a:bodyPr>
          <a:lstStyle/>
          <a:p>
            <a:pPr algn="ctr"/>
            <a:r>
              <a:rPr lang="fr-BE" dirty="0"/>
              <a:t>Service d’Education et des Sciences de l’Apprentissage (EDUSA)</a:t>
            </a:r>
          </a:p>
        </p:txBody>
      </p:sp>
      <p:pic>
        <p:nvPicPr>
          <p:cNvPr id="9" name="Image 8" descr="Une image contenant texte, signe&#10;&#10;Description générée automatiquement">
            <a:extLst>
              <a:ext uri="{FF2B5EF4-FFF2-40B4-BE49-F238E27FC236}">
                <a16:creationId xmlns:a16="http://schemas.microsoft.com/office/drawing/2014/main" id="{5AD41D6B-6F0C-0F34-90EB-630E2C119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362" y="4447525"/>
            <a:ext cx="1451274" cy="1628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8A8E26A-AF62-5B72-E976-685BCC5C65D9}"/>
              </a:ext>
            </a:extLst>
          </p:cNvPr>
          <p:cNvSpPr>
            <a:spLocks noGrp="1"/>
          </p:cNvSpPr>
          <p:nvPr>
            <p:ph idx="1"/>
          </p:nvPr>
        </p:nvSpPr>
        <p:spPr/>
        <p:txBody>
          <a:bodyPr/>
          <a:lstStyle/>
          <a:p>
            <a:endParaRPr lang="fr-FR" dirty="0"/>
          </a:p>
          <a:p>
            <a:endParaRPr lang="fr-FR" dirty="0"/>
          </a:p>
          <a:p>
            <a:endParaRPr lang="fr-FR" dirty="0"/>
          </a:p>
          <a:p>
            <a:r>
              <a:rPr lang="fr-FR" dirty="0"/>
              <a:t>Quelques résultats de l’enquête 3…</a:t>
            </a:r>
            <a:endParaRPr lang="fr-BE" dirty="0"/>
          </a:p>
        </p:txBody>
      </p:sp>
      <p:sp>
        <p:nvSpPr>
          <p:cNvPr id="3" name="Titre 2">
            <a:extLst>
              <a:ext uri="{FF2B5EF4-FFF2-40B4-BE49-F238E27FC236}">
                <a16:creationId xmlns:a16="http://schemas.microsoft.com/office/drawing/2014/main" id="{52EF9450-7CDE-9CAB-7B80-B8952632D24A}"/>
              </a:ext>
            </a:extLst>
          </p:cNvPr>
          <p:cNvSpPr>
            <a:spLocks noGrp="1"/>
          </p:cNvSpPr>
          <p:nvPr>
            <p:ph type="title"/>
          </p:nvPr>
        </p:nvSpPr>
        <p:spPr/>
        <p:txBody>
          <a:bodyPr/>
          <a:lstStyle/>
          <a:p>
            <a:r>
              <a:rPr lang="fr-FR" dirty="0"/>
              <a:t>Résultats</a:t>
            </a:r>
            <a:endParaRPr lang="fr-BE" dirty="0"/>
          </a:p>
        </p:txBody>
      </p:sp>
    </p:spTree>
    <p:extLst>
      <p:ext uri="{BB962C8B-B14F-4D97-AF65-F5344CB8AC3E}">
        <p14:creationId xmlns:p14="http://schemas.microsoft.com/office/powerpoint/2010/main" val="374652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B9FE5A9D-2BEE-0E76-1AA6-4D19C6A7EF28}"/>
              </a:ext>
            </a:extLst>
          </p:cNvPr>
          <p:cNvGraphicFramePr/>
          <p:nvPr/>
        </p:nvGraphicFramePr>
        <p:xfrm>
          <a:off x="3048000" y="2707574"/>
          <a:ext cx="6096000" cy="4012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Espace réservé du contenu 5">
            <a:extLst>
              <a:ext uri="{FF2B5EF4-FFF2-40B4-BE49-F238E27FC236}">
                <a16:creationId xmlns:a16="http://schemas.microsoft.com/office/drawing/2014/main" id="{F82FCC54-E134-CE32-79F7-319F1B2B2EFF}"/>
              </a:ext>
            </a:extLst>
          </p:cNvPr>
          <p:cNvGraphicFramePr>
            <a:graphicFrameLocks noGrp="1"/>
          </p:cNvGraphicFramePr>
          <p:nvPr>
            <p:ph idx="1"/>
          </p:nvPr>
        </p:nvGraphicFramePr>
        <p:xfrm>
          <a:off x="457199" y="1600200"/>
          <a:ext cx="8229599" cy="4622469"/>
        </p:xfrm>
        <a:graphic>
          <a:graphicData uri="http://schemas.openxmlformats.org/drawingml/2006/chart">
            <c:chart xmlns:c="http://schemas.openxmlformats.org/drawingml/2006/chart" xmlns:r="http://schemas.openxmlformats.org/officeDocument/2006/relationships" r:id="rId4"/>
          </a:graphicData>
        </a:graphic>
      </p:graphicFrame>
      <p:sp>
        <p:nvSpPr>
          <p:cNvPr id="3" name="Titre 2">
            <a:extLst>
              <a:ext uri="{FF2B5EF4-FFF2-40B4-BE49-F238E27FC236}">
                <a16:creationId xmlns:a16="http://schemas.microsoft.com/office/drawing/2014/main" id="{6231FEEB-E875-87CC-773E-5F470BFD8392}"/>
              </a:ext>
            </a:extLst>
          </p:cNvPr>
          <p:cNvSpPr>
            <a:spLocks noGrp="1"/>
          </p:cNvSpPr>
          <p:nvPr>
            <p:ph type="title"/>
          </p:nvPr>
        </p:nvSpPr>
        <p:spPr/>
        <p:txBody>
          <a:bodyPr/>
          <a:lstStyle/>
          <a:p>
            <a:r>
              <a:rPr lang="fr-FR" dirty="0"/>
              <a:t>Résultats</a:t>
            </a:r>
          </a:p>
        </p:txBody>
      </p:sp>
      <p:sp>
        <p:nvSpPr>
          <p:cNvPr id="7" name="ZoneTexte 6">
            <a:extLst>
              <a:ext uri="{FF2B5EF4-FFF2-40B4-BE49-F238E27FC236}">
                <a16:creationId xmlns:a16="http://schemas.microsoft.com/office/drawing/2014/main" id="{F5CFA4A0-76DE-624A-6539-E60786153426}"/>
              </a:ext>
            </a:extLst>
          </p:cNvPr>
          <p:cNvSpPr txBox="1"/>
          <p:nvPr/>
        </p:nvSpPr>
        <p:spPr>
          <a:xfrm>
            <a:off x="145918" y="5957880"/>
            <a:ext cx="925830" cy="342265"/>
          </a:xfrm>
          <a:prstGeom prst="rect">
            <a:avLst/>
          </a:prstGeom>
        </p:spPr>
        <p:txBody>
          <a:bodyPr vert="horz" wrap="none" lIns="91440" tIns="45720" rIns="91440" bIns="45720" rtlCol="0">
            <a:normAutofit fontScale="70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N=420 </a:t>
            </a:r>
          </a:p>
        </p:txBody>
      </p:sp>
      <p:sp>
        <p:nvSpPr>
          <p:cNvPr id="4" name="ZoneTexte 3">
            <a:extLst>
              <a:ext uri="{FF2B5EF4-FFF2-40B4-BE49-F238E27FC236}">
                <a16:creationId xmlns:a16="http://schemas.microsoft.com/office/drawing/2014/main" id="{AD8583EC-E2C6-2BF8-038D-52A7B72E6AA9}"/>
              </a:ext>
            </a:extLst>
          </p:cNvPr>
          <p:cNvSpPr txBox="1"/>
          <p:nvPr/>
        </p:nvSpPr>
        <p:spPr>
          <a:xfrm>
            <a:off x="8514608" y="1543792"/>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5" name="ZoneTexte 4">
            <a:extLst>
              <a:ext uri="{FF2B5EF4-FFF2-40B4-BE49-F238E27FC236}">
                <a16:creationId xmlns:a16="http://schemas.microsoft.com/office/drawing/2014/main" id="{49A2E2E7-214B-B797-C851-8257604E534B}"/>
              </a:ext>
            </a:extLst>
          </p:cNvPr>
          <p:cNvSpPr txBox="1"/>
          <p:nvPr/>
        </p:nvSpPr>
        <p:spPr>
          <a:xfrm>
            <a:off x="1520040" y="4422662"/>
            <a:ext cx="961901" cy="291068"/>
          </a:xfrm>
          <a:prstGeom prst="rect">
            <a:avLst/>
          </a:prstGeom>
        </p:spPr>
        <p:txBody>
          <a:bodyPr vert="horz" wrap="non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temporairement</a:t>
            </a:r>
          </a:p>
        </p:txBody>
      </p:sp>
      <p:sp>
        <p:nvSpPr>
          <p:cNvPr id="9" name="ZoneTexte 8">
            <a:extLst>
              <a:ext uri="{FF2B5EF4-FFF2-40B4-BE49-F238E27FC236}">
                <a16:creationId xmlns:a16="http://schemas.microsoft.com/office/drawing/2014/main" id="{C32750B8-9660-A379-F3DE-8F56D908CFCF}"/>
              </a:ext>
            </a:extLst>
          </p:cNvPr>
          <p:cNvSpPr txBox="1"/>
          <p:nvPr/>
        </p:nvSpPr>
        <p:spPr>
          <a:xfrm>
            <a:off x="5262748" y="4427703"/>
            <a:ext cx="1256806" cy="291068"/>
          </a:xfrm>
          <a:prstGeom prst="rect">
            <a:avLst/>
          </a:prstGeom>
        </p:spPr>
        <p:txBody>
          <a:bodyPr vert="horz" wrap="non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définitivement</a:t>
            </a:r>
          </a:p>
        </p:txBody>
      </p:sp>
      <p:sp>
        <p:nvSpPr>
          <p:cNvPr id="10" name="ZoneTexte 9">
            <a:extLst>
              <a:ext uri="{FF2B5EF4-FFF2-40B4-BE49-F238E27FC236}">
                <a16:creationId xmlns:a16="http://schemas.microsoft.com/office/drawing/2014/main" id="{24B61ECF-B27C-F475-FAB2-7E6B80229A7C}"/>
              </a:ext>
            </a:extLst>
          </p:cNvPr>
          <p:cNvSpPr txBox="1"/>
          <p:nvPr/>
        </p:nvSpPr>
        <p:spPr>
          <a:xfrm>
            <a:off x="7623960" y="3911434"/>
            <a:ext cx="1615044" cy="111628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1300" dirty="0">
                <a:solidFill>
                  <a:srgbClr val="808080"/>
                </a:solidFill>
                <a:latin typeface="Calibri" pitchFamily="34" charset="0"/>
                <a:ea typeface="Calibri" pitchFamily="34" charset="0"/>
                <a:cs typeface="Times New Roman" pitchFamily="18" charset="0"/>
              </a:rPr>
              <a:t>𝜒</a:t>
            </a:r>
            <a:r>
              <a:rPr lang="fr-FR" sz="1300" baseline="30000" dirty="0">
                <a:solidFill>
                  <a:srgbClr val="808080"/>
                </a:solidFill>
                <a:latin typeface="Calibri" pitchFamily="34" charset="0"/>
                <a:ea typeface="Calibri" pitchFamily="34" charset="0"/>
                <a:cs typeface="Times New Roman" pitchFamily="18" charset="0"/>
              </a:rPr>
              <a:t>2</a:t>
            </a:r>
            <a:r>
              <a:rPr lang="fr-FR" sz="1300" dirty="0">
                <a:solidFill>
                  <a:srgbClr val="808080"/>
                </a:solidFill>
                <a:latin typeface="Calibri" pitchFamily="34" charset="0"/>
                <a:ea typeface="Calibri" pitchFamily="34" charset="0"/>
                <a:cs typeface="Times New Roman" pitchFamily="18" charset="0"/>
              </a:rPr>
              <a:t>=544.2 (𝛼&lt;.001)</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300" b="0" i="0" u="none" strike="noStrike" kern="1200" cap="none" spc="0" normalizeH="0" baseline="0" noProof="0" dirty="0" err="1">
                <a:ln>
                  <a:noFill/>
                </a:ln>
                <a:solidFill>
                  <a:srgbClr val="808080"/>
                </a:solidFill>
                <a:effectLst/>
                <a:uLnTx/>
                <a:uFillTx/>
                <a:latin typeface="Calibri" pitchFamily="34" charset="0"/>
                <a:ea typeface="Calibri" pitchFamily="34" charset="0"/>
                <a:cs typeface="Times New Roman" pitchFamily="18" charset="0"/>
              </a:rPr>
              <a:t>Cramers’V</a:t>
            </a:r>
            <a:r>
              <a:rPr lang="fr-FR" sz="1300" dirty="0">
                <a:solidFill>
                  <a:srgbClr val="808080"/>
                </a:solidFill>
                <a:latin typeface="Calibri" pitchFamily="34" charset="0"/>
                <a:ea typeface="Calibri" pitchFamily="34" charset="0"/>
                <a:cs typeface="Times New Roman" pitchFamily="18" charset="0"/>
              </a:rPr>
              <a:t>=.59</a:t>
            </a:r>
            <a:endParaRPr kumimoji="0" lang="fr-FR" sz="13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1" name="ZoneTexte 10">
            <a:extLst>
              <a:ext uri="{FF2B5EF4-FFF2-40B4-BE49-F238E27FC236}">
                <a16:creationId xmlns:a16="http://schemas.microsoft.com/office/drawing/2014/main" id="{894CD253-82DA-0FD9-BFF2-B2790E7E1226}"/>
              </a:ext>
            </a:extLst>
          </p:cNvPr>
          <p:cNvSpPr txBox="1"/>
          <p:nvPr/>
        </p:nvSpPr>
        <p:spPr>
          <a:xfrm>
            <a:off x="5014060" y="6245812"/>
            <a:ext cx="2480160" cy="291944"/>
          </a:xfrm>
          <a:prstGeom prst="rect">
            <a:avLst/>
          </a:prstGeom>
        </p:spPr>
        <p:txBody>
          <a:bodyPr vert="horz" wrap="non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Bertieaux, D., Beauset, R., Duroisin, N. (à paraitre)</a:t>
            </a:r>
          </a:p>
        </p:txBody>
      </p:sp>
    </p:spTree>
    <p:extLst>
      <p:ext uri="{BB962C8B-B14F-4D97-AF65-F5344CB8AC3E}">
        <p14:creationId xmlns:p14="http://schemas.microsoft.com/office/powerpoint/2010/main" val="275257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84911A9-8729-C3E6-3552-8652C197C4A4}"/>
              </a:ext>
            </a:extLst>
          </p:cNvPr>
          <p:cNvSpPr>
            <a:spLocks noGrp="1"/>
          </p:cNvSpPr>
          <p:nvPr>
            <p:ph idx="1"/>
          </p:nvPr>
        </p:nvSpPr>
        <p:spPr/>
        <p:txBody>
          <a:bodyPr>
            <a:normAutofit/>
          </a:bodyPr>
          <a:lstStyle/>
          <a:p>
            <a:r>
              <a:rPr lang="fr-FR" sz="2400" dirty="0"/>
              <a:t>Portrait du bien-être psychologique des enseignants</a:t>
            </a:r>
          </a:p>
          <a:p>
            <a:pPr marL="457200" indent="-457200">
              <a:buFont typeface="Arial" panose="020B0604020202020204" pitchFamily="34" charset="0"/>
              <a:buChar char="•"/>
            </a:pPr>
            <a:r>
              <a:rPr lang="fr-FR" sz="2000"/>
              <a:t>32,8 % </a:t>
            </a:r>
            <a:r>
              <a:rPr lang="fr-FR" sz="2000" dirty="0"/>
              <a:t>des </a:t>
            </a:r>
            <a:r>
              <a:rPr lang="fr-FR" sz="2000"/>
              <a:t>enseignants déclarent</a:t>
            </a:r>
            <a:r>
              <a:rPr lang="fr-FR" sz="2000" b="1"/>
              <a:t> </a:t>
            </a:r>
            <a:r>
              <a:rPr lang="fr-FR" sz="2000" dirty="0"/>
              <a:t>ressentir de bien-être </a:t>
            </a:r>
            <a:r>
              <a:rPr lang="fr-FR" sz="2000" b="1" dirty="0"/>
              <a:t>régulièrement</a:t>
            </a:r>
          </a:p>
        </p:txBody>
      </p:sp>
      <p:sp>
        <p:nvSpPr>
          <p:cNvPr id="3" name="Titre 2">
            <a:extLst>
              <a:ext uri="{FF2B5EF4-FFF2-40B4-BE49-F238E27FC236}">
                <a16:creationId xmlns:a16="http://schemas.microsoft.com/office/drawing/2014/main" id="{6231FEEB-E875-87CC-773E-5F470BFD8392}"/>
              </a:ext>
            </a:extLst>
          </p:cNvPr>
          <p:cNvSpPr>
            <a:spLocks noGrp="1"/>
          </p:cNvSpPr>
          <p:nvPr>
            <p:ph type="title"/>
          </p:nvPr>
        </p:nvSpPr>
        <p:spPr/>
        <p:txBody>
          <a:bodyPr/>
          <a:lstStyle/>
          <a:p>
            <a:r>
              <a:rPr lang="fr-FR" dirty="0"/>
              <a:t>Résultats</a:t>
            </a:r>
          </a:p>
        </p:txBody>
      </p:sp>
      <p:graphicFrame>
        <p:nvGraphicFramePr>
          <p:cNvPr id="4" name="Graphique 3">
            <a:extLst>
              <a:ext uri="{FF2B5EF4-FFF2-40B4-BE49-F238E27FC236}">
                <a16:creationId xmlns:a16="http://schemas.microsoft.com/office/drawing/2014/main" id="{9915AF12-F333-9833-4E2C-AE7F9DB66760}"/>
              </a:ext>
            </a:extLst>
          </p:cNvPr>
          <p:cNvGraphicFramePr/>
          <p:nvPr/>
        </p:nvGraphicFramePr>
        <p:xfrm>
          <a:off x="-861060" y="2746058"/>
          <a:ext cx="6179820" cy="40433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phique 4">
            <a:extLst>
              <a:ext uri="{FF2B5EF4-FFF2-40B4-BE49-F238E27FC236}">
                <a16:creationId xmlns:a16="http://schemas.microsoft.com/office/drawing/2014/main" id="{83FE3783-AA18-F116-7090-26EF7A394AF8}"/>
              </a:ext>
            </a:extLst>
          </p:cNvPr>
          <p:cNvGraphicFramePr/>
          <p:nvPr/>
        </p:nvGraphicFramePr>
        <p:xfrm>
          <a:off x="3832860" y="2746058"/>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6" name="ZoneTexte 5">
            <a:extLst>
              <a:ext uri="{FF2B5EF4-FFF2-40B4-BE49-F238E27FC236}">
                <a16:creationId xmlns:a16="http://schemas.microsoft.com/office/drawing/2014/main" id="{9FE239CD-F87E-1DE5-C231-8155285A91C9}"/>
              </a:ext>
            </a:extLst>
          </p:cNvPr>
          <p:cNvSpPr txBox="1"/>
          <p:nvPr/>
        </p:nvSpPr>
        <p:spPr>
          <a:xfrm>
            <a:off x="8223885" y="6273959"/>
            <a:ext cx="925830" cy="342265"/>
          </a:xfrm>
          <a:prstGeom prst="rect">
            <a:avLst/>
          </a:prstGeom>
        </p:spPr>
        <p:txBody>
          <a:bodyPr vert="horz" wrap="none" lIns="91440" tIns="45720" rIns="91440" bIns="45720" rtlCol="0">
            <a:normAutofit fontScale="70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N=420 </a:t>
            </a:r>
          </a:p>
        </p:txBody>
      </p:sp>
    </p:spTree>
    <p:extLst>
      <p:ext uri="{BB962C8B-B14F-4D97-AF65-F5344CB8AC3E}">
        <p14:creationId xmlns:p14="http://schemas.microsoft.com/office/powerpoint/2010/main" val="2486908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15FE4808-9809-CD94-BF82-A10D1B9E7FE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43576"/>
          <a:stretch/>
        </p:blipFill>
        <p:spPr>
          <a:xfrm>
            <a:off x="426445" y="4536796"/>
            <a:ext cx="4551320" cy="1807131"/>
          </a:xfrm>
        </p:spPr>
      </p:pic>
      <p:sp>
        <p:nvSpPr>
          <p:cNvPr id="3" name="Titre 2">
            <a:extLst>
              <a:ext uri="{FF2B5EF4-FFF2-40B4-BE49-F238E27FC236}">
                <a16:creationId xmlns:a16="http://schemas.microsoft.com/office/drawing/2014/main" id="{6231FEEB-E875-87CC-773E-5F470BFD8392}"/>
              </a:ext>
            </a:extLst>
          </p:cNvPr>
          <p:cNvSpPr>
            <a:spLocks noGrp="1"/>
          </p:cNvSpPr>
          <p:nvPr>
            <p:ph type="title"/>
          </p:nvPr>
        </p:nvSpPr>
        <p:spPr/>
        <p:txBody>
          <a:bodyPr/>
          <a:lstStyle/>
          <a:p>
            <a:r>
              <a:rPr lang="fr-FR" dirty="0"/>
              <a:t>Résultats</a:t>
            </a:r>
          </a:p>
        </p:txBody>
      </p:sp>
      <p:sp>
        <p:nvSpPr>
          <p:cNvPr id="6" name="ZoneTexte 5">
            <a:extLst>
              <a:ext uri="{FF2B5EF4-FFF2-40B4-BE49-F238E27FC236}">
                <a16:creationId xmlns:a16="http://schemas.microsoft.com/office/drawing/2014/main" id="{309E146C-52E0-01D5-9916-0DBD001A2592}"/>
              </a:ext>
            </a:extLst>
          </p:cNvPr>
          <p:cNvSpPr txBox="1"/>
          <p:nvPr/>
        </p:nvSpPr>
        <p:spPr>
          <a:xfrm>
            <a:off x="1634490" y="2205990"/>
            <a:ext cx="6686550" cy="674370"/>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7" name="ZoneTexte 6">
            <a:extLst>
              <a:ext uri="{FF2B5EF4-FFF2-40B4-BE49-F238E27FC236}">
                <a16:creationId xmlns:a16="http://schemas.microsoft.com/office/drawing/2014/main" id="{8A711239-F404-47D7-F7A5-D2142697D384}"/>
              </a:ext>
            </a:extLst>
          </p:cNvPr>
          <p:cNvSpPr txBox="1"/>
          <p:nvPr/>
        </p:nvSpPr>
        <p:spPr>
          <a:xfrm>
            <a:off x="720090" y="1417638"/>
            <a:ext cx="4354830" cy="674370"/>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Impact de la pandémie</a:t>
            </a:r>
          </a:p>
        </p:txBody>
      </p:sp>
      <p:sp>
        <p:nvSpPr>
          <p:cNvPr id="12" name="ZoneTexte 11">
            <a:extLst>
              <a:ext uri="{FF2B5EF4-FFF2-40B4-BE49-F238E27FC236}">
                <a16:creationId xmlns:a16="http://schemas.microsoft.com/office/drawing/2014/main" id="{6F27A464-BBED-A623-80CC-25CB178B5795}"/>
              </a:ext>
            </a:extLst>
          </p:cNvPr>
          <p:cNvSpPr txBox="1"/>
          <p:nvPr/>
        </p:nvSpPr>
        <p:spPr>
          <a:xfrm>
            <a:off x="320040" y="4447618"/>
            <a:ext cx="2000250" cy="836176"/>
          </a:xfrm>
          <a:prstGeom prst="rect">
            <a:avLst/>
          </a:prstGeom>
          <a:ln>
            <a:solidFill>
              <a:schemeClr val="tx1"/>
            </a:solidFill>
          </a:ln>
        </p:spPr>
        <p:txBody>
          <a:bodyPr vert="horz" wrap="square" lIns="91440" tIns="45720" rIns="91440" bIns="45720" rtlCol="0">
            <a:normAutofit fontScale="92500" lnSpcReduction="1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Charge de travail</a:t>
            </a:r>
          </a:p>
        </p:txBody>
      </p:sp>
      <p:sp>
        <p:nvSpPr>
          <p:cNvPr id="13" name="ZoneTexte 12">
            <a:extLst>
              <a:ext uri="{FF2B5EF4-FFF2-40B4-BE49-F238E27FC236}">
                <a16:creationId xmlns:a16="http://schemas.microsoft.com/office/drawing/2014/main" id="{3B28C4C5-BDEF-E21A-022E-950D47C5BA95}"/>
              </a:ext>
            </a:extLst>
          </p:cNvPr>
          <p:cNvSpPr txBox="1"/>
          <p:nvPr/>
        </p:nvSpPr>
        <p:spPr>
          <a:xfrm>
            <a:off x="320040" y="3611442"/>
            <a:ext cx="2000250" cy="836176"/>
          </a:xfrm>
          <a:prstGeom prst="rect">
            <a:avLst/>
          </a:prstGeom>
          <a:ln>
            <a:solidFill>
              <a:schemeClr val="tx1"/>
            </a:solidFill>
          </a:ln>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6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Faible capacité à faire face aux défis pédagogiques</a:t>
            </a:r>
          </a:p>
        </p:txBody>
      </p:sp>
      <p:graphicFrame>
        <p:nvGraphicFramePr>
          <p:cNvPr id="2" name="Graphique 1">
            <a:extLst>
              <a:ext uri="{FF2B5EF4-FFF2-40B4-BE49-F238E27FC236}">
                <a16:creationId xmlns:a16="http://schemas.microsoft.com/office/drawing/2014/main" id="{F9A99B52-5889-C677-1EC4-8E0A2B24BB17}"/>
              </a:ext>
            </a:extLst>
          </p:cNvPr>
          <p:cNvGraphicFramePr/>
          <p:nvPr/>
        </p:nvGraphicFramePr>
        <p:xfrm>
          <a:off x="3935732" y="1913372"/>
          <a:ext cx="4975860" cy="34917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aphique 3">
            <a:extLst>
              <a:ext uri="{FF2B5EF4-FFF2-40B4-BE49-F238E27FC236}">
                <a16:creationId xmlns:a16="http://schemas.microsoft.com/office/drawing/2014/main" id="{95157F0F-34CE-85E3-3270-58D07F58F749}"/>
              </a:ext>
            </a:extLst>
          </p:cNvPr>
          <p:cNvGraphicFramePr/>
          <p:nvPr/>
        </p:nvGraphicFramePr>
        <p:xfrm>
          <a:off x="3771900" y="1913371"/>
          <a:ext cx="5139692" cy="3526990"/>
        </p:xfrm>
        <a:graphic>
          <a:graphicData uri="http://schemas.openxmlformats.org/drawingml/2006/chart">
            <c:chart xmlns:c="http://schemas.openxmlformats.org/drawingml/2006/chart" xmlns:r="http://schemas.openxmlformats.org/officeDocument/2006/relationships" r:id="rId5"/>
          </a:graphicData>
        </a:graphic>
      </p:graphicFrame>
      <p:sp>
        <p:nvSpPr>
          <p:cNvPr id="15" name="ZoneTexte 14">
            <a:extLst>
              <a:ext uri="{FF2B5EF4-FFF2-40B4-BE49-F238E27FC236}">
                <a16:creationId xmlns:a16="http://schemas.microsoft.com/office/drawing/2014/main" id="{E9A5E8B7-A19C-E45F-EBD6-0B98F0A4BAC9}"/>
              </a:ext>
            </a:extLst>
          </p:cNvPr>
          <p:cNvSpPr txBox="1"/>
          <p:nvPr/>
        </p:nvSpPr>
        <p:spPr>
          <a:xfrm>
            <a:off x="8223885" y="6273959"/>
            <a:ext cx="925830" cy="342265"/>
          </a:xfrm>
          <a:prstGeom prst="rect">
            <a:avLst/>
          </a:prstGeom>
        </p:spPr>
        <p:txBody>
          <a:bodyPr vert="horz" wrap="none" lIns="91440" tIns="45720" rIns="91440" bIns="45720" rtlCol="0">
            <a:normAutofit fontScale="70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N=420 </a:t>
            </a:r>
          </a:p>
        </p:txBody>
      </p:sp>
    </p:spTree>
    <p:extLst>
      <p:ext uri="{BB962C8B-B14F-4D97-AF65-F5344CB8AC3E}">
        <p14:creationId xmlns:p14="http://schemas.microsoft.com/office/powerpoint/2010/main" val="191861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1" nodeType="clickEffect">
                                  <p:stCondLst>
                                    <p:cond delay="0"/>
                                  </p:stCondLst>
                                  <p:childTnLst>
                                    <p:animEffect transition="out" filter="wipe(dow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Graphic spid="2" grpId="0">
        <p:bldAsOne/>
      </p:bldGraphic>
      <p:bldGraphic spid="2" grpId="1">
        <p:bldAsOne/>
      </p:bldGraphic>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AA685C72-6BD4-8AFA-F6DC-6477D679AC15}"/>
              </a:ext>
            </a:extLst>
          </p:cNvPr>
          <p:cNvGraphicFramePr>
            <a:graphicFrameLocks noGrp="1"/>
          </p:cNvGraphicFramePr>
          <p:nvPr>
            <p:ph idx="1"/>
          </p:nvPr>
        </p:nvGraphicFramePr>
        <p:xfrm>
          <a:off x="457200" y="1977390"/>
          <a:ext cx="5269230" cy="414877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re 2">
            <a:extLst>
              <a:ext uri="{FF2B5EF4-FFF2-40B4-BE49-F238E27FC236}">
                <a16:creationId xmlns:a16="http://schemas.microsoft.com/office/drawing/2014/main" id="{6C1B41F4-ECCE-2A9F-BAE5-F50ED832B693}"/>
              </a:ext>
            </a:extLst>
          </p:cNvPr>
          <p:cNvSpPr>
            <a:spLocks noGrp="1"/>
          </p:cNvSpPr>
          <p:nvPr>
            <p:ph type="title"/>
          </p:nvPr>
        </p:nvSpPr>
        <p:spPr/>
        <p:txBody>
          <a:bodyPr/>
          <a:lstStyle/>
          <a:p>
            <a:r>
              <a:rPr lang="fr-FR" dirty="0"/>
              <a:t>Résultats</a:t>
            </a:r>
          </a:p>
        </p:txBody>
      </p:sp>
      <p:graphicFrame>
        <p:nvGraphicFramePr>
          <p:cNvPr id="5" name="Graphique 4">
            <a:extLst>
              <a:ext uri="{FF2B5EF4-FFF2-40B4-BE49-F238E27FC236}">
                <a16:creationId xmlns:a16="http://schemas.microsoft.com/office/drawing/2014/main" id="{88AA886B-7A82-5D51-3BFE-876F490F4B16}"/>
              </a:ext>
            </a:extLst>
          </p:cNvPr>
          <p:cNvGraphicFramePr/>
          <p:nvPr/>
        </p:nvGraphicFramePr>
        <p:xfrm>
          <a:off x="3352800" y="2108201"/>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6" name="ZoneTexte 5">
            <a:extLst>
              <a:ext uri="{FF2B5EF4-FFF2-40B4-BE49-F238E27FC236}">
                <a16:creationId xmlns:a16="http://schemas.microsoft.com/office/drawing/2014/main" id="{7B96D153-0E1A-F999-A769-7A84B237BE2A}"/>
              </a:ext>
            </a:extLst>
          </p:cNvPr>
          <p:cNvSpPr txBox="1"/>
          <p:nvPr/>
        </p:nvSpPr>
        <p:spPr>
          <a:xfrm>
            <a:off x="8223885" y="6273959"/>
            <a:ext cx="925830" cy="342265"/>
          </a:xfrm>
          <a:prstGeom prst="rect">
            <a:avLst/>
          </a:prstGeom>
        </p:spPr>
        <p:txBody>
          <a:bodyPr vert="horz" wrap="none" lIns="91440" tIns="45720" rIns="91440" bIns="45720" rtlCol="0">
            <a:normAutofit fontScale="70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N=420 </a:t>
            </a:r>
          </a:p>
        </p:txBody>
      </p:sp>
      <p:pic>
        <p:nvPicPr>
          <p:cNvPr id="2" name="Image 1">
            <a:extLst>
              <a:ext uri="{FF2B5EF4-FFF2-40B4-BE49-F238E27FC236}">
                <a16:creationId xmlns:a16="http://schemas.microsoft.com/office/drawing/2014/main" id="{EEF90F61-31D8-6CD6-72F2-25F5131C4963}"/>
              </a:ext>
            </a:extLst>
          </p:cNvPr>
          <p:cNvPicPr>
            <a:picLocks noChangeAspect="1"/>
          </p:cNvPicPr>
          <p:nvPr/>
        </p:nvPicPr>
        <p:blipFill>
          <a:blip r:embed="rId5"/>
          <a:stretch>
            <a:fillRect/>
          </a:stretch>
        </p:blipFill>
        <p:spPr>
          <a:xfrm>
            <a:off x="165379" y="331411"/>
            <a:ext cx="2608301" cy="1473735"/>
          </a:xfrm>
          <a:prstGeom prst="rect">
            <a:avLst/>
          </a:prstGeom>
        </p:spPr>
      </p:pic>
    </p:spTree>
    <p:extLst>
      <p:ext uri="{BB962C8B-B14F-4D97-AF65-F5344CB8AC3E}">
        <p14:creationId xmlns:p14="http://schemas.microsoft.com/office/powerpoint/2010/main" val="7143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5" grpId="0">
        <p:bldAsOne/>
      </p:bldGraphic>
      <p:bldGraphic spid="5" grpId="1">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8A8E26A-AF62-5B72-E976-685BCC5C65D9}"/>
              </a:ext>
            </a:extLst>
          </p:cNvPr>
          <p:cNvSpPr>
            <a:spLocks noGrp="1"/>
          </p:cNvSpPr>
          <p:nvPr>
            <p:ph idx="1"/>
          </p:nvPr>
        </p:nvSpPr>
        <p:spPr/>
        <p:txBody>
          <a:bodyPr/>
          <a:lstStyle/>
          <a:p>
            <a:endParaRPr lang="fr-FR" dirty="0"/>
          </a:p>
          <a:p>
            <a:endParaRPr lang="fr-FR" dirty="0"/>
          </a:p>
          <a:p>
            <a:endParaRPr lang="fr-FR" dirty="0"/>
          </a:p>
          <a:p>
            <a:r>
              <a:rPr lang="fr-FR" dirty="0"/>
              <a:t>Quelques résultats de l’enquête 4…</a:t>
            </a:r>
            <a:endParaRPr lang="fr-BE" dirty="0"/>
          </a:p>
        </p:txBody>
      </p:sp>
      <p:sp>
        <p:nvSpPr>
          <p:cNvPr id="3" name="Titre 2">
            <a:extLst>
              <a:ext uri="{FF2B5EF4-FFF2-40B4-BE49-F238E27FC236}">
                <a16:creationId xmlns:a16="http://schemas.microsoft.com/office/drawing/2014/main" id="{52EF9450-7CDE-9CAB-7B80-B8952632D24A}"/>
              </a:ext>
            </a:extLst>
          </p:cNvPr>
          <p:cNvSpPr>
            <a:spLocks noGrp="1"/>
          </p:cNvSpPr>
          <p:nvPr>
            <p:ph type="title"/>
          </p:nvPr>
        </p:nvSpPr>
        <p:spPr/>
        <p:txBody>
          <a:bodyPr/>
          <a:lstStyle/>
          <a:p>
            <a:r>
              <a:rPr lang="fr-FR" dirty="0"/>
              <a:t>Résultats</a:t>
            </a:r>
            <a:endParaRPr lang="fr-BE" dirty="0"/>
          </a:p>
        </p:txBody>
      </p:sp>
    </p:spTree>
    <p:extLst>
      <p:ext uri="{BB962C8B-B14F-4D97-AF65-F5344CB8AC3E}">
        <p14:creationId xmlns:p14="http://schemas.microsoft.com/office/powerpoint/2010/main" val="1856998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6E87B248-D6B7-4D48-9DB5-2FF4C3622EA7}"/>
              </a:ext>
            </a:extLst>
          </p:cNvPr>
          <p:cNvGraphicFramePr>
            <a:graphicFrameLocks noGrp="1"/>
          </p:cNvGraphicFramePr>
          <p:nvPr>
            <p:ph idx="1"/>
          </p:nvPr>
        </p:nvGraphicFramePr>
        <p:xfrm>
          <a:off x="354330" y="161163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re 2">
            <a:extLst>
              <a:ext uri="{FF2B5EF4-FFF2-40B4-BE49-F238E27FC236}">
                <a16:creationId xmlns:a16="http://schemas.microsoft.com/office/drawing/2014/main" id="{2E6B481F-F52F-C229-661B-9881CD12F7D6}"/>
              </a:ext>
            </a:extLst>
          </p:cNvPr>
          <p:cNvSpPr>
            <a:spLocks noGrp="1"/>
          </p:cNvSpPr>
          <p:nvPr>
            <p:ph type="title"/>
          </p:nvPr>
        </p:nvSpPr>
        <p:spPr/>
        <p:txBody>
          <a:bodyPr/>
          <a:lstStyle/>
          <a:p>
            <a:r>
              <a:rPr lang="fr-FR" dirty="0"/>
              <a:t>Résultats</a:t>
            </a:r>
          </a:p>
        </p:txBody>
      </p:sp>
      <p:graphicFrame>
        <p:nvGraphicFramePr>
          <p:cNvPr id="6" name="Graphique 5">
            <a:extLst>
              <a:ext uri="{FF2B5EF4-FFF2-40B4-BE49-F238E27FC236}">
                <a16:creationId xmlns:a16="http://schemas.microsoft.com/office/drawing/2014/main" id="{79871B7D-7F01-91E1-B640-4F296327E582}"/>
              </a:ext>
            </a:extLst>
          </p:cNvPr>
          <p:cNvGraphicFramePr/>
          <p:nvPr/>
        </p:nvGraphicFramePr>
        <p:xfrm>
          <a:off x="3684270" y="2519362"/>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a:extLst>
              <a:ext uri="{FF2B5EF4-FFF2-40B4-BE49-F238E27FC236}">
                <a16:creationId xmlns:a16="http://schemas.microsoft.com/office/drawing/2014/main" id="{36F9727B-9135-3410-2C20-651BB4A63684}"/>
              </a:ext>
            </a:extLst>
          </p:cNvPr>
          <p:cNvSpPr txBox="1"/>
          <p:nvPr/>
        </p:nvSpPr>
        <p:spPr>
          <a:xfrm>
            <a:off x="1127761" y="5885816"/>
            <a:ext cx="2301240" cy="445769"/>
          </a:xfrm>
          <a:prstGeom prst="rect">
            <a:avLst/>
          </a:prstGeom>
        </p:spPr>
        <p:txBody>
          <a:bodyPr vert="horz" wrap="square" lIns="91440" tIns="45720" rIns="91440" bIns="45720" rtlCol="0">
            <a:normAutofit fontScale="85000" lnSpcReduction="1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2800" dirty="0">
                <a:solidFill>
                  <a:srgbClr val="808080"/>
                </a:solidFill>
                <a:latin typeface="Calibri" pitchFamily="34" charset="0"/>
                <a:ea typeface="Calibri" pitchFamily="34" charset="0"/>
                <a:cs typeface="Times New Roman" pitchFamily="18" charset="0"/>
              </a:rPr>
              <a:t>T</a:t>
            </a:r>
            <a:r>
              <a:rPr kumimoji="0" lang="fr-FR" sz="2800" b="0" i="0" u="none" strike="noStrike" kern="1200" cap="none" spc="0" normalizeH="0" baseline="0" noProof="0" dirty="0" err="1">
                <a:ln>
                  <a:noFill/>
                </a:ln>
                <a:solidFill>
                  <a:srgbClr val="808080"/>
                </a:solidFill>
                <a:effectLst/>
                <a:uLnTx/>
                <a:uFillTx/>
                <a:latin typeface="Calibri" pitchFamily="34" charset="0"/>
                <a:ea typeface="Calibri" pitchFamily="34" charset="0"/>
                <a:cs typeface="Times New Roman" pitchFamily="18" charset="0"/>
              </a:rPr>
              <a:t>emporairement</a:t>
            </a: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8" name="ZoneTexte 7">
            <a:extLst>
              <a:ext uri="{FF2B5EF4-FFF2-40B4-BE49-F238E27FC236}">
                <a16:creationId xmlns:a16="http://schemas.microsoft.com/office/drawing/2014/main" id="{2D75E1DA-BA75-6229-0FAD-8739A9E27563}"/>
              </a:ext>
            </a:extLst>
          </p:cNvPr>
          <p:cNvSpPr txBox="1"/>
          <p:nvPr/>
        </p:nvSpPr>
        <p:spPr>
          <a:xfrm>
            <a:off x="5673091" y="5900420"/>
            <a:ext cx="2171700" cy="474345"/>
          </a:xfrm>
          <a:prstGeom prst="rect">
            <a:avLst/>
          </a:prstGeom>
        </p:spPr>
        <p:txBody>
          <a:bodyPr vert="horz" wrap="square" lIns="91440" tIns="45720" rIns="91440" bIns="45720" rtlCol="0">
            <a:normAutofit fontScale="85000" lnSpcReduction="1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Définitivement</a:t>
            </a:r>
          </a:p>
        </p:txBody>
      </p:sp>
      <p:sp>
        <p:nvSpPr>
          <p:cNvPr id="9" name="ZoneTexte 8">
            <a:extLst>
              <a:ext uri="{FF2B5EF4-FFF2-40B4-BE49-F238E27FC236}">
                <a16:creationId xmlns:a16="http://schemas.microsoft.com/office/drawing/2014/main" id="{005CD037-73A1-C7DD-B49F-CCBC91ABC83D}"/>
              </a:ext>
            </a:extLst>
          </p:cNvPr>
          <p:cNvSpPr txBox="1"/>
          <p:nvPr/>
        </p:nvSpPr>
        <p:spPr>
          <a:xfrm>
            <a:off x="8103870" y="6183312"/>
            <a:ext cx="1017270" cy="400050"/>
          </a:xfrm>
          <a:prstGeom prst="rect">
            <a:avLst/>
          </a:prstGeom>
        </p:spPr>
        <p:txBody>
          <a:bodyPr vert="horz" wrap="none" lIns="91440" tIns="45720" rIns="91440" bIns="45720" rtlCol="0">
            <a:normAutofit fontScale="8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N=210</a:t>
            </a:r>
          </a:p>
        </p:txBody>
      </p:sp>
      <p:graphicFrame>
        <p:nvGraphicFramePr>
          <p:cNvPr id="10" name="Graphique 9">
            <a:extLst>
              <a:ext uri="{FF2B5EF4-FFF2-40B4-BE49-F238E27FC236}">
                <a16:creationId xmlns:a16="http://schemas.microsoft.com/office/drawing/2014/main" id="{B7FA0573-1F7D-30E4-163D-954312A0DE7E}"/>
              </a:ext>
            </a:extLst>
          </p:cNvPr>
          <p:cNvGraphicFramePr/>
          <p:nvPr/>
        </p:nvGraphicFramePr>
        <p:xfrm>
          <a:off x="1019175" y="1358425"/>
          <a:ext cx="6899910" cy="4780597"/>
        </p:xfrm>
        <a:graphic>
          <a:graphicData uri="http://schemas.openxmlformats.org/drawingml/2006/chart">
            <c:chart xmlns:c="http://schemas.openxmlformats.org/drawingml/2006/chart" xmlns:r="http://schemas.openxmlformats.org/officeDocument/2006/relationships" r:id="rId5"/>
          </a:graphicData>
        </a:graphic>
      </p:graphicFrame>
      <p:sp>
        <p:nvSpPr>
          <p:cNvPr id="4" name="Espace réservé du numéro de diapositive 3">
            <a:extLst>
              <a:ext uri="{FF2B5EF4-FFF2-40B4-BE49-F238E27FC236}">
                <a16:creationId xmlns:a16="http://schemas.microsoft.com/office/drawing/2014/main" id="{D3C052AC-6226-8129-570E-CC0000C4744B}"/>
              </a:ext>
            </a:extLst>
          </p:cNvPr>
          <p:cNvSpPr>
            <a:spLocks noGrp="1"/>
          </p:cNvSpPr>
          <p:nvPr>
            <p:ph type="sldNum" sz="quarter" idx="10"/>
          </p:nvPr>
        </p:nvSpPr>
        <p:spPr/>
        <p:txBody>
          <a:bodyPr/>
          <a:lstStyle/>
          <a:p>
            <a:pPr>
              <a:defRPr/>
            </a:pPr>
            <a:fld id="{E84D0D07-BA6C-4CE2-85E1-215477AE30BF}" type="slidenum">
              <a:rPr lang="fr-BE" smtClean="0"/>
              <a:pPr>
                <a:defRPr/>
              </a:pPr>
              <a:t>16</a:t>
            </a:fld>
            <a:endParaRPr lang="fr-BE" dirty="0"/>
          </a:p>
        </p:txBody>
      </p:sp>
    </p:spTree>
    <p:extLst>
      <p:ext uri="{BB962C8B-B14F-4D97-AF65-F5344CB8AC3E}">
        <p14:creationId xmlns:p14="http://schemas.microsoft.com/office/powerpoint/2010/main" val="161004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7" grpId="0"/>
      <p:bldP spid="8" grpId="0"/>
      <p:bldGraphic spid="1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F51E84A-245E-EC10-6E1D-B88E36240184}"/>
              </a:ext>
            </a:extLst>
          </p:cNvPr>
          <p:cNvSpPr>
            <a:spLocks noGrp="1"/>
          </p:cNvSpPr>
          <p:nvPr>
            <p:ph type="title"/>
          </p:nvPr>
        </p:nvSpPr>
        <p:spPr/>
        <p:txBody>
          <a:bodyPr/>
          <a:lstStyle/>
          <a:p>
            <a:r>
              <a:rPr lang="fr-FR" dirty="0"/>
              <a:t>Résultats</a:t>
            </a:r>
          </a:p>
        </p:txBody>
      </p:sp>
      <p:sp>
        <p:nvSpPr>
          <p:cNvPr id="4" name="ZoneTexte 3">
            <a:extLst>
              <a:ext uri="{FF2B5EF4-FFF2-40B4-BE49-F238E27FC236}">
                <a16:creationId xmlns:a16="http://schemas.microsoft.com/office/drawing/2014/main" id="{48AD85B9-4397-91D9-8F4C-7A8B5F518040}"/>
              </a:ext>
            </a:extLst>
          </p:cNvPr>
          <p:cNvSpPr txBox="1"/>
          <p:nvPr/>
        </p:nvSpPr>
        <p:spPr>
          <a:xfrm>
            <a:off x="9144000" y="1600200"/>
            <a:ext cx="914400" cy="914400"/>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pic>
        <p:nvPicPr>
          <p:cNvPr id="7" name="Image 6">
            <a:extLst>
              <a:ext uri="{FF2B5EF4-FFF2-40B4-BE49-F238E27FC236}">
                <a16:creationId xmlns:a16="http://schemas.microsoft.com/office/drawing/2014/main" id="{BC6B7E0E-1EE1-4F93-8CF7-367DF9CDEADC}"/>
              </a:ext>
            </a:extLst>
          </p:cNvPr>
          <p:cNvPicPr>
            <a:picLocks noChangeAspect="1"/>
          </p:cNvPicPr>
          <p:nvPr/>
        </p:nvPicPr>
        <p:blipFill>
          <a:blip r:embed="rId3"/>
          <a:stretch>
            <a:fillRect/>
          </a:stretch>
        </p:blipFill>
        <p:spPr>
          <a:xfrm>
            <a:off x="356593" y="2332038"/>
            <a:ext cx="8430814" cy="2925762"/>
          </a:xfrm>
          <a:prstGeom prst="rect">
            <a:avLst/>
          </a:prstGeom>
        </p:spPr>
      </p:pic>
      <p:sp>
        <p:nvSpPr>
          <p:cNvPr id="8" name="Rectangle 7">
            <a:extLst>
              <a:ext uri="{FF2B5EF4-FFF2-40B4-BE49-F238E27FC236}">
                <a16:creationId xmlns:a16="http://schemas.microsoft.com/office/drawing/2014/main" id="{C28C5CC3-DCF0-9836-5BAB-4676E776C7D4}"/>
              </a:ext>
            </a:extLst>
          </p:cNvPr>
          <p:cNvSpPr/>
          <p:nvPr/>
        </p:nvSpPr>
        <p:spPr>
          <a:xfrm>
            <a:off x="457200" y="2514600"/>
            <a:ext cx="61722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54D0C8-C6E3-0E4B-64D6-A3F166E05A56}"/>
              </a:ext>
            </a:extLst>
          </p:cNvPr>
          <p:cNvSpPr/>
          <p:nvPr/>
        </p:nvSpPr>
        <p:spPr>
          <a:xfrm>
            <a:off x="3775710" y="2171700"/>
            <a:ext cx="1687830" cy="491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adre 9">
            <a:extLst>
              <a:ext uri="{FF2B5EF4-FFF2-40B4-BE49-F238E27FC236}">
                <a16:creationId xmlns:a16="http://schemas.microsoft.com/office/drawing/2014/main" id="{2F3DDC23-AA18-D3F7-F2CC-4D8AB53B9C46}"/>
              </a:ext>
            </a:extLst>
          </p:cNvPr>
          <p:cNvSpPr/>
          <p:nvPr/>
        </p:nvSpPr>
        <p:spPr>
          <a:xfrm>
            <a:off x="3775710" y="4194811"/>
            <a:ext cx="1596390" cy="800099"/>
          </a:xfrm>
          <a:prstGeom prst="frame">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a:extLst>
              <a:ext uri="{FF2B5EF4-FFF2-40B4-BE49-F238E27FC236}">
                <a16:creationId xmlns:a16="http://schemas.microsoft.com/office/drawing/2014/main" id="{1D7EA2A2-1F8F-476F-2DFD-F5550D98B867}"/>
              </a:ext>
            </a:extLst>
          </p:cNvPr>
          <p:cNvSpPr txBox="1"/>
          <p:nvPr/>
        </p:nvSpPr>
        <p:spPr>
          <a:xfrm>
            <a:off x="1977390" y="5520691"/>
            <a:ext cx="4343400" cy="674370"/>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2" name="ZoneTexte 11">
            <a:extLst>
              <a:ext uri="{FF2B5EF4-FFF2-40B4-BE49-F238E27FC236}">
                <a16:creationId xmlns:a16="http://schemas.microsoft.com/office/drawing/2014/main" id="{99F4362E-D438-C206-817B-B6A7A824E98F}"/>
              </a:ext>
            </a:extLst>
          </p:cNvPr>
          <p:cNvSpPr txBox="1"/>
          <p:nvPr/>
        </p:nvSpPr>
        <p:spPr>
          <a:xfrm>
            <a:off x="6000750" y="5657849"/>
            <a:ext cx="1840230" cy="514351"/>
          </a:xfrm>
          <a:prstGeom prst="rect">
            <a:avLst/>
          </a:prstGeom>
        </p:spPr>
        <p:txBody>
          <a:bodyPr vert="horz" wrap="non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𝜒</a:t>
            </a:r>
            <a:r>
              <a:rPr kumimoji="0" lang="fr-FR" sz="2800" b="0" i="0" u="none" strike="noStrike" kern="1200" cap="none" spc="0" normalizeH="0" baseline="30000" noProof="0" dirty="0">
                <a:ln>
                  <a:noFill/>
                </a:ln>
                <a:solidFill>
                  <a:srgbClr val="808080"/>
                </a:solidFill>
                <a:effectLst/>
                <a:uLnTx/>
                <a:uFillTx/>
                <a:latin typeface="Calibri" pitchFamily="34" charset="0"/>
                <a:ea typeface="Calibri" pitchFamily="34" charset="0"/>
                <a:cs typeface="Times New Roman" pitchFamily="18" charset="0"/>
              </a:rPr>
              <a:t>2</a:t>
            </a:r>
            <a:r>
              <a:rPr kumimoji="0" lang="fr-FR" sz="2800" b="0" i="0" u="none" strike="noStrike" kern="1200" cap="none" spc="0" normalizeH="0" noProof="0" dirty="0">
                <a:ln>
                  <a:noFill/>
                </a:ln>
                <a:solidFill>
                  <a:srgbClr val="808080"/>
                </a:solidFill>
                <a:effectLst/>
                <a:uLnTx/>
                <a:uFillTx/>
                <a:latin typeface="Calibri" pitchFamily="34" charset="0"/>
                <a:ea typeface="Calibri" pitchFamily="34" charset="0"/>
                <a:cs typeface="Times New Roman" pitchFamily="18" charset="0"/>
              </a:rPr>
              <a:t>=103,671, 𝛼&lt;.001 </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V de Cramer = </a:t>
            </a:r>
            <a:r>
              <a:rPr kumimoji="0" lang="fr-FR" sz="2800" b="1" i="0" u="none" strike="noStrike" kern="1200" cap="none" spc="0" normalizeH="0" baseline="0" noProof="0" dirty="0">
                <a:ln>
                  <a:noFill/>
                </a:ln>
                <a:solidFill>
                  <a:schemeClr val="accent2"/>
                </a:solidFill>
                <a:effectLst/>
                <a:uLnTx/>
                <a:uFillTx/>
                <a:latin typeface="Calibri" pitchFamily="34" charset="0"/>
                <a:ea typeface="Calibri" pitchFamily="34" charset="0"/>
                <a:cs typeface="Times New Roman" pitchFamily="18" charset="0"/>
              </a:rPr>
              <a:t>.35</a:t>
            </a:r>
            <a:r>
              <a:rPr kumimoji="0" lang="fr-FR" sz="2800" b="0" i="0" u="none" strike="noStrike" kern="1200" cap="none" spc="0" normalizeH="0" baseline="0" noProof="0" dirty="0">
                <a:ln>
                  <a:noFill/>
                </a:ln>
                <a:solidFill>
                  <a:schemeClr val="accent2"/>
                </a:solidFill>
                <a:effectLst/>
                <a:uLnTx/>
                <a:uFillTx/>
                <a:latin typeface="Calibri" pitchFamily="34" charset="0"/>
                <a:ea typeface="Calibri" pitchFamily="34" charset="0"/>
                <a:cs typeface="Times New Roman" pitchFamily="18" charset="0"/>
              </a:rPr>
              <a:t> </a:t>
            </a:r>
          </a:p>
        </p:txBody>
      </p:sp>
      <p:sp>
        <p:nvSpPr>
          <p:cNvPr id="13" name="ZoneTexte 12">
            <a:extLst>
              <a:ext uri="{FF2B5EF4-FFF2-40B4-BE49-F238E27FC236}">
                <a16:creationId xmlns:a16="http://schemas.microsoft.com/office/drawing/2014/main" id="{889CAE27-C0A7-17D9-FE0A-63BBF4F0CB29}"/>
              </a:ext>
            </a:extLst>
          </p:cNvPr>
          <p:cNvSpPr txBox="1"/>
          <p:nvPr/>
        </p:nvSpPr>
        <p:spPr>
          <a:xfrm>
            <a:off x="8103870" y="6183312"/>
            <a:ext cx="1017270" cy="400050"/>
          </a:xfrm>
          <a:prstGeom prst="rect">
            <a:avLst/>
          </a:prstGeom>
        </p:spPr>
        <p:txBody>
          <a:bodyPr vert="horz" wrap="none" lIns="91440" tIns="45720" rIns="91440" bIns="45720" rtlCol="0">
            <a:normAutofit fontScale="8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N=210</a:t>
            </a:r>
          </a:p>
        </p:txBody>
      </p:sp>
      <p:sp>
        <p:nvSpPr>
          <p:cNvPr id="5" name="ZoneTexte 4">
            <a:extLst>
              <a:ext uri="{FF2B5EF4-FFF2-40B4-BE49-F238E27FC236}">
                <a16:creationId xmlns:a16="http://schemas.microsoft.com/office/drawing/2014/main" id="{EB9B8A50-C795-5D4A-3444-8D4710658923}"/>
              </a:ext>
            </a:extLst>
          </p:cNvPr>
          <p:cNvSpPr txBox="1"/>
          <p:nvPr/>
        </p:nvSpPr>
        <p:spPr>
          <a:xfrm>
            <a:off x="3564835" y="2505648"/>
            <a:ext cx="5222572" cy="635760"/>
          </a:xfrm>
          <a:prstGeom prst="rect">
            <a:avLst/>
          </a:prstGeom>
          <a:solidFill>
            <a:schemeClr val="bg1"/>
          </a:solidFill>
        </p:spPr>
        <p:txBody>
          <a:bodyPr vert="horz" wrap="square" lIns="91440" tIns="45720" rIns="91440" bIns="45720" rtlCol="0">
            <a:normAutofit fontScale="775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Intention de changer temporairement de profession</a:t>
            </a:r>
          </a:p>
        </p:txBody>
      </p:sp>
      <p:sp>
        <p:nvSpPr>
          <p:cNvPr id="6" name="ZoneTexte 5">
            <a:extLst>
              <a:ext uri="{FF2B5EF4-FFF2-40B4-BE49-F238E27FC236}">
                <a16:creationId xmlns:a16="http://schemas.microsoft.com/office/drawing/2014/main" id="{2F9662A6-800B-DC18-6BD1-0FF998E5F5AA}"/>
              </a:ext>
            </a:extLst>
          </p:cNvPr>
          <p:cNvSpPr txBox="1"/>
          <p:nvPr/>
        </p:nvSpPr>
        <p:spPr>
          <a:xfrm>
            <a:off x="430634" y="3634494"/>
            <a:ext cx="1487015" cy="1300303"/>
          </a:xfrm>
          <a:prstGeom prst="rect">
            <a:avLst/>
          </a:prstGeom>
          <a:solidFill>
            <a:schemeClr val="bg1">
              <a:lumMod val="85000"/>
            </a:schemeClr>
          </a:solidFill>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0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Ressentir du bienêtre</a:t>
            </a:r>
          </a:p>
        </p:txBody>
      </p:sp>
      <p:sp>
        <p:nvSpPr>
          <p:cNvPr id="14" name="ZoneTexte 13">
            <a:extLst>
              <a:ext uri="{FF2B5EF4-FFF2-40B4-BE49-F238E27FC236}">
                <a16:creationId xmlns:a16="http://schemas.microsoft.com/office/drawing/2014/main" id="{7652A675-885C-526B-5948-3761C2013527}"/>
              </a:ext>
            </a:extLst>
          </p:cNvPr>
          <p:cNvSpPr txBox="1"/>
          <p:nvPr/>
        </p:nvSpPr>
        <p:spPr>
          <a:xfrm>
            <a:off x="569843" y="1303941"/>
            <a:ext cx="4185037" cy="2227008"/>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2400" i="1" dirty="0">
                <a:solidFill>
                  <a:srgbClr val="808080"/>
                </a:solidFill>
                <a:latin typeface="Calibri" pitchFamily="34" charset="0"/>
                <a:ea typeface="Calibri" pitchFamily="34" charset="0"/>
                <a:cs typeface="Times New Roman" pitchFamily="18" charset="0"/>
              </a:rPr>
              <a:t>.10 &lt; V &lt; .20 = liaison faible</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2400" i="1" dirty="0">
                <a:solidFill>
                  <a:srgbClr val="808080"/>
                </a:solidFill>
                <a:latin typeface="Calibri" pitchFamily="34" charset="0"/>
                <a:ea typeface="Calibri" pitchFamily="34" charset="0"/>
                <a:cs typeface="Times New Roman" pitchFamily="18" charset="0"/>
              </a:rPr>
              <a:t>.20 &lt; V &lt; .30 = liaison modérée</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2400" i="1" dirty="0">
                <a:solidFill>
                  <a:schemeClr val="accent2"/>
                </a:solidFill>
                <a:latin typeface="Calibri" pitchFamily="34" charset="0"/>
                <a:ea typeface="Calibri" pitchFamily="34" charset="0"/>
                <a:cs typeface="Times New Roman" pitchFamily="18" charset="0"/>
              </a:rPr>
              <a:t>.30 &lt; V = liaison forte</a:t>
            </a:r>
            <a:endParaRPr kumimoji="0" lang="fr-FR" sz="2400" b="0" i="1" u="none" strike="noStrike" kern="1200" cap="none" spc="0" normalizeH="0" baseline="0" noProof="0" dirty="0">
              <a:ln>
                <a:noFill/>
              </a:ln>
              <a:solidFill>
                <a:schemeClr val="accent2"/>
              </a:solidFill>
              <a:effectLst/>
              <a:uLnTx/>
              <a:uFillTx/>
              <a:latin typeface="Calibri" pitchFamily="34" charset="0"/>
              <a:ea typeface="Calibri" pitchFamily="34" charset="0"/>
              <a:cs typeface="Times New Roman" pitchFamily="18" charset="0"/>
            </a:endParaRPr>
          </a:p>
        </p:txBody>
      </p:sp>
      <p:sp>
        <p:nvSpPr>
          <p:cNvPr id="15" name="Espace réservé du numéro de diapositive 14">
            <a:extLst>
              <a:ext uri="{FF2B5EF4-FFF2-40B4-BE49-F238E27FC236}">
                <a16:creationId xmlns:a16="http://schemas.microsoft.com/office/drawing/2014/main" id="{79D48A9D-72EF-AFAA-3797-798341D8944B}"/>
              </a:ext>
            </a:extLst>
          </p:cNvPr>
          <p:cNvSpPr>
            <a:spLocks noGrp="1"/>
          </p:cNvSpPr>
          <p:nvPr>
            <p:ph type="sldNum" sz="quarter" idx="10"/>
          </p:nvPr>
        </p:nvSpPr>
        <p:spPr/>
        <p:txBody>
          <a:bodyPr/>
          <a:lstStyle/>
          <a:p>
            <a:pPr>
              <a:defRPr/>
            </a:pPr>
            <a:fld id="{E84D0D07-BA6C-4CE2-85E1-215477AE30BF}" type="slidenum">
              <a:rPr lang="fr-BE" smtClean="0"/>
              <a:pPr>
                <a:defRPr/>
              </a:pPr>
              <a:t>17</a:t>
            </a:fld>
            <a:endParaRPr lang="fr-BE" dirty="0"/>
          </a:p>
        </p:txBody>
      </p:sp>
    </p:spTree>
    <p:extLst>
      <p:ext uri="{BB962C8B-B14F-4D97-AF65-F5344CB8AC3E}">
        <p14:creationId xmlns:p14="http://schemas.microsoft.com/office/powerpoint/2010/main" val="340033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C85D677-582E-9D29-D599-A043084E2E7B}"/>
              </a:ext>
            </a:extLst>
          </p:cNvPr>
          <p:cNvSpPr>
            <a:spLocks noGrp="1"/>
          </p:cNvSpPr>
          <p:nvPr>
            <p:ph idx="1"/>
          </p:nvPr>
        </p:nvSpPr>
        <p:spPr/>
        <p:txBody>
          <a:bodyPr/>
          <a:lstStyle/>
          <a:p>
            <a:r>
              <a:rPr lang="fr-FR" i="1" dirty="0"/>
              <a:t>Relations avec les collègues</a:t>
            </a:r>
          </a:p>
          <a:p>
            <a:endParaRPr lang="fr-FR" dirty="0"/>
          </a:p>
          <a:p>
            <a:r>
              <a:rPr lang="fr-FR" dirty="0"/>
              <a:t>+ Intégration</a:t>
            </a:r>
          </a:p>
          <a:p>
            <a:r>
              <a:rPr lang="fr-FR" dirty="0"/>
              <a:t>+ Solidarité</a:t>
            </a:r>
          </a:p>
          <a:p>
            <a:r>
              <a:rPr lang="fr-FR" dirty="0"/>
              <a:t>- Collaboration</a:t>
            </a:r>
          </a:p>
          <a:p>
            <a:endParaRPr lang="fr-FR" dirty="0"/>
          </a:p>
        </p:txBody>
      </p:sp>
      <p:sp>
        <p:nvSpPr>
          <p:cNvPr id="3" name="Titre 2">
            <a:extLst>
              <a:ext uri="{FF2B5EF4-FFF2-40B4-BE49-F238E27FC236}">
                <a16:creationId xmlns:a16="http://schemas.microsoft.com/office/drawing/2014/main" id="{602DD0A2-E1B7-884D-388B-260AF11BD48A}"/>
              </a:ext>
            </a:extLst>
          </p:cNvPr>
          <p:cNvSpPr>
            <a:spLocks noGrp="1"/>
          </p:cNvSpPr>
          <p:nvPr>
            <p:ph type="title"/>
          </p:nvPr>
        </p:nvSpPr>
        <p:spPr/>
        <p:txBody>
          <a:bodyPr/>
          <a:lstStyle/>
          <a:p>
            <a:r>
              <a:rPr lang="fr-FR" dirty="0"/>
              <a:t>Résultats</a:t>
            </a:r>
          </a:p>
        </p:txBody>
      </p:sp>
      <p:graphicFrame>
        <p:nvGraphicFramePr>
          <p:cNvPr id="4" name="Graphique 3">
            <a:extLst>
              <a:ext uri="{FF2B5EF4-FFF2-40B4-BE49-F238E27FC236}">
                <a16:creationId xmlns:a16="http://schemas.microsoft.com/office/drawing/2014/main" id="{8B5E2C3B-288D-C266-73B2-7CF39BCAF7AF}"/>
              </a:ext>
            </a:extLst>
          </p:cNvPr>
          <p:cNvGraphicFramePr/>
          <p:nvPr/>
        </p:nvGraphicFramePr>
        <p:xfrm>
          <a:off x="3901440" y="2599691"/>
          <a:ext cx="4785360" cy="3366769"/>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a:extLst>
              <a:ext uri="{FF2B5EF4-FFF2-40B4-BE49-F238E27FC236}">
                <a16:creationId xmlns:a16="http://schemas.microsoft.com/office/drawing/2014/main" id="{9AC967D3-4497-60CF-404B-7B05FFF2E83B}"/>
              </a:ext>
            </a:extLst>
          </p:cNvPr>
          <p:cNvSpPr txBox="1"/>
          <p:nvPr/>
        </p:nvSpPr>
        <p:spPr>
          <a:xfrm>
            <a:off x="6446520" y="5434488"/>
            <a:ext cx="1840230" cy="514351"/>
          </a:xfrm>
          <a:prstGeom prst="rect">
            <a:avLst/>
          </a:prstGeom>
        </p:spPr>
        <p:txBody>
          <a:bodyPr vert="horz" wrap="non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𝜒</a:t>
            </a:r>
            <a:r>
              <a:rPr kumimoji="0" lang="fr-FR" sz="2800" b="0" i="0" u="none" strike="noStrike" kern="1200" cap="none" spc="0" normalizeH="0" baseline="30000" noProof="0" dirty="0">
                <a:ln>
                  <a:noFill/>
                </a:ln>
                <a:solidFill>
                  <a:srgbClr val="808080"/>
                </a:solidFill>
                <a:effectLst/>
                <a:uLnTx/>
                <a:uFillTx/>
                <a:latin typeface="Calibri" pitchFamily="34" charset="0"/>
                <a:ea typeface="Calibri" pitchFamily="34" charset="0"/>
                <a:cs typeface="Times New Roman" pitchFamily="18" charset="0"/>
              </a:rPr>
              <a:t>2</a:t>
            </a:r>
            <a:r>
              <a:rPr kumimoji="0" lang="fr-FR" sz="2800" b="0" i="0" u="none" strike="noStrike" kern="1200" cap="none" spc="0" normalizeH="0" noProof="0" dirty="0">
                <a:ln>
                  <a:noFill/>
                </a:ln>
                <a:solidFill>
                  <a:srgbClr val="808080"/>
                </a:solidFill>
                <a:effectLst/>
                <a:uLnTx/>
                <a:uFillTx/>
                <a:latin typeface="Calibri" pitchFamily="34" charset="0"/>
                <a:ea typeface="Calibri" pitchFamily="34" charset="0"/>
                <a:cs typeface="Times New Roman" pitchFamily="18" charset="0"/>
              </a:rPr>
              <a:t>=94,885 𝛼&lt;.001 </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V de Cramer = </a:t>
            </a:r>
            <a:r>
              <a:rPr kumimoji="0" lang="fr-FR" sz="2800" b="1" i="0" u="none" strike="noStrike" kern="1200" cap="none" spc="0" normalizeH="0" baseline="0" noProof="0" dirty="0">
                <a:ln>
                  <a:noFill/>
                </a:ln>
                <a:solidFill>
                  <a:schemeClr val="accent2"/>
                </a:solidFill>
                <a:effectLst/>
                <a:uLnTx/>
                <a:uFillTx/>
                <a:latin typeface="Calibri" pitchFamily="34" charset="0"/>
                <a:ea typeface="Calibri" pitchFamily="34" charset="0"/>
                <a:cs typeface="Times New Roman" pitchFamily="18" charset="0"/>
              </a:rPr>
              <a:t>.33</a:t>
            </a: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 </a:t>
            </a:r>
          </a:p>
        </p:txBody>
      </p:sp>
      <p:sp>
        <p:nvSpPr>
          <p:cNvPr id="6" name="ZoneTexte 5">
            <a:extLst>
              <a:ext uri="{FF2B5EF4-FFF2-40B4-BE49-F238E27FC236}">
                <a16:creationId xmlns:a16="http://schemas.microsoft.com/office/drawing/2014/main" id="{381932B3-F744-10CB-7224-CB3A17706F53}"/>
              </a:ext>
            </a:extLst>
          </p:cNvPr>
          <p:cNvSpPr txBox="1"/>
          <p:nvPr/>
        </p:nvSpPr>
        <p:spPr>
          <a:xfrm>
            <a:off x="8103870" y="6183312"/>
            <a:ext cx="1017270" cy="400050"/>
          </a:xfrm>
          <a:prstGeom prst="rect">
            <a:avLst/>
          </a:prstGeom>
        </p:spPr>
        <p:txBody>
          <a:bodyPr vert="horz" wrap="none" lIns="91440" tIns="45720" rIns="91440" bIns="45720" rtlCol="0">
            <a:normAutofit fontScale="8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N=210</a:t>
            </a:r>
          </a:p>
        </p:txBody>
      </p:sp>
      <p:sp>
        <p:nvSpPr>
          <p:cNvPr id="8" name="Espace réservé du numéro de diapositive 7">
            <a:extLst>
              <a:ext uri="{FF2B5EF4-FFF2-40B4-BE49-F238E27FC236}">
                <a16:creationId xmlns:a16="http://schemas.microsoft.com/office/drawing/2014/main" id="{46472068-915A-4AC4-4814-EE809DB8E89B}"/>
              </a:ext>
            </a:extLst>
          </p:cNvPr>
          <p:cNvSpPr>
            <a:spLocks noGrp="1"/>
          </p:cNvSpPr>
          <p:nvPr>
            <p:ph type="sldNum" sz="quarter" idx="10"/>
          </p:nvPr>
        </p:nvSpPr>
        <p:spPr/>
        <p:txBody>
          <a:bodyPr/>
          <a:lstStyle/>
          <a:p>
            <a:pPr>
              <a:defRPr/>
            </a:pPr>
            <a:fld id="{E84D0D07-BA6C-4CE2-85E1-215477AE30BF}" type="slidenum">
              <a:rPr lang="fr-BE" smtClean="0"/>
              <a:pPr>
                <a:defRPr/>
              </a:pPr>
              <a:t>18</a:t>
            </a:fld>
            <a:endParaRPr lang="fr-BE" dirty="0"/>
          </a:p>
        </p:txBody>
      </p:sp>
    </p:spTree>
    <p:extLst>
      <p:ext uri="{BB962C8B-B14F-4D97-AF65-F5344CB8AC3E}">
        <p14:creationId xmlns:p14="http://schemas.microsoft.com/office/powerpoint/2010/main" val="389106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900D213-F2E6-1D79-91AA-60EA0B218927}"/>
              </a:ext>
            </a:extLst>
          </p:cNvPr>
          <p:cNvSpPr>
            <a:spLocks noGrp="1"/>
          </p:cNvSpPr>
          <p:nvPr>
            <p:ph idx="1"/>
          </p:nvPr>
        </p:nvSpPr>
        <p:spPr/>
        <p:txBody>
          <a:bodyPr/>
          <a:lstStyle/>
          <a:p>
            <a:r>
              <a:rPr lang="fr-FR" i="1" dirty="0"/>
              <a:t>Sentiment d’auto-efficacité</a:t>
            </a:r>
          </a:p>
          <a:p>
            <a:endParaRPr lang="fr-FR" i="1" dirty="0"/>
          </a:p>
          <a:p>
            <a:endParaRPr lang="fr-FR" i="1" dirty="0"/>
          </a:p>
        </p:txBody>
      </p:sp>
      <p:sp>
        <p:nvSpPr>
          <p:cNvPr id="3" name="Titre 2">
            <a:extLst>
              <a:ext uri="{FF2B5EF4-FFF2-40B4-BE49-F238E27FC236}">
                <a16:creationId xmlns:a16="http://schemas.microsoft.com/office/drawing/2014/main" id="{AF0F9591-A511-453F-D3A7-405992A4474E}"/>
              </a:ext>
            </a:extLst>
          </p:cNvPr>
          <p:cNvSpPr>
            <a:spLocks noGrp="1"/>
          </p:cNvSpPr>
          <p:nvPr>
            <p:ph type="title"/>
          </p:nvPr>
        </p:nvSpPr>
        <p:spPr/>
        <p:txBody>
          <a:bodyPr/>
          <a:lstStyle/>
          <a:p>
            <a:r>
              <a:rPr lang="fr-FR" dirty="0"/>
              <a:t>Résultats</a:t>
            </a:r>
          </a:p>
        </p:txBody>
      </p:sp>
      <p:graphicFrame>
        <p:nvGraphicFramePr>
          <p:cNvPr id="4" name="Graphique 3">
            <a:extLst>
              <a:ext uri="{FF2B5EF4-FFF2-40B4-BE49-F238E27FC236}">
                <a16:creationId xmlns:a16="http://schemas.microsoft.com/office/drawing/2014/main" id="{CB68CD56-FBD6-EEDE-8147-10D848A67FF7}"/>
              </a:ext>
            </a:extLst>
          </p:cNvPr>
          <p:cNvGraphicFramePr/>
          <p:nvPr/>
        </p:nvGraphicFramePr>
        <p:xfrm>
          <a:off x="118110" y="2244725"/>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a:extLst>
              <a:ext uri="{FF2B5EF4-FFF2-40B4-BE49-F238E27FC236}">
                <a16:creationId xmlns:a16="http://schemas.microsoft.com/office/drawing/2014/main" id="{E8873C99-80C5-54C4-A310-BA183D16BBCB}"/>
              </a:ext>
            </a:extLst>
          </p:cNvPr>
          <p:cNvSpPr txBox="1"/>
          <p:nvPr/>
        </p:nvSpPr>
        <p:spPr>
          <a:xfrm>
            <a:off x="4937760" y="5445918"/>
            <a:ext cx="1840230" cy="514351"/>
          </a:xfrm>
          <a:prstGeom prst="rect">
            <a:avLst/>
          </a:prstGeom>
        </p:spPr>
        <p:txBody>
          <a:bodyPr vert="horz" wrap="non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𝜒</a:t>
            </a:r>
            <a:r>
              <a:rPr kumimoji="0" lang="fr-FR" sz="2800" b="0" i="0" u="none" strike="noStrike" kern="1200" cap="none" spc="0" normalizeH="0" baseline="30000" noProof="0" dirty="0">
                <a:ln>
                  <a:noFill/>
                </a:ln>
                <a:solidFill>
                  <a:srgbClr val="808080"/>
                </a:solidFill>
                <a:effectLst/>
                <a:uLnTx/>
                <a:uFillTx/>
                <a:latin typeface="Calibri" pitchFamily="34" charset="0"/>
                <a:ea typeface="Calibri" pitchFamily="34" charset="0"/>
                <a:cs typeface="Times New Roman" pitchFamily="18" charset="0"/>
              </a:rPr>
              <a:t>2</a:t>
            </a:r>
            <a:r>
              <a:rPr kumimoji="0" lang="fr-FR" sz="2800" b="0" i="0" u="none" strike="noStrike" kern="1200" cap="none" spc="0" normalizeH="0" noProof="0" dirty="0">
                <a:ln>
                  <a:noFill/>
                </a:ln>
                <a:solidFill>
                  <a:srgbClr val="808080"/>
                </a:solidFill>
                <a:effectLst/>
                <a:uLnTx/>
                <a:uFillTx/>
                <a:latin typeface="Calibri" pitchFamily="34" charset="0"/>
                <a:ea typeface="Calibri" pitchFamily="34" charset="0"/>
                <a:cs typeface="Times New Roman" pitchFamily="18" charset="0"/>
              </a:rPr>
              <a:t>=145,221 𝛼&lt;.001 </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V de Cramer = </a:t>
            </a:r>
            <a:r>
              <a:rPr kumimoji="0" lang="fr-FR" sz="2800" b="1" i="0" u="none" strike="noStrike" kern="1200" cap="none" spc="0" normalizeH="0" baseline="0" noProof="0" dirty="0">
                <a:ln>
                  <a:noFill/>
                </a:ln>
                <a:solidFill>
                  <a:schemeClr val="accent2"/>
                </a:solidFill>
                <a:effectLst/>
                <a:uLnTx/>
                <a:uFillTx/>
                <a:latin typeface="Calibri" pitchFamily="34" charset="0"/>
                <a:ea typeface="Calibri" pitchFamily="34" charset="0"/>
                <a:cs typeface="Times New Roman" pitchFamily="18" charset="0"/>
              </a:rPr>
              <a:t>.41</a:t>
            </a:r>
          </a:p>
        </p:txBody>
      </p:sp>
      <p:sp>
        <p:nvSpPr>
          <p:cNvPr id="6" name="ZoneTexte 5">
            <a:extLst>
              <a:ext uri="{FF2B5EF4-FFF2-40B4-BE49-F238E27FC236}">
                <a16:creationId xmlns:a16="http://schemas.microsoft.com/office/drawing/2014/main" id="{34C330C8-02B0-E99A-65DB-F22CC3BFDA31}"/>
              </a:ext>
            </a:extLst>
          </p:cNvPr>
          <p:cNvSpPr txBox="1"/>
          <p:nvPr/>
        </p:nvSpPr>
        <p:spPr>
          <a:xfrm>
            <a:off x="8103870" y="6183312"/>
            <a:ext cx="1017270" cy="400050"/>
          </a:xfrm>
          <a:prstGeom prst="rect">
            <a:avLst/>
          </a:prstGeom>
        </p:spPr>
        <p:txBody>
          <a:bodyPr vert="horz" wrap="none" lIns="91440" tIns="45720" rIns="91440" bIns="45720" rtlCol="0">
            <a:normAutofit fontScale="8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N=210</a:t>
            </a:r>
          </a:p>
        </p:txBody>
      </p:sp>
      <p:sp>
        <p:nvSpPr>
          <p:cNvPr id="8" name="Espace réservé du numéro de diapositive 7">
            <a:extLst>
              <a:ext uri="{FF2B5EF4-FFF2-40B4-BE49-F238E27FC236}">
                <a16:creationId xmlns:a16="http://schemas.microsoft.com/office/drawing/2014/main" id="{A9290DF5-19C9-D19D-D516-5BFDC1031D43}"/>
              </a:ext>
            </a:extLst>
          </p:cNvPr>
          <p:cNvSpPr>
            <a:spLocks noGrp="1"/>
          </p:cNvSpPr>
          <p:nvPr>
            <p:ph type="sldNum" sz="quarter" idx="10"/>
          </p:nvPr>
        </p:nvSpPr>
        <p:spPr/>
        <p:txBody>
          <a:bodyPr/>
          <a:lstStyle/>
          <a:p>
            <a:pPr>
              <a:defRPr/>
            </a:pPr>
            <a:fld id="{E84D0D07-BA6C-4CE2-85E1-215477AE30BF}" type="slidenum">
              <a:rPr lang="fr-BE" smtClean="0"/>
              <a:pPr>
                <a:defRPr/>
              </a:pPr>
              <a:t>19</a:t>
            </a:fld>
            <a:endParaRPr lang="fr-BE" dirty="0"/>
          </a:p>
        </p:txBody>
      </p:sp>
    </p:spTree>
    <p:extLst>
      <p:ext uri="{BB962C8B-B14F-4D97-AF65-F5344CB8AC3E}">
        <p14:creationId xmlns:p14="http://schemas.microsoft.com/office/powerpoint/2010/main" val="39617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25">
            <a:extLst>
              <a:ext uri="{FF2B5EF4-FFF2-40B4-BE49-F238E27FC236}">
                <a16:creationId xmlns:a16="http://schemas.microsoft.com/office/drawing/2014/main" id="{6C966E30-A409-4C77-9E92-4F3ED113F795}"/>
              </a:ext>
            </a:extLst>
          </p:cNvPr>
          <p:cNvSpPr txBox="1"/>
          <p:nvPr/>
        </p:nvSpPr>
        <p:spPr>
          <a:xfrm>
            <a:off x="8071739" y="13377812"/>
            <a:ext cx="3522663" cy="471487"/>
          </a:xfrm>
          <a:prstGeom prst="rect">
            <a:avLst/>
          </a:prstGeom>
          <a:noFill/>
        </p:spPr>
        <p:txBody>
          <a:bodyPr wrap="square">
            <a:spAutoFit/>
          </a:bodyPr>
          <a:lstStyle/>
          <a:p>
            <a:pPr fontAlgn="base">
              <a:lnSpc>
                <a:spcPct val="107000"/>
              </a:lnSpc>
              <a:spcAft>
                <a:spcPts val="800"/>
              </a:spcAft>
            </a:pPr>
            <a:r>
              <a:rPr lang="fr-BE"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http://bit.ly/3rfhiKn</a:t>
            </a:r>
            <a:r>
              <a:rPr lang="fr-BE" sz="16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B6234C97-F6D8-1508-AA95-8824875302C4}"/>
              </a:ext>
            </a:extLst>
          </p:cNvPr>
          <p:cNvSpPr txBox="1"/>
          <p:nvPr/>
        </p:nvSpPr>
        <p:spPr>
          <a:xfrm>
            <a:off x="320184" y="1082673"/>
            <a:ext cx="8352928" cy="2858668"/>
          </a:xfrm>
          <a:prstGeom prst="rect">
            <a:avLst/>
          </a:prstGeom>
          <a:noFill/>
        </p:spPr>
        <p:txBody>
          <a:bodyPr wrap="square">
            <a:spAutoFit/>
          </a:bodyPr>
          <a:lstStyle/>
          <a:p>
            <a:pPr algn="just">
              <a:lnSpc>
                <a:spcPct val="107000"/>
              </a:lnSpc>
              <a:spcAft>
                <a:spcPts val="800"/>
              </a:spcAft>
            </a:pPr>
            <a:r>
              <a:rPr lang="fr-BE" dirty="0">
                <a:solidFill>
                  <a:srgbClr val="000000"/>
                </a:solidFill>
                <a:latin typeface="Calibri" panose="020F0502020204030204" pitchFamily="34" charset="0"/>
                <a:ea typeface="Calibri" panose="020F0502020204030204" pitchFamily="34" charset="0"/>
                <a:cs typeface="Times New Roman" panose="02020603050405020304" pitchFamily="18" charset="0"/>
              </a:rPr>
              <a:t>Mettre en lumière la représentation que les enseignants de FWB se font de leur propre bien-être et les facteurs qui peuvent y contribuer.</a:t>
            </a:r>
          </a:p>
          <a:p>
            <a:pPr marL="285750" indent="-285750" algn="just">
              <a:lnSpc>
                <a:spcPct val="107000"/>
              </a:lnSpc>
              <a:spcAft>
                <a:spcPts val="800"/>
              </a:spcAft>
              <a:buFont typeface="Arial" panose="020B0604020202020204" pitchFamily="34" charset="0"/>
              <a:buChar char="•"/>
            </a:pPr>
            <a:r>
              <a:rPr lang="fr-BE" dirty="0">
                <a:solidFill>
                  <a:srgbClr val="000000"/>
                </a:solidFill>
                <a:latin typeface="Calibri" panose="020F0502020204030204" pitchFamily="34" charset="0"/>
                <a:ea typeface="Calibri" panose="020F0502020204030204" pitchFamily="34" charset="0"/>
                <a:cs typeface="Times New Roman" panose="02020603050405020304" pitchFamily="18" charset="0"/>
              </a:rPr>
              <a:t>La crise sanitaire a-t-elle influencé les rapports entre les attentes et les ressources de la profession enseignante ? </a:t>
            </a:r>
          </a:p>
          <a:p>
            <a:pPr marL="285750" indent="-285750" algn="just">
              <a:lnSpc>
                <a:spcPct val="107000"/>
              </a:lnSpc>
              <a:spcAft>
                <a:spcPts val="800"/>
              </a:spcAft>
              <a:buFont typeface="Arial" panose="020B0604020202020204" pitchFamily="34" charset="0"/>
              <a:buChar char="•"/>
            </a:pPr>
            <a:r>
              <a:rPr lang="fr-BE" dirty="0">
                <a:solidFill>
                  <a:srgbClr val="000000"/>
                </a:solidFill>
                <a:latin typeface="Calibri" panose="020F0502020204030204" pitchFamily="34" charset="0"/>
                <a:ea typeface="Calibri" panose="020F0502020204030204" pitchFamily="34" charset="0"/>
                <a:cs typeface="Times New Roman" panose="02020603050405020304" pitchFamily="18" charset="0"/>
              </a:rPr>
              <a:t>Quels sont les facteurs qui sont les plus liés au bien-être enseignant en temps de pandémie ? </a:t>
            </a:r>
          </a:p>
          <a:p>
            <a:pPr algn="just">
              <a:lnSpc>
                <a:spcPct val="107000"/>
              </a:lnSpc>
              <a:spcAft>
                <a:spcPts val="800"/>
              </a:spcAft>
            </a:pPr>
            <a:endParaRPr lang="fr-BE"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algn="just">
              <a:lnSpc>
                <a:spcPct val="107000"/>
              </a:lnSpc>
              <a:spcAft>
                <a:spcPts val="800"/>
              </a:spcAft>
            </a:pPr>
            <a:r>
              <a:rPr lang="fr-BE"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Pandémie : opportunité d’investiguer les priorités des enseignants</a:t>
            </a:r>
            <a:endParaRPr lang="fr-BE"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Diagramme 7">
            <a:extLst>
              <a:ext uri="{FF2B5EF4-FFF2-40B4-BE49-F238E27FC236}">
                <a16:creationId xmlns:a16="http://schemas.microsoft.com/office/drawing/2014/main" id="{2929DE23-8AA6-F97B-1ED7-D4F16E1ED798}"/>
              </a:ext>
            </a:extLst>
          </p:cNvPr>
          <p:cNvGraphicFramePr/>
          <p:nvPr>
            <p:extLst>
              <p:ext uri="{D42A27DB-BD31-4B8C-83A1-F6EECF244321}">
                <p14:modId xmlns:p14="http://schemas.microsoft.com/office/powerpoint/2010/main" val="2565520896"/>
              </p:ext>
            </p:extLst>
          </p:nvPr>
        </p:nvGraphicFramePr>
        <p:xfrm>
          <a:off x="179512" y="4393033"/>
          <a:ext cx="8784976" cy="2464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a:extLst>
              <a:ext uri="{FF2B5EF4-FFF2-40B4-BE49-F238E27FC236}">
                <a16:creationId xmlns:a16="http://schemas.microsoft.com/office/drawing/2014/main" id="{E0D22161-5D7A-280A-25E8-1739141AB29B}"/>
              </a:ext>
            </a:extLst>
          </p:cNvPr>
          <p:cNvSpPr txBox="1"/>
          <p:nvPr/>
        </p:nvSpPr>
        <p:spPr>
          <a:xfrm>
            <a:off x="320184" y="4077072"/>
            <a:ext cx="9073008" cy="470000"/>
          </a:xfrm>
          <a:prstGeom prst="rect">
            <a:avLst/>
          </a:prstGeom>
          <a:noFill/>
        </p:spPr>
        <p:txBody>
          <a:bodyPr wrap="square">
            <a:spAutoFit/>
          </a:bodyPr>
          <a:lstStyle/>
          <a:p>
            <a:pPr algn="just">
              <a:lnSpc>
                <a:spcPct val="107000"/>
              </a:lnSpc>
              <a:spcAft>
                <a:spcPts val="800"/>
              </a:spcAft>
            </a:pPr>
            <a:r>
              <a:rPr lang="fr-FR" sz="2400" u="sng">
                <a:latin typeface="Calibri" panose="020F0502020204030204" pitchFamily="34" charset="0"/>
                <a:ea typeface="Calibri" panose="020F0502020204030204" pitchFamily="34" charset="0"/>
                <a:cs typeface="Times New Roman" panose="02020603050405020304" pitchFamily="18" charset="0"/>
              </a:rPr>
              <a:t>P</a:t>
            </a:r>
            <a:r>
              <a:rPr lang="fr-BE" sz="2400" u="sng" err="1">
                <a:latin typeface="Calibri" panose="020F0502020204030204" pitchFamily="34" charset="0"/>
                <a:ea typeface="Calibri" panose="020F0502020204030204" pitchFamily="34" charset="0"/>
                <a:cs typeface="Times New Roman" panose="02020603050405020304" pitchFamily="18" charset="0"/>
              </a:rPr>
              <a:t>lan</a:t>
            </a:r>
            <a:r>
              <a:rPr lang="fr-BE" sz="2400" u="sng">
                <a:latin typeface="Calibri" panose="020F0502020204030204" pitchFamily="34" charset="0"/>
                <a:ea typeface="Calibri" panose="020F0502020204030204" pitchFamily="34" charset="0"/>
                <a:cs typeface="Times New Roman" panose="02020603050405020304" pitchFamily="18" charset="0"/>
              </a:rPr>
              <a:t> de la communication : </a:t>
            </a:r>
          </a:p>
        </p:txBody>
      </p:sp>
      <p:sp>
        <p:nvSpPr>
          <p:cNvPr id="2" name="Titre 2">
            <a:extLst>
              <a:ext uri="{FF2B5EF4-FFF2-40B4-BE49-F238E27FC236}">
                <a16:creationId xmlns:a16="http://schemas.microsoft.com/office/drawing/2014/main" id="{66F7734E-00E8-ED2B-2EED-99EC3F54B3FE}"/>
              </a:ext>
            </a:extLst>
          </p:cNvPr>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lang="fr-BE" sz="4400" b="1" kern="1200" dirty="0">
                <a:solidFill>
                  <a:schemeClr val="accent2"/>
                </a:solidFill>
                <a:latin typeface="Calibri" pitchFamily="34" charset="0"/>
                <a:ea typeface="+mj-ea"/>
                <a:cs typeface="Arial" pitchFamily="34" charset="0"/>
              </a:defRPr>
            </a:lvl1pPr>
            <a:lvl2pPr algn="ctr" rtl="0" fontAlgn="base">
              <a:spcBef>
                <a:spcPct val="0"/>
              </a:spcBef>
              <a:spcAft>
                <a:spcPct val="0"/>
              </a:spcAft>
              <a:defRPr sz="4400" b="1">
                <a:solidFill>
                  <a:srgbClr val="C44C4C"/>
                </a:solidFill>
                <a:latin typeface="Calibri" pitchFamily="34" charset="0"/>
                <a:cs typeface="Arial" charset="0"/>
              </a:defRPr>
            </a:lvl2pPr>
            <a:lvl3pPr algn="ctr" rtl="0" fontAlgn="base">
              <a:spcBef>
                <a:spcPct val="0"/>
              </a:spcBef>
              <a:spcAft>
                <a:spcPct val="0"/>
              </a:spcAft>
              <a:defRPr sz="4400" b="1">
                <a:solidFill>
                  <a:srgbClr val="C44C4C"/>
                </a:solidFill>
                <a:latin typeface="Calibri" pitchFamily="34" charset="0"/>
                <a:cs typeface="Arial" charset="0"/>
              </a:defRPr>
            </a:lvl3pPr>
            <a:lvl4pPr algn="ctr" rtl="0" fontAlgn="base">
              <a:spcBef>
                <a:spcPct val="0"/>
              </a:spcBef>
              <a:spcAft>
                <a:spcPct val="0"/>
              </a:spcAft>
              <a:defRPr sz="4400" b="1">
                <a:solidFill>
                  <a:srgbClr val="C44C4C"/>
                </a:solidFill>
                <a:latin typeface="Calibri" pitchFamily="34" charset="0"/>
                <a:cs typeface="Arial" charset="0"/>
              </a:defRPr>
            </a:lvl4pPr>
            <a:lvl5pPr algn="ctr" rtl="0" fontAlgn="base">
              <a:spcBef>
                <a:spcPct val="0"/>
              </a:spcBef>
              <a:spcAft>
                <a:spcPct val="0"/>
              </a:spcAft>
              <a:defRPr sz="4400" b="1">
                <a:solidFill>
                  <a:srgbClr val="C44C4C"/>
                </a:solidFill>
                <a:latin typeface="Calibri" pitchFamily="34" charset="0"/>
                <a:cs typeface="Arial" charset="0"/>
              </a:defRPr>
            </a:lvl5pPr>
            <a:lvl6pPr marL="457200" algn="ctr" rtl="0" fontAlgn="base">
              <a:spcBef>
                <a:spcPct val="0"/>
              </a:spcBef>
              <a:spcAft>
                <a:spcPct val="0"/>
              </a:spcAft>
              <a:defRPr sz="4400" b="1">
                <a:solidFill>
                  <a:srgbClr val="C44C4C"/>
                </a:solidFill>
                <a:latin typeface="Calibri" pitchFamily="34" charset="0"/>
                <a:cs typeface="Arial" charset="0"/>
              </a:defRPr>
            </a:lvl6pPr>
            <a:lvl7pPr marL="914400" algn="ctr" rtl="0" fontAlgn="base">
              <a:spcBef>
                <a:spcPct val="0"/>
              </a:spcBef>
              <a:spcAft>
                <a:spcPct val="0"/>
              </a:spcAft>
              <a:defRPr sz="4400" b="1">
                <a:solidFill>
                  <a:srgbClr val="C44C4C"/>
                </a:solidFill>
                <a:latin typeface="Calibri" pitchFamily="34" charset="0"/>
                <a:cs typeface="Arial" charset="0"/>
              </a:defRPr>
            </a:lvl7pPr>
            <a:lvl8pPr marL="1371600" algn="ctr" rtl="0" fontAlgn="base">
              <a:spcBef>
                <a:spcPct val="0"/>
              </a:spcBef>
              <a:spcAft>
                <a:spcPct val="0"/>
              </a:spcAft>
              <a:defRPr sz="4400" b="1">
                <a:solidFill>
                  <a:srgbClr val="C44C4C"/>
                </a:solidFill>
                <a:latin typeface="Calibri" pitchFamily="34" charset="0"/>
                <a:cs typeface="Arial" charset="0"/>
              </a:defRPr>
            </a:lvl8pPr>
            <a:lvl9pPr marL="1828800" algn="ctr" rtl="0" fontAlgn="base">
              <a:spcBef>
                <a:spcPct val="0"/>
              </a:spcBef>
              <a:spcAft>
                <a:spcPct val="0"/>
              </a:spcAft>
              <a:defRPr sz="4400" b="1">
                <a:solidFill>
                  <a:srgbClr val="C44C4C"/>
                </a:solidFill>
                <a:latin typeface="Calibri" pitchFamily="34" charset="0"/>
                <a:cs typeface="Arial" charset="0"/>
              </a:defRPr>
            </a:lvl9pPr>
          </a:lstStyle>
          <a:p>
            <a:r>
              <a:rPr lang="fr-FR" sz="2800" dirty="0"/>
              <a:t>Objectif et questions</a:t>
            </a:r>
          </a:p>
        </p:txBody>
      </p:sp>
    </p:spTree>
    <p:extLst>
      <p:ext uri="{BB962C8B-B14F-4D97-AF65-F5344CB8AC3E}">
        <p14:creationId xmlns:p14="http://schemas.microsoft.com/office/powerpoint/2010/main" val="3594553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9F0FF05-109F-C889-599F-C3FD89A9FD13}"/>
              </a:ext>
            </a:extLst>
          </p:cNvPr>
          <p:cNvSpPr>
            <a:spLocks noGrp="1"/>
          </p:cNvSpPr>
          <p:nvPr>
            <p:ph idx="1"/>
          </p:nvPr>
        </p:nvSpPr>
        <p:spPr>
          <a:xfrm>
            <a:off x="457200" y="1345485"/>
            <a:ext cx="8229600" cy="4525963"/>
          </a:xfrm>
        </p:spPr>
        <p:txBody>
          <a:bodyPr/>
          <a:lstStyle/>
          <a:p>
            <a:r>
              <a:rPr lang="fr-FR" sz="2400" dirty="0"/>
              <a:t>A l’échelle de l’enquête entière, quelles dimensions sont les plus fortement liées à la représentation du bienêtre ?</a:t>
            </a:r>
          </a:p>
          <a:p>
            <a:r>
              <a:rPr lang="fr-FR" dirty="0"/>
              <a:t> </a:t>
            </a:r>
          </a:p>
        </p:txBody>
      </p:sp>
      <p:sp>
        <p:nvSpPr>
          <p:cNvPr id="3" name="Titre 2">
            <a:extLst>
              <a:ext uri="{FF2B5EF4-FFF2-40B4-BE49-F238E27FC236}">
                <a16:creationId xmlns:a16="http://schemas.microsoft.com/office/drawing/2014/main" id="{393F9872-A1CD-433D-E54F-72BD2301DC19}"/>
              </a:ext>
            </a:extLst>
          </p:cNvPr>
          <p:cNvSpPr>
            <a:spLocks noGrp="1"/>
          </p:cNvSpPr>
          <p:nvPr>
            <p:ph type="title"/>
          </p:nvPr>
        </p:nvSpPr>
        <p:spPr/>
        <p:txBody>
          <a:bodyPr/>
          <a:lstStyle/>
          <a:p>
            <a:r>
              <a:rPr lang="fr-FR" dirty="0"/>
              <a:t>Résultats</a:t>
            </a:r>
          </a:p>
        </p:txBody>
      </p:sp>
      <p:graphicFrame>
        <p:nvGraphicFramePr>
          <p:cNvPr id="6" name="Tableau 4">
            <a:extLst>
              <a:ext uri="{FF2B5EF4-FFF2-40B4-BE49-F238E27FC236}">
                <a16:creationId xmlns:a16="http://schemas.microsoft.com/office/drawing/2014/main" id="{230F5FBE-9973-2797-B111-4AEF144AF428}"/>
              </a:ext>
            </a:extLst>
          </p:cNvPr>
          <p:cNvGraphicFramePr>
            <a:graphicFrameLocks noGrp="1"/>
          </p:cNvGraphicFramePr>
          <p:nvPr/>
        </p:nvGraphicFramePr>
        <p:xfrm>
          <a:off x="817245" y="2936081"/>
          <a:ext cx="7509510" cy="2225040"/>
        </p:xfrm>
        <a:graphic>
          <a:graphicData uri="http://schemas.openxmlformats.org/drawingml/2006/table">
            <a:tbl>
              <a:tblPr firstRow="1" bandRow="1">
                <a:tableStyleId>{BC89EF96-8CEA-46FF-86C4-4CE0E7609802}</a:tableStyleId>
              </a:tblPr>
              <a:tblGrid>
                <a:gridCol w="3754755">
                  <a:extLst>
                    <a:ext uri="{9D8B030D-6E8A-4147-A177-3AD203B41FA5}">
                      <a16:colId xmlns:a16="http://schemas.microsoft.com/office/drawing/2014/main" val="1157502021"/>
                    </a:ext>
                  </a:extLst>
                </a:gridCol>
                <a:gridCol w="3754755">
                  <a:extLst>
                    <a:ext uri="{9D8B030D-6E8A-4147-A177-3AD203B41FA5}">
                      <a16:colId xmlns:a16="http://schemas.microsoft.com/office/drawing/2014/main" val="974701361"/>
                    </a:ext>
                  </a:extLst>
                </a:gridCol>
              </a:tblGrid>
              <a:tr h="370840">
                <a:tc>
                  <a:txBody>
                    <a:bodyPr/>
                    <a:lstStyle/>
                    <a:p>
                      <a:pPr algn="ctr"/>
                      <a:r>
                        <a:rPr lang="fr-FR" b="1" dirty="0"/>
                        <a:t>Bienêtre professionnel en général</a:t>
                      </a:r>
                    </a:p>
                  </a:txBody>
                  <a:tcPr>
                    <a:lnR w="12700" cmpd="sng">
                      <a:noFill/>
                    </a:lnR>
                    <a:lnB w="25400" cmpd="sng">
                      <a:noFill/>
                    </a:lnB>
                  </a:tcPr>
                </a:tc>
                <a:tc>
                  <a:txBody>
                    <a:bodyPr/>
                    <a:lstStyle/>
                    <a:p>
                      <a:pPr algn="ctr"/>
                      <a:r>
                        <a:rPr lang="fr-FR" b="0" dirty="0">
                          <a:solidFill>
                            <a:schemeClr val="bg1">
                              <a:lumMod val="65000"/>
                            </a:schemeClr>
                          </a:solidFill>
                        </a:rPr>
                        <a:t>Soutien de la direction</a:t>
                      </a:r>
                    </a:p>
                  </a:txBody>
                  <a:tcPr>
                    <a:lnL w="12700" cmpd="sng">
                      <a:noFill/>
                    </a:lnL>
                    <a:lnB w="25400" cmpd="sng">
                      <a:noFill/>
                    </a:lnB>
                  </a:tcPr>
                </a:tc>
                <a:extLst>
                  <a:ext uri="{0D108BD9-81ED-4DB2-BD59-A6C34878D82A}">
                    <a16:rowId xmlns:a16="http://schemas.microsoft.com/office/drawing/2014/main" val="3699042627"/>
                  </a:ext>
                </a:extLst>
              </a:tr>
              <a:tr h="370840">
                <a:tc>
                  <a:txBody>
                    <a:bodyPr/>
                    <a:lstStyle/>
                    <a:p>
                      <a:pPr algn="ctr"/>
                      <a:r>
                        <a:rPr lang="fr-FR" b="1" dirty="0"/>
                        <a:t>Sentiment d’</a:t>
                      </a:r>
                      <a:r>
                        <a:rPr lang="fr-FR" b="1" dirty="0" err="1"/>
                        <a:t>autoefficacité</a:t>
                      </a:r>
                      <a:endParaRPr lang="fr-FR" b="1" dirty="0"/>
                    </a:p>
                  </a:txBody>
                  <a:tcPr>
                    <a:lnR w="12700" cmpd="sng">
                      <a:noFill/>
                    </a:lnR>
                    <a:lnT w="25400" cmpd="sng">
                      <a:noFill/>
                    </a:lnT>
                    <a:lnB w="12700" cmpd="sng">
                      <a:noFill/>
                    </a:lnB>
                  </a:tcPr>
                </a:tc>
                <a:tc>
                  <a:txBody>
                    <a:bodyPr/>
                    <a:lstStyle/>
                    <a:p>
                      <a:pPr algn="ctr"/>
                      <a:r>
                        <a:rPr lang="fr-FR" b="1" dirty="0"/>
                        <a:t>Soutien des collègues</a:t>
                      </a:r>
                    </a:p>
                  </a:txBody>
                  <a:tcPr>
                    <a:lnL w="12700" cmpd="sng">
                      <a:noFill/>
                    </a:lnL>
                    <a:lnT w="25400" cmpd="sng">
                      <a:noFill/>
                    </a:lnT>
                    <a:lnB w="12700" cmpd="sng">
                      <a:noFill/>
                    </a:lnB>
                    <a:solidFill>
                      <a:schemeClr val="accent1">
                        <a:alpha val="20000"/>
                      </a:schemeClr>
                    </a:solidFill>
                  </a:tcPr>
                </a:tc>
                <a:extLst>
                  <a:ext uri="{0D108BD9-81ED-4DB2-BD59-A6C34878D82A}">
                    <a16:rowId xmlns:a16="http://schemas.microsoft.com/office/drawing/2014/main" val="83710567"/>
                  </a:ext>
                </a:extLst>
              </a:tr>
              <a:tr h="370840">
                <a:tc>
                  <a:txBody>
                    <a:bodyPr/>
                    <a:lstStyle/>
                    <a:p>
                      <a:pPr algn="ctr"/>
                      <a:r>
                        <a:rPr lang="fr-FR" dirty="0">
                          <a:solidFill>
                            <a:schemeClr val="bg1">
                              <a:lumMod val="65000"/>
                            </a:schemeClr>
                          </a:solidFill>
                        </a:rPr>
                        <a:t>Pression du travail</a:t>
                      </a:r>
                    </a:p>
                  </a:txBody>
                  <a:tcPr>
                    <a:lnR w="12700" cmpd="sng">
                      <a:noFill/>
                    </a:lnR>
                    <a:lnT w="12700" cmpd="sng">
                      <a:noFill/>
                    </a:lnT>
                    <a:lnB w="12700" cmpd="sng">
                      <a:noFill/>
                    </a:lnB>
                  </a:tcPr>
                </a:tc>
                <a:tc>
                  <a:txBody>
                    <a:bodyPr/>
                    <a:lstStyle/>
                    <a:p>
                      <a:pPr algn="ctr"/>
                      <a:r>
                        <a:rPr lang="fr-FR" dirty="0">
                          <a:solidFill>
                            <a:schemeClr val="bg1">
                              <a:lumMod val="65000"/>
                            </a:schemeClr>
                          </a:solidFill>
                        </a:rPr>
                        <a:t>Infrastructure et matériel</a:t>
                      </a:r>
                    </a:p>
                  </a:txBody>
                  <a:tcPr>
                    <a:lnL w="12700" cmpd="sng">
                      <a:noFill/>
                    </a:lnL>
                    <a:lnT w="12700" cmpd="sng">
                      <a:noFill/>
                    </a:lnT>
                    <a:lnB w="12700" cmpd="sng">
                      <a:noFill/>
                    </a:lnB>
                  </a:tcPr>
                </a:tc>
                <a:extLst>
                  <a:ext uri="{0D108BD9-81ED-4DB2-BD59-A6C34878D82A}">
                    <a16:rowId xmlns:a16="http://schemas.microsoft.com/office/drawing/2014/main" val="4090607295"/>
                  </a:ext>
                </a:extLst>
              </a:tr>
              <a:tr h="370840">
                <a:tc>
                  <a:txBody>
                    <a:bodyPr/>
                    <a:lstStyle/>
                    <a:p>
                      <a:pPr algn="ctr"/>
                      <a:r>
                        <a:rPr lang="fr-FR" dirty="0">
                          <a:solidFill>
                            <a:schemeClr val="bg1">
                              <a:lumMod val="65000"/>
                            </a:schemeClr>
                          </a:solidFill>
                        </a:rPr>
                        <a:t>Relations avec les parents</a:t>
                      </a:r>
                    </a:p>
                  </a:txBody>
                  <a:tcPr>
                    <a:lnR w="12700" cmpd="sng">
                      <a:noFill/>
                    </a:lnR>
                    <a:lnT w="12700" cmpd="sng">
                      <a:noFill/>
                    </a:lnT>
                    <a:lnB w="12700" cmpd="sng">
                      <a:noFill/>
                    </a:lnB>
                  </a:tcPr>
                </a:tc>
                <a:tc>
                  <a:txBody>
                    <a:bodyPr/>
                    <a:lstStyle/>
                    <a:p>
                      <a:pPr algn="ctr"/>
                      <a:r>
                        <a:rPr lang="fr-FR" dirty="0">
                          <a:solidFill>
                            <a:schemeClr val="bg1">
                              <a:lumMod val="65000"/>
                            </a:schemeClr>
                          </a:solidFill>
                        </a:rPr>
                        <a:t>Taille des classes</a:t>
                      </a:r>
                    </a:p>
                  </a:txBody>
                  <a:tcPr>
                    <a:lnL w="12700" cmpd="sng">
                      <a:noFill/>
                    </a:lnL>
                    <a:lnT w="12700" cmpd="sng">
                      <a:noFill/>
                    </a:lnT>
                    <a:lnB w="12700" cmpd="sng">
                      <a:noFill/>
                    </a:lnB>
                  </a:tcPr>
                </a:tc>
                <a:extLst>
                  <a:ext uri="{0D108BD9-81ED-4DB2-BD59-A6C34878D82A}">
                    <a16:rowId xmlns:a16="http://schemas.microsoft.com/office/drawing/2014/main" val="1846984283"/>
                  </a:ext>
                </a:extLst>
              </a:tr>
              <a:tr h="370840">
                <a:tc>
                  <a:txBody>
                    <a:bodyPr/>
                    <a:lstStyle/>
                    <a:p>
                      <a:pPr algn="ctr"/>
                      <a:r>
                        <a:rPr lang="fr-FR" dirty="0">
                          <a:solidFill>
                            <a:schemeClr val="bg1">
                              <a:lumMod val="65000"/>
                            </a:schemeClr>
                          </a:solidFill>
                        </a:rPr>
                        <a:t>Politiques éducatives</a:t>
                      </a:r>
                    </a:p>
                  </a:txBody>
                  <a:tcPr>
                    <a:lnR w="12700" cmpd="sng">
                      <a:noFill/>
                    </a:lnR>
                    <a:lnT w="12700" cmpd="sng">
                      <a:noFill/>
                    </a:lnT>
                    <a:lnB w="12700" cap="flat" cmpd="sng" algn="ctr">
                      <a:noFill/>
                      <a:prstDash val="solid"/>
                      <a:round/>
                      <a:headEnd type="none" w="med" len="med"/>
                      <a:tailEnd type="none" w="med" len="med"/>
                    </a:lnB>
                  </a:tcPr>
                </a:tc>
                <a:tc>
                  <a:txBody>
                    <a:bodyPr/>
                    <a:lstStyle/>
                    <a:p>
                      <a:pPr algn="ctr"/>
                      <a:r>
                        <a:rPr lang="fr-FR" dirty="0">
                          <a:solidFill>
                            <a:schemeClr val="bg1">
                              <a:lumMod val="65000"/>
                            </a:schemeClr>
                          </a:solidFill>
                        </a:rPr>
                        <a:t>Relations avec les élèves</a:t>
                      </a:r>
                    </a:p>
                  </a:txBody>
                  <a:tcPr>
                    <a:lnL w="12700" cmpd="sng">
                      <a:noFill/>
                    </a:lnL>
                    <a:lnT w="12700" cmpd="sng">
                      <a:noFill/>
                    </a:lnT>
                    <a:lnB w="12700" cap="flat" cmpd="sng" algn="ctr">
                      <a:noFill/>
                      <a:prstDash val="solid"/>
                      <a:round/>
                      <a:headEnd type="none" w="med" len="med"/>
                      <a:tailEnd type="none" w="med" len="med"/>
                    </a:lnB>
                  </a:tcPr>
                </a:tc>
                <a:extLst>
                  <a:ext uri="{0D108BD9-81ED-4DB2-BD59-A6C34878D82A}">
                    <a16:rowId xmlns:a16="http://schemas.microsoft.com/office/drawing/2014/main" val="1359599281"/>
                  </a:ext>
                </a:extLst>
              </a:tr>
              <a:tr h="370840">
                <a:tc>
                  <a:txBody>
                    <a:bodyPr/>
                    <a:lstStyle/>
                    <a:p>
                      <a:pPr algn="ctr"/>
                      <a:r>
                        <a:rPr lang="fr-FR" dirty="0">
                          <a:solidFill>
                            <a:schemeClr val="bg1">
                              <a:lumMod val="65000"/>
                            </a:schemeClr>
                          </a:solidFill>
                        </a:rPr>
                        <a:t>Innovation</a:t>
                      </a:r>
                    </a:p>
                  </a:txBody>
                  <a:tcPr>
                    <a:lnR w="12700" cmpd="sng">
                      <a:noFill/>
                    </a:lnR>
                    <a:lnT w="12700" cmpd="sng">
                      <a:noFill/>
                    </a:lnT>
                    <a:lnB w="12700" cap="flat" cmpd="sng" algn="ctr">
                      <a:solidFill>
                        <a:schemeClr val="accent1"/>
                      </a:solidFill>
                      <a:prstDash val="solid"/>
                      <a:round/>
                      <a:headEnd type="none" w="med" len="med"/>
                      <a:tailEnd type="none" w="med" len="med"/>
                    </a:lnB>
                  </a:tcPr>
                </a:tc>
                <a:tc>
                  <a:txBody>
                    <a:bodyPr/>
                    <a:lstStyle/>
                    <a:p>
                      <a:pPr algn="ctr"/>
                      <a:r>
                        <a:rPr lang="fr-FR" strike="sngStrike" dirty="0"/>
                        <a:t>Perception de la société</a:t>
                      </a:r>
                    </a:p>
                  </a:txBody>
                  <a:tcPr>
                    <a:lnL w="12700" cmpd="sng">
                      <a:noFill/>
                    </a:lnL>
                    <a:lnT w="12700" cmpd="sng">
                      <a:noFill/>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70344992"/>
                  </a:ext>
                </a:extLst>
              </a:tr>
            </a:tbl>
          </a:graphicData>
        </a:graphic>
      </p:graphicFrame>
      <p:graphicFrame>
        <p:nvGraphicFramePr>
          <p:cNvPr id="7" name="Tableau 4">
            <a:extLst>
              <a:ext uri="{FF2B5EF4-FFF2-40B4-BE49-F238E27FC236}">
                <a16:creationId xmlns:a16="http://schemas.microsoft.com/office/drawing/2014/main" id="{6770AFBB-E021-0643-3AAF-9396AA31E886}"/>
              </a:ext>
            </a:extLst>
          </p:cNvPr>
          <p:cNvGraphicFramePr>
            <a:graphicFrameLocks noGrp="1"/>
          </p:cNvGraphicFramePr>
          <p:nvPr/>
        </p:nvGraphicFramePr>
        <p:xfrm>
          <a:off x="817245" y="2936081"/>
          <a:ext cx="7509510" cy="2225040"/>
        </p:xfrm>
        <a:graphic>
          <a:graphicData uri="http://schemas.openxmlformats.org/drawingml/2006/table">
            <a:tbl>
              <a:tblPr firstRow="1" bandRow="1">
                <a:tableStyleId>{BC89EF96-8CEA-46FF-86C4-4CE0E7609802}</a:tableStyleId>
              </a:tblPr>
              <a:tblGrid>
                <a:gridCol w="3754755">
                  <a:extLst>
                    <a:ext uri="{9D8B030D-6E8A-4147-A177-3AD203B41FA5}">
                      <a16:colId xmlns:a16="http://schemas.microsoft.com/office/drawing/2014/main" val="1157502021"/>
                    </a:ext>
                  </a:extLst>
                </a:gridCol>
                <a:gridCol w="3754755">
                  <a:extLst>
                    <a:ext uri="{9D8B030D-6E8A-4147-A177-3AD203B41FA5}">
                      <a16:colId xmlns:a16="http://schemas.microsoft.com/office/drawing/2014/main" val="974701361"/>
                    </a:ext>
                  </a:extLst>
                </a:gridCol>
              </a:tblGrid>
              <a:tr h="370840">
                <a:tc>
                  <a:txBody>
                    <a:bodyPr/>
                    <a:lstStyle/>
                    <a:p>
                      <a:pPr algn="ctr"/>
                      <a:r>
                        <a:rPr lang="fr-FR" b="0" dirty="0"/>
                        <a:t>Bienêtre professionnel en général</a:t>
                      </a:r>
                    </a:p>
                  </a:txBody>
                  <a:tcPr>
                    <a:lnR w="12700" cmpd="sng">
                      <a:noFill/>
                    </a:lnR>
                    <a:lnB w="25400" cmpd="sng">
                      <a:noFill/>
                    </a:lnB>
                  </a:tcPr>
                </a:tc>
                <a:tc>
                  <a:txBody>
                    <a:bodyPr/>
                    <a:lstStyle/>
                    <a:p>
                      <a:pPr algn="ctr"/>
                      <a:r>
                        <a:rPr lang="fr-FR" b="0" dirty="0"/>
                        <a:t>Soutien de la direction</a:t>
                      </a:r>
                    </a:p>
                  </a:txBody>
                  <a:tcPr>
                    <a:lnL w="12700" cmpd="sng">
                      <a:noFill/>
                    </a:lnL>
                    <a:lnB w="25400" cmpd="sng">
                      <a:noFill/>
                    </a:lnB>
                  </a:tcPr>
                </a:tc>
                <a:extLst>
                  <a:ext uri="{0D108BD9-81ED-4DB2-BD59-A6C34878D82A}">
                    <a16:rowId xmlns:a16="http://schemas.microsoft.com/office/drawing/2014/main" val="3699042627"/>
                  </a:ext>
                </a:extLst>
              </a:tr>
              <a:tr h="370840">
                <a:tc>
                  <a:txBody>
                    <a:bodyPr/>
                    <a:lstStyle/>
                    <a:p>
                      <a:pPr algn="ctr"/>
                      <a:r>
                        <a:rPr lang="fr-FR" dirty="0"/>
                        <a:t>Sentiment d’</a:t>
                      </a:r>
                      <a:r>
                        <a:rPr lang="fr-FR" dirty="0" err="1"/>
                        <a:t>autoefficacité</a:t>
                      </a:r>
                      <a:endParaRPr lang="fr-FR" dirty="0"/>
                    </a:p>
                  </a:txBody>
                  <a:tcPr>
                    <a:lnR w="12700" cmpd="sng">
                      <a:noFill/>
                    </a:lnR>
                    <a:lnT w="25400" cmpd="sng">
                      <a:noFill/>
                    </a:lnT>
                    <a:lnB w="12700" cmpd="sng">
                      <a:noFill/>
                    </a:lnB>
                  </a:tcPr>
                </a:tc>
                <a:tc>
                  <a:txBody>
                    <a:bodyPr/>
                    <a:lstStyle/>
                    <a:p>
                      <a:pPr algn="ctr"/>
                      <a:r>
                        <a:rPr lang="fr-FR" dirty="0"/>
                        <a:t>Soutien des collègues</a:t>
                      </a:r>
                    </a:p>
                  </a:txBody>
                  <a:tcPr>
                    <a:lnL w="12700" cmpd="sng">
                      <a:noFill/>
                    </a:lnL>
                    <a:lnT w="25400" cmpd="sng">
                      <a:noFill/>
                    </a:lnT>
                    <a:lnB w="12700" cmpd="sng">
                      <a:noFill/>
                    </a:lnB>
                    <a:solidFill>
                      <a:schemeClr val="accent1">
                        <a:alpha val="20000"/>
                      </a:schemeClr>
                    </a:solidFill>
                  </a:tcPr>
                </a:tc>
                <a:extLst>
                  <a:ext uri="{0D108BD9-81ED-4DB2-BD59-A6C34878D82A}">
                    <a16:rowId xmlns:a16="http://schemas.microsoft.com/office/drawing/2014/main" val="83710567"/>
                  </a:ext>
                </a:extLst>
              </a:tr>
              <a:tr h="370840">
                <a:tc>
                  <a:txBody>
                    <a:bodyPr/>
                    <a:lstStyle/>
                    <a:p>
                      <a:pPr algn="ctr"/>
                      <a:r>
                        <a:rPr lang="fr-FR" dirty="0"/>
                        <a:t>Pression du travail</a:t>
                      </a:r>
                    </a:p>
                  </a:txBody>
                  <a:tcPr>
                    <a:lnR w="12700" cmpd="sng">
                      <a:noFill/>
                    </a:lnR>
                    <a:lnT w="12700" cmpd="sng">
                      <a:noFill/>
                    </a:lnT>
                    <a:lnB w="12700" cmpd="sng">
                      <a:noFill/>
                    </a:lnB>
                  </a:tcPr>
                </a:tc>
                <a:tc>
                  <a:txBody>
                    <a:bodyPr/>
                    <a:lstStyle/>
                    <a:p>
                      <a:pPr algn="ctr"/>
                      <a:r>
                        <a:rPr lang="fr-FR" dirty="0"/>
                        <a:t>Infrastructure et matériel</a:t>
                      </a:r>
                    </a:p>
                  </a:txBody>
                  <a:tcPr>
                    <a:lnL w="12700" cmpd="sng">
                      <a:noFill/>
                    </a:lnL>
                    <a:lnT w="12700" cmpd="sng">
                      <a:noFill/>
                    </a:lnT>
                    <a:lnB w="12700" cmpd="sng">
                      <a:noFill/>
                    </a:lnB>
                  </a:tcPr>
                </a:tc>
                <a:extLst>
                  <a:ext uri="{0D108BD9-81ED-4DB2-BD59-A6C34878D82A}">
                    <a16:rowId xmlns:a16="http://schemas.microsoft.com/office/drawing/2014/main" val="4090607295"/>
                  </a:ext>
                </a:extLst>
              </a:tr>
              <a:tr h="370840">
                <a:tc>
                  <a:txBody>
                    <a:bodyPr/>
                    <a:lstStyle/>
                    <a:p>
                      <a:pPr algn="ctr"/>
                      <a:r>
                        <a:rPr lang="fr-FR" dirty="0"/>
                        <a:t>Relations avec les parents</a:t>
                      </a:r>
                    </a:p>
                  </a:txBody>
                  <a:tcPr>
                    <a:lnR w="12700" cmpd="sng">
                      <a:noFill/>
                    </a:lnR>
                    <a:lnT w="12700" cmpd="sng">
                      <a:noFill/>
                    </a:lnT>
                    <a:lnB w="12700" cmpd="sng">
                      <a:noFill/>
                    </a:lnB>
                  </a:tcPr>
                </a:tc>
                <a:tc>
                  <a:txBody>
                    <a:bodyPr/>
                    <a:lstStyle/>
                    <a:p>
                      <a:pPr algn="ctr"/>
                      <a:r>
                        <a:rPr lang="fr-FR" dirty="0"/>
                        <a:t>Taille des classes</a:t>
                      </a:r>
                    </a:p>
                  </a:txBody>
                  <a:tcPr>
                    <a:lnL w="12700" cmpd="sng">
                      <a:noFill/>
                    </a:lnL>
                    <a:lnT w="12700" cmpd="sng">
                      <a:noFill/>
                    </a:lnT>
                    <a:lnB w="12700" cmpd="sng">
                      <a:noFill/>
                    </a:lnB>
                  </a:tcPr>
                </a:tc>
                <a:extLst>
                  <a:ext uri="{0D108BD9-81ED-4DB2-BD59-A6C34878D82A}">
                    <a16:rowId xmlns:a16="http://schemas.microsoft.com/office/drawing/2014/main" val="1846984283"/>
                  </a:ext>
                </a:extLst>
              </a:tr>
              <a:tr h="370840">
                <a:tc>
                  <a:txBody>
                    <a:bodyPr/>
                    <a:lstStyle/>
                    <a:p>
                      <a:pPr algn="ctr"/>
                      <a:r>
                        <a:rPr lang="fr-FR" dirty="0"/>
                        <a:t>Politiques éducatives</a:t>
                      </a:r>
                    </a:p>
                  </a:txBody>
                  <a:tcPr>
                    <a:lnR w="12700" cmpd="sng">
                      <a:noFill/>
                    </a:lnR>
                    <a:lnT w="12700" cmpd="sng">
                      <a:noFill/>
                    </a:lnT>
                    <a:lnB w="12700" cap="flat" cmpd="sng" algn="ctr">
                      <a:noFill/>
                      <a:prstDash val="solid"/>
                      <a:round/>
                      <a:headEnd type="none" w="med" len="med"/>
                      <a:tailEnd type="none" w="med" len="med"/>
                    </a:lnB>
                  </a:tcPr>
                </a:tc>
                <a:tc>
                  <a:txBody>
                    <a:bodyPr/>
                    <a:lstStyle/>
                    <a:p>
                      <a:pPr algn="ctr"/>
                      <a:r>
                        <a:rPr lang="fr-FR" dirty="0"/>
                        <a:t>Relations avec les élèves</a:t>
                      </a:r>
                    </a:p>
                  </a:txBody>
                  <a:tcPr>
                    <a:lnL w="12700" cmpd="sng">
                      <a:noFill/>
                    </a:lnL>
                    <a:lnT w="12700" cmpd="sng">
                      <a:noFill/>
                    </a:lnT>
                    <a:lnB w="12700" cap="flat" cmpd="sng" algn="ctr">
                      <a:noFill/>
                      <a:prstDash val="solid"/>
                      <a:round/>
                      <a:headEnd type="none" w="med" len="med"/>
                      <a:tailEnd type="none" w="med" len="med"/>
                    </a:lnB>
                  </a:tcPr>
                </a:tc>
                <a:extLst>
                  <a:ext uri="{0D108BD9-81ED-4DB2-BD59-A6C34878D82A}">
                    <a16:rowId xmlns:a16="http://schemas.microsoft.com/office/drawing/2014/main" val="1359599281"/>
                  </a:ext>
                </a:extLst>
              </a:tr>
              <a:tr h="370840">
                <a:tc>
                  <a:txBody>
                    <a:bodyPr/>
                    <a:lstStyle/>
                    <a:p>
                      <a:pPr algn="ctr"/>
                      <a:r>
                        <a:rPr lang="fr-FR" dirty="0"/>
                        <a:t>Innovation</a:t>
                      </a:r>
                    </a:p>
                  </a:txBody>
                  <a:tcPr>
                    <a:lnR w="12700" cmpd="sng">
                      <a:noFill/>
                    </a:lnR>
                    <a:lnT w="12700" cmpd="sng">
                      <a:noFill/>
                    </a:lnT>
                    <a:lnB w="12700" cap="flat" cmpd="sng" algn="ctr">
                      <a:solidFill>
                        <a:schemeClr val="accent1"/>
                      </a:solidFill>
                      <a:prstDash val="solid"/>
                      <a:round/>
                      <a:headEnd type="none" w="med" len="med"/>
                      <a:tailEnd type="none" w="med" len="med"/>
                    </a:lnB>
                  </a:tcPr>
                </a:tc>
                <a:tc>
                  <a:txBody>
                    <a:bodyPr/>
                    <a:lstStyle/>
                    <a:p>
                      <a:pPr algn="ctr"/>
                      <a:r>
                        <a:rPr lang="fr-FR" dirty="0"/>
                        <a:t>Perception de la société</a:t>
                      </a:r>
                    </a:p>
                  </a:txBody>
                  <a:tcPr>
                    <a:lnL w="12700" cmpd="sng">
                      <a:noFill/>
                    </a:lnL>
                    <a:lnT w="12700" cmpd="sng">
                      <a:noFill/>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30192638"/>
                  </a:ext>
                </a:extLst>
              </a:tr>
            </a:tbl>
          </a:graphicData>
        </a:graphic>
      </p:graphicFrame>
      <p:sp>
        <p:nvSpPr>
          <p:cNvPr id="5" name="Espace réservé du numéro de diapositive 4">
            <a:extLst>
              <a:ext uri="{FF2B5EF4-FFF2-40B4-BE49-F238E27FC236}">
                <a16:creationId xmlns:a16="http://schemas.microsoft.com/office/drawing/2014/main" id="{3319F1F2-981A-07E7-BEA5-3A1F1ED2C73F}"/>
              </a:ext>
            </a:extLst>
          </p:cNvPr>
          <p:cNvSpPr>
            <a:spLocks noGrp="1"/>
          </p:cNvSpPr>
          <p:nvPr>
            <p:ph type="sldNum" sz="quarter" idx="10"/>
          </p:nvPr>
        </p:nvSpPr>
        <p:spPr/>
        <p:txBody>
          <a:bodyPr/>
          <a:lstStyle/>
          <a:p>
            <a:pPr>
              <a:defRPr/>
            </a:pPr>
            <a:fld id="{E84D0D07-BA6C-4CE2-85E1-215477AE30BF}" type="slidenum">
              <a:rPr lang="fr-BE" smtClean="0"/>
              <a:pPr>
                <a:defRPr/>
              </a:pPr>
              <a:t>20</a:t>
            </a:fld>
            <a:endParaRPr lang="fr-BE" dirty="0"/>
          </a:p>
        </p:txBody>
      </p:sp>
    </p:spTree>
    <p:extLst>
      <p:ext uri="{BB962C8B-B14F-4D97-AF65-F5344CB8AC3E}">
        <p14:creationId xmlns:p14="http://schemas.microsoft.com/office/powerpoint/2010/main" val="8656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7"/>
                                        </p:tgtEl>
                                        <p:attrNameLst>
                                          <p:attrName>ppt_y</p:attrName>
                                        </p:attrNameLst>
                                      </p:cBhvr>
                                      <p:tavLst>
                                        <p:tav tm="0">
                                          <p:val>
                                            <p:strVal val="#ppt_y"/>
                                          </p:val>
                                        </p:tav>
                                        <p:tav tm="100000">
                                          <p:val>
                                            <p:strVal val="#ppt_y+#ppt_h*1.125000"/>
                                          </p:val>
                                        </p:tav>
                                      </p:tavLst>
                                    </p:anim>
                                    <p:animEffect transition="out" filter="wipe(down)">
                                      <p:cBhvr>
                                        <p:cTn id="7" dur="500"/>
                                        <p:tgtEl>
                                          <p:spTgt spid="7"/>
                                        </p:tgtEl>
                                      </p:cBhvr>
                                    </p:animEffect>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DE0DB52-FFF7-EC90-F972-B052CA55B7EA}"/>
              </a:ext>
            </a:extLst>
          </p:cNvPr>
          <p:cNvSpPr>
            <a:spLocks noGrp="1"/>
          </p:cNvSpPr>
          <p:nvPr>
            <p:ph idx="1"/>
          </p:nvPr>
        </p:nvSpPr>
        <p:spPr/>
        <p:txBody>
          <a:bodyPr/>
          <a:lstStyle/>
          <a:p>
            <a:pPr marL="457200" indent="-457200">
              <a:buFont typeface="Arial" panose="020B0604020202020204" pitchFamily="34" charset="0"/>
              <a:buChar char="•"/>
            </a:pPr>
            <a:r>
              <a:rPr lang="fr-FR" sz="2000" dirty="0"/>
              <a:t>Résultats similaires à ce qui est documenté dans la littérature avant la pandémie. </a:t>
            </a:r>
          </a:p>
          <a:p>
            <a:r>
              <a:rPr lang="fr-FR" sz="2000" dirty="0"/>
              <a:t>	</a:t>
            </a:r>
            <a:r>
              <a:rPr lang="fr-FR" sz="1400" dirty="0"/>
              <a:t>(Karsenti et al., 2015 ; Lothaire, 2012)</a:t>
            </a:r>
          </a:p>
          <a:p>
            <a:endParaRPr lang="fr-FR" sz="2000" dirty="0"/>
          </a:p>
          <a:p>
            <a:pPr marL="457200" indent="-457200">
              <a:buFont typeface="Arial" panose="020B0604020202020204" pitchFamily="34" charset="0"/>
              <a:buChar char="•"/>
            </a:pPr>
            <a:r>
              <a:rPr lang="fr-FR" sz="2000" dirty="0"/>
              <a:t>Résultats similaires à des mesures avant/pendant la pandémie</a:t>
            </a:r>
          </a:p>
          <a:p>
            <a:r>
              <a:rPr lang="fr-FR" sz="2000" dirty="0"/>
              <a:t>	</a:t>
            </a:r>
            <a:r>
              <a:rPr lang="fr-FR" sz="1400" dirty="0"/>
              <a:t>(Herman et al., 2021 ; </a:t>
            </a:r>
            <a:r>
              <a:rPr lang="fr-FR" sz="1400" dirty="0" err="1"/>
              <a:t>Hilger</a:t>
            </a:r>
            <a:r>
              <a:rPr lang="fr-FR" sz="1400" dirty="0"/>
              <a:t> et al., 2021)</a:t>
            </a:r>
          </a:p>
          <a:p>
            <a:endParaRPr lang="fr-FR" sz="1400" dirty="0"/>
          </a:p>
          <a:p>
            <a:pPr marL="285750" indent="-285750">
              <a:buFont typeface="Arial" panose="020B0604020202020204" pitchFamily="34" charset="0"/>
              <a:buChar char="•"/>
            </a:pPr>
            <a:r>
              <a:rPr lang="fr-FR" sz="1800" dirty="0"/>
              <a:t>Même si les enseignants ont eu moins de travail pendant le confinement, en l’absence de sociabilisation, le bien-être était faible.</a:t>
            </a:r>
          </a:p>
          <a:p>
            <a:endParaRPr lang="fr-FR" sz="1400" dirty="0"/>
          </a:p>
          <a:p>
            <a:endParaRPr lang="fr-FR" sz="1400" dirty="0"/>
          </a:p>
          <a:p>
            <a:endParaRPr lang="fr-FR" sz="1400" dirty="0"/>
          </a:p>
          <a:p>
            <a:endParaRPr lang="fr-FR" sz="2000" dirty="0"/>
          </a:p>
          <a:p>
            <a:endParaRPr lang="fr-FR" sz="2000" dirty="0"/>
          </a:p>
          <a:p>
            <a:endParaRPr lang="fr-FR" sz="2000" dirty="0"/>
          </a:p>
        </p:txBody>
      </p:sp>
      <p:sp>
        <p:nvSpPr>
          <p:cNvPr id="3" name="Titre 2">
            <a:extLst>
              <a:ext uri="{FF2B5EF4-FFF2-40B4-BE49-F238E27FC236}">
                <a16:creationId xmlns:a16="http://schemas.microsoft.com/office/drawing/2014/main" id="{386A324A-A2F9-FE61-4537-E7B4541B984D}"/>
              </a:ext>
            </a:extLst>
          </p:cNvPr>
          <p:cNvSpPr>
            <a:spLocks noGrp="1"/>
          </p:cNvSpPr>
          <p:nvPr>
            <p:ph type="title"/>
          </p:nvPr>
        </p:nvSpPr>
        <p:spPr/>
        <p:txBody>
          <a:bodyPr/>
          <a:lstStyle/>
          <a:p>
            <a:r>
              <a:rPr lang="fr-FR" dirty="0"/>
              <a:t>Discussion</a:t>
            </a:r>
          </a:p>
        </p:txBody>
      </p:sp>
      <p:pic>
        <p:nvPicPr>
          <p:cNvPr id="5" name="Espace réservé du contenu 4">
            <a:extLst>
              <a:ext uri="{FF2B5EF4-FFF2-40B4-BE49-F238E27FC236}">
                <a16:creationId xmlns:a16="http://schemas.microsoft.com/office/drawing/2014/main" id="{30F6E771-ECEB-FDA5-CF8A-16B926E84F79}"/>
              </a:ext>
            </a:extLst>
          </p:cNvPr>
          <p:cNvPicPr>
            <a:picLocks noChangeAspect="1"/>
          </p:cNvPicPr>
          <p:nvPr/>
        </p:nvPicPr>
        <p:blipFill rotWithShape="1">
          <a:blip r:embed="rId3">
            <a:extLst>
              <a:ext uri="{28A0092B-C50C-407E-A947-70E740481C1C}">
                <a14:useLocalDpi xmlns:a14="http://schemas.microsoft.com/office/drawing/2010/main" val="0"/>
              </a:ext>
            </a:extLst>
          </a:blip>
          <a:srcRect t="-1" b="49227"/>
          <a:stretch/>
        </p:blipFill>
        <p:spPr>
          <a:xfrm>
            <a:off x="4827276" y="5516252"/>
            <a:ext cx="2854828" cy="1020011"/>
          </a:xfrm>
          <a:prstGeom prst="rect">
            <a:avLst/>
          </a:prstGeom>
        </p:spPr>
      </p:pic>
      <p:sp>
        <p:nvSpPr>
          <p:cNvPr id="6" name="ZoneTexte 5">
            <a:extLst>
              <a:ext uri="{FF2B5EF4-FFF2-40B4-BE49-F238E27FC236}">
                <a16:creationId xmlns:a16="http://schemas.microsoft.com/office/drawing/2014/main" id="{3CE413FD-133A-88B2-A816-29504170C15D}"/>
              </a:ext>
            </a:extLst>
          </p:cNvPr>
          <p:cNvSpPr txBox="1"/>
          <p:nvPr/>
        </p:nvSpPr>
        <p:spPr>
          <a:xfrm rot="19968692">
            <a:off x="4249069" y="5265416"/>
            <a:ext cx="1832302" cy="456159"/>
          </a:xfrm>
          <a:prstGeom prst="rect">
            <a:avLst/>
          </a:prstGeom>
          <a:ln>
            <a:solidFill>
              <a:schemeClr val="tx1"/>
            </a:solidFill>
          </a:ln>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Charge de travail</a:t>
            </a:r>
          </a:p>
        </p:txBody>
      </p:sp>
      <p:sp>
        <p:nvSpPr>
          <p:cNvPr id="7" name="ZoneTexte 6">
            <a:extLst>
              <a:ext uri="{FF2B5EF4-FFF2-40B4-BE49-F238E27FC236}">
                <a16:creationId xmlns:a16="http://schemas.microsoft.com/office/drawing/2014/main" id="{A1387666-4C8E-11DA-2623-153BE4291588}"/>
              </a:ext>
            </a:extLst>
          </p:cNvPr>
          <p:cNvSpPr txBox="1"/>
          <p:nvPr/>
        </p:nvSpPr>
        <p:spPr>
          <a:xfrm rot="850677">
            <a:off x="6409809" y="4829933"/>
            <a:ext cx="1770202" cy="726552"/>
          </a:xfrm>
          <a:prstGeom prst="rect">
            <a:avLst/>
          </a:prstGeom>
          <a:ln>
            <a:solidFill>
              <a:schemeClr val="tx1"/>
            </a:solidFill>
          </a:ln>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Relations avec les élèves</a:t>
            </a:r>
          </a:p>
        </p:txBody>
      </p:sp>
    </p:spTree>
    <p:extLst>
      <p:ext uri="{BB962C8B-B14F-4D97-AF65-F5344CB8AC3E}">
        <p14:creationId xmlns:p14="http://schemas.microsoft.com/office/powerpoint/2010/main" val="2316646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7F56B25-1EB2-FF56-2EDA-151696304919}"/>
              </a:ext>
            </a:extLst>
          </p:cNvPr>
          <p:cNvSpPr>
            <a:spLocks noGrp="1"/>
          </p:cNvSpPr>
          <p:nvPr>
            <p:ph idx="1"/>
          </p:nvPr>
        </p:nvSpPr>
        <p:spPr/>
        <p:txBody>
          <a:bodyPr>
            <a:normAutofit/>
          </a:bodyPr>
          <a:lstStyle/>
          <a:p>
            <a:r>
              <a:rPr lang="fr-FR" sz="2400" dirty="0"/>
              <a:t>N’hésitez pas à prendre connaissance des recherches du service </a:t>
            </a:r>
            <a:r>
              <a:rPr lang="fr-FR" sz="2400" dirty="0" err="1"/>
              <a:t>d’</a:t>
            </a:r>
            <a:r>
              <a:rPr lang="fr-FR" sz="2400" dirty="0" err="1">
                <a:solidFill>
                  <a:srgbClr val="145EA8"/>
                </a:solidFill>
              </a:rPr>
              <a:t>EDUcation</a:t>
            </a:r>
            <a:r>
              <a:rPr lang="fr-FR" sz="2400" dirty="0">
                <a:solidFill>
                  <a:srgbClr val="145EA8"/>
                </a:solidFill>
              </a:rPr>
              <a:t> et des Sciences de l’Apprentissage</a:t>
            </a:r>
            <a:r>
              <a:rPr lang="fr-FR" sz="2400" dirty="0"/>
              <a:t>, ainsi que nos articles sur les communications qui ont eu lieu lors du congrès !</a:t>
            </a:r>
          </a:p>
          <a:p>
            <a:endParaRPr lang="fr-FR" sz="2400" dirty="0"/>
          </a:p>
          <a:p>
            <a:r>
              <a:rPr lang="fr-FR" sz="2400" dirty="0">
                <a:sym typeface="Wingdings" panose="05000000000000000000" pitchFamily="2" charset="2"/>
              </a:rPr>
              <a:t> edusa.be</a:t>
            </a:r>
            <a:endParaRPr lang="fr-BE" sz="2400" dirty="0"/>
          </a:p>
        </p:txBody>
      </p:sp>
      <p:sp>
        <p:nvSpPr>
          <p:cNvPr id="3" name="Titre 2">
            <a:extLst>
              <a:ext uri="{FF2B5EF4-FFF2-40B4-BE49-F238E27FC236}">
                <a16:creationId xmlns:a16="http://schemas.microsoft.com/office/drawing/2014/main" id="{96921E12-3481-9755-4909-A46282F4570E}"/>
              </a:ext>
            </a:extLst>
          </p:cNvPr>
          <p:cNvSpPr>
            <a:spLocks noGrp="1"/>
          </p:cNvSpPr>
          <p:nvPr>
            <p:ph type="title"/>
          </p:nvPr>
        </p:nvSpPr>
        <p:spPr/>
        <p:txBody>
          <a:bodyPr/>
          <a:lstStyle/>
          <a:p>
            <a:r>
              <a:rPr lang="fr-FR" dirty="0"/>
              <a:t>Merci de votre attention !</a:t>
            </a:r>
            <a:endParaRPr lang="fr-BE" dirty="0"/>
          </a:p>
        </p:txBody>
      </p:sp>
      <p:sp>
        <p:nvSpPr>
          <p:cNvPr id="4" name="Espace réservé du numéro de diapositive 3">
            <a:extLst>
              <a:ext uri="{FF2B5EF4-FFF2-40B4-BE49-F238E27FC236}">
                <a16:creationId xmlns:a16="http://schemas.microsoft.com/office/drawing/2014/main" id="{19A686B6-A4BD-1CC9-5CAE-C9FCB7BF93B1}"/>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4D0D07-BA6C-4CE2-85E1-215477AE30BF}"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fr-BE"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Image 6" descr="Handy avec pouce levé">
            <a:extLst>
              <a:ext uri="{FF2B5EF4-FFF2-40B4-BE49-F238E27FC236}">
                <a16:creationId xmlns:a16="http://schemas.microsoft.com/office/drawing/2014/main" id="{756EB580-51F9-CFE2-A041-94150E5EE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253235"/>
            <a:ext cx="1143000" cy="1143000"/>
          </a:xfrm>
          <a:prstGeom prst="rect">
            <a:avLst/>
          </a:prstGeom>
        </p:spPr>
      </p:pic>
      <p:pic>
        <p:nvPicPr>
          <p:cNvPr id="8" name="Image 7" descr="Une image contenant logo&#10;&#10;Description générée automatiquement">
            <a:extLst>
              <a:ext uri="{FF2B5EF4-FFF2-40B4-BE49-F238E27FC236}">
                <a16:creationId xmlns:a16="http://schemas.microsoft.com/office/drawing/2014/main" id="{2D76F48E-6FB4-7F2C-BBEA-021747ECA7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189227"/>
            <a:ext cx="1634672" cy="1984617"/>
          </a:xfrm>
          <a:prstGeom prst="rect">
            <a:avLst/>
          </a:prstGeom>
        </p:spPr>
      </p:pic>
      <p:pic>
        <p:nvPicPr>
          <p:cNvPr id="10" name="Image 9">
            <a:extLst>
              <a:ext uri="{FF2B5EF4-FFF2-40B4-BE49-F238E27FC236}">
                <a16:creationId xmlns:a16="http://schemas.microsoft.com/office/drawing/2014/main" id="{F22231A1-3774-8417-30AD-F3F46865DE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6554" y="2900614"/>
            <a:ext cx="5418771" cy="3225549"/>
          </a:xfrm>
          <a:prstGeom prst="rect">
            <a:avLst/>
          </a:prstGeom>
        </p:spPr>
      </p:pic>
      <p:sp>
        <p:nvSpPr>
          <p:cNvPr id="13" name="ZoneTexte 12">
            <a:extLst>
              <a:ext uri="{FF2B5EF4-FFF2-40B4-BE49-F238E27FC236}">
                <a16:creationId xmlns:a16="http://schemas.microsoft.com/office/drawing/2014/main" id="{9E79084F-4583-710B-E4C8-C8D96B481E0F}"/>
              </a:ext>
            </a:extLst>
          </p:cNvPr>
          <p:cNvSpPr txBox="1"/>
          <p:nvPr/>
        </p:nvSpPr>
        <p:spPr>
          <a:xfrm>
            <a:off x="5605939" y="6226683"/>
            <a:ext cx="3714161" cy="353505"/>
          </a:xfrm>
          <a:prstGeom prst="rect">
            <a:avLst/>
          </a:prstGeom>
        </p:spPr>
        <p:txBody>
          <a:bodyPr vert="horz" wrap="square" lIns="91440" tIns="45720" rIns="91440" bIns="45720" rtlCol="0">
            <a:normAutofit fontScale="70000" lnSpcReduction="20000"/>
          </a:bodyPr>
          <a:lstStyle/>
          <a:p>
            <a:pPr marL="342900" marR="0" lvl="0" indent="-342900" algn="l" defTabSz="914400" rtl="0" eaLnBrk="0" fontAlgn="base" latinLnBrk="0" hangingPunct="0">
              <a:lnSpc>
                <a:spcPct val="100000"/>
              </a:lnSpc>
              <a:spcBef>
                <a:spcPct val="0"/>
              </a:spcBef>
              <a:spcAft>
                <a:spcPct val="0"/>
              </a:spcAft>
              <a:buClrTx/>
              <a:buSzTx/>
              <a:buFont typeface="Arial" pitchFamily="34" charset="0"/>
              <a:buNone/>
              <a:tabLst/>
              <a:defRPr/>
            </a:pPr>
            <a:r>
              <a:rPr kumimoji="0" lang="fr-FR" sz="2800" b="0" i="0" u="sng"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Denis.BERTIEAUX@umons.ac.be</a:t>
            </a:r>
            <a:endParaRPr kumimoji="0" lang="fr-BE" sz="2800" b="0" i="0" u="sng"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633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E64AABF6-D28A-BB4C-1961-0B156ACAC0E1}"/>
              </a:ext>
            </a:extLst>
          </p:cNvPr>
          <p:cNvPicPr>
            <a:picLocks noGrp="1" noChangeAspect="1"/>
          </p:cNvPicPr>
          <p:nvPr>
            <p:ph idx="1"/>
          </p:nvPr>
        </p:nvPicPr>
        <p:blipFill>
          <a:blip r:embed="rId3"/>
          <a:stretch>
            <a:fillRect/>
          </a:stretch>
        </p:blipFill>
        <p:spPr>
          <a:xfrm>
            <a:off x="7223760" y="1207441"/>
            <a:ext cx="1463040" cy="414756"/>
          </a:xfrm>
          <a:prstGeom prst="rect">
            <a:avLst/>
          </a:prstGeom>
        </p:spPr>
      </p:pic>
      <p:sp>
        <p:nvSpPr>
          <p:cNvPr id="3" name="Titre 2">
            <a:extLst>
              <a:ext uri="{FF2B5EF4-FFF2-40B4-BE49-F238E27FC236}">
                <a16:creationId xmlns:a16="http://schemas.microsoft.com/office/drawing/2014/main" id="{2A67D175-39EB-4CF9-91F9-74B54E450E22}"/>
              </a:ext>
            </a:extLst>
          </p:cNvPr>
          <p:cNvSpPr>
            <a:spLocks noGrp="1"/>
          </p:cNvSpPr>
          <p:nvPr>
            <p:ph type="title"/>
          </p:nvPr>
        </p:nvSpPr>
        <p:spPr/>
        <p:txBody>
          <a:bodyPr/>
          <a:lstStyle/>
          <a:p>
            <a:r>
              <a:rPr lang="fr-FR" sz="3600" dirty="0"/>
              <a:t>Quels enjeux pour l’étude du bien-être ? </a:t>
            </a:r>
          </a:p>
        </p:txBody>
      </p:sp>
      <p:pic>
        <p:nvPicPr>
          <p:cNvPr id="2050" name="Picture 2">
            <a:extLst>
              <a:ext uri="{FF2B5EF4-FFF2-40B4-BE49-F238E27FC236}">
                <a16:creationId xmlns:a16="http://schemas.microsoft.com/office/drawing/2014/main" id="{BE8BCA70-72BD-7432-49CB-F7196F795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7860" y="1622197"/>
            <a:ext cx="2343150" cy="6371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Objets dans une étagère">
            <a:extLst>
              <a:ext uri="{FF2B5EF4-FFF2-40B4-BE49-F238E27FC236}">
                <a16:creationId xmlns:a16="http://schemas.microsoft.com/office/drawing/2014/main" id="{DA252437-F5EE-AD90-8585-BD5A3F4F8C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8753" y="2350440"/>
            <a:ext cx="2780932" cy="1855799"/>
          </a:xfrm>
          <a:prstGeom prst="rect">
            <a:avLst/>
          </a:prstGeom>
        </p:spPr>
      </p:pic>
      <p:sp>
        <p:nvSpPr>
          <p:cNvPr id="7" name="ZoneTexte 6">
            <a:extLst>
              <a:ext uri="{FF2B5EF4-FFF2-40B4-BE49-F238E27FC236}">
                <a16:creationId xmlns:a16="http://schemas.microsoft.com/office/drawing/2014/main" id="{F29851D8-8A5B-2830-64E4-E482DD0F5587}"/>
              </a:ext>
            </a:extLst>
          </p:cNvPr>
          <p:cNvSpPr txBox="1"/>
          <p:nvPr/>
        </p:nvSpPr>
        <p:spPr>
          <a:xfrm>
            <a:off x="1977390" y="2125980"/>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8" name="ZoneTexte 7">
            <a:extLst>
              <a:ext uri="{FF2B5EF4-FFF2-40B4-BE49-F238E27FC236}">
                <a16:creationId xmlns:a16="http://schemas.microsoft.com/office/drawing/2014/main" id="{074341EC-F6C5-8EE0-4190-CC59151A8B67}"/>
              </a:ext>
            </a:extLst>
          </p:cNvPr>
          <p:cNvSpPr txBox="1"/>
          <p:nvPr/>
        </p:nvSpPr>
        <p:spPr>
          <a:xfrm>
            <a:off x="1085850" y="2286000"/>
            <a:ext cx="3280410" cy="1223010"/>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pic>
        <p:nvPicPr>
          <p:cNvPr id="13" name="Image 12" descr="Corde endommagée">
            <a:extLst>
              <a:ext uri="{FF2B5EF4-FFF2-40B4-BE49-F238E27FC236}">
                <a16:creationId xmlns:a16="http://schemas.microsoft.com/office/drawing/2014/main" id="{A3B11C8D-16F5-7EDB-2DB0-3C8313128F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4108" y="3936181"/>
            <a:ext cx="2937510" cy="1887054"/>
          </a:xfrm>
          <a:prstGeom prst="rect">
            <a:avLst/>
          </a:prstGeom>
          <a:ln>
            <a:noFill/>
          </a:ln>
          <a:effectLst>
            <a:softEdge rad="112500"/>
          </a:effectLst>
        </p:spPr>
      </p:pic>
      <p:pic>
        <p:nvPicPr>
          <p:cNvPr id="15" name="Image 14" descr="Un escalier blanc avec une flèche bleue dessinée au milieu pointant vers le haut">
            <a:extLst>
              <a:ext uri="{FF2B5EF4-FFF2-40B4-BE49-F238E27FC236}">
                <a16:creationId xmlns:a16="http://schemas.microsoft.com/office/drawing/2014/main" id="{CA2A61D7-268C-2D87-DCC5-F29F3ACB8E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3665" y="4297310"/>
            <a:ext cx="2137780" cy="2137780"/>
          </a:xfrm>
          <a:prstGeom prst="rect">
            <a:avLst/>
          </a:prstGeom>
        </p:spPr>
      </p:pic>
      <p:sp>
        <p:nvSpPr>
          <p:cNvPr id="9" name="ZoneTexte 8">
            <a:extLst>
              <a:ext uri="{FF2B5EF4-FFF2-40B4-BE49-F238E27FC236}">
                <a16:creationId xmlns:a16="http://schemas.microsoft.com/office/drawing/2014/main" id="{9ADDC7F0-F64D-F07F-84F1-A66D3B5F7476}"/>
              </a:ext>
            </a:extLst>
          </p:cNvPr>
          <p:cNvSpPr txBox="1"/>
          <p:nvPr/>
        </p:nvSpPr>
        <p:spPr>
          <a:xfrm>
            <a:off x="457200" y="1564323"/>
            <a:ext cx="8715376" cy="3559486"/>
          </a:xfrm>
          <a:prstGeom prst="rect">
            <a:avLst/>
          </a:prstGeom>
        </p:spPr>
        <p:txBody>
          <a:bodyPr vert="horz" wrap="none" lIns="91440" tIns="45720" rIns="91440" bIns="45720" rtlCol="0">
            <a:normAutofit/>
          </a:bodyPr>
          <a:lstStyle/>
          <a:p>
            <a:pPr marL="457200" marR="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sz="2800" dirty="0">
                <a:solidFill>
                  <a:srgbClr val="808080"/>
                </a:solidFill>
                <a:latin typeface="Calibri" pitchFamily="34" charset="0"/>
                <a:ea typeface="Calibri" pitchFamily="34" charset="0"/>
                <a:cs typeface="Times New Roman" pitchFamily="18" charset="0"/>
              </a:rPr>
              <a:t>Réformes importantes en FWB</a:t>
            </a:r>
          </a:p>
          <a:p>
            <a:pPr marL="457200" marR="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a:p>
            <a:pPr marL="457200" marR="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a:p>
            <a:pPr marL="457200" marR="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fr-FR" sz="2800" dirty="0">
                <a:solidFill>
                  <a:srgbClr val="808080"/>
                </a:solidFill>
                <a:latin typeface="Calibri" pitchFamily="34" charset="0"/>
                <a:ea typeface="Calibri" pitchFamily="34" charset="0"/>
                <a:cs typeface="Times New Roman" pitchFamily="18" charset="0"/>
              </a:rPr>
              <a:t>Étude des risques pour la santé des enseignants</a:t>
            </a:r>
          </a:p>
          <a:p>
            <a:pPr marR="0" algn="l" defTabSz="914400" rtl="0" eaLnBrk="0" fontAlgn="base" latinLnBrk="0" hangingPunct="0">
              <a:lnSpc>
                <a:spcPct val="100000"/>
              </a:lnSpc>
              <a:spcBef>
                <a:spcPct val="0"/>
              </a:spcBef>
              <a:spcAft>
                <a:spcPct val="0"/>
              </a:spcAft>
              <a:buClrTx/>
              <a:buSzTx/>
              <a:tabLst/>
            </a:pPr>
            <a:r>
              <a:rPr lang="fr-FR" sz="1500" dirty="0">
                <a:solidFill>
                  <a:srgbClr val="808080"/>
                </a:solidFill>
                <a:latin typeface="Calibri" pitchFamily="34" charset="0"/>
                <a:ea typeface="Calibri" pitchFamily="34" charset="0"/>
                <a:cs typeface="Times New Roman" pitchFamily="18" charset="0"/>
              </a:rPr>
              <a:t>	(O’Brien &amp; </a:t>
            </a:r>
            <a:r>
              <a:rPr lang="fr-FR" sz="1500" dirty="0" err="1">
                <a:solidFill>
                  <a:srgbClr val="808080"/>
                </a:solidFill>
                <a:latin typeface="Calibri" pitchFamily="34" charset="0"/>
                <a:ea typeface="Calibri" pitchFamily="34" charset="0"/>
                <a:cs typeface="Times New Roman" pitchFamily="18" charset="0"/>
              </a:rPr>
              <a:t>Guiney</a:t>
            </a:r>
            <a:r>
              <a:rPr lang="fr-FR" sz="1500" dirty="0">
                <a:solidFill>
                  <a:srgbClr val="808080"/>
                </a:solidFill>
                <a:latin typeface="Calibri" pitchFamily="34" charset="0"/>
                <a:ea typeface="Calibri" pitchFamily="34" charset="0"/>
                <a:cs typeface="Times New Roman" pitchFamily="18" charset="0"/>
              </a:rPr>
              <a:t>, 2021)</a:t>
            </a:r>
          </a:p>
          <a:p>
            <a:pPr marR="0" algn="l" defTabSz="914400" rtl="0" eaLnBrk="0" fontAlgn="base" latinLnBrk="0" hangingPunct="0">
              <a:lnSpc>
                <a:spcPct val="100000"/>
              </a:lnSpc>
              <a:spcBef>
                <a:spcPct val="0"/>
              </a:spcBef>
              <a:spcAft>
                <a:spcPct val="0"/>
              </a:spcAft>
              <a:buClrTx/>
              <a:buSzTx/>
              <a:tabLst/>
            </a:pPr>
            <a:endParaRPr lang="fr-FR" sz="1500" dirty="0">
              <a:solidFill>
                <a:srgbClr val="808080"/>
              </a:solidFill>
              <a:latin typeface="Calibri" pitchFamily="34" charset="0"/>
              <a:ea typeface="Calibri" pitchFamily="34" charset="0"/>
              <a:cs typeface="Times New Roman" pitchFamily="18" charset="0"/>
            </a:endParaRPr>
          </a:p>
          <a:p>
            <a:pPr marR="0" algn="l" defTabSz="914400" rtl="0" eaLnBrk="0" fontAlgn="base" latinLnBrk="0" hangingPunct="0">
              <a:lnSpc>
                <a:spcPct val="100000"/>
              </a:lnSpc>
              <a:spcBef>
                <a:spcPct val="0"/>
              </a:spcBef>
              <a:spcAft>
                <a:spcPct val="0"/>
              </a:spcAft>
              <a:buClrTx/>
              <a:buSzTx/>
              <a:tabLst/>
            </a:pPr>
            <a:endParaRPr kumimoji="0" lang="fr-FR" sz="15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sz="20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Bénéfices en termes d’efficacité des enseignants et de bien-être des élèves</a:t>
            </a:r>
          </a:p>
          <a:p>
            <a:pPr marR="0" algn="l" defTabSz="914400" rtl="0" eaLnBrk="0" fontAlgn="base" latinLnBrk="0" hangingPunct="0">
              <a:lnSpc>
                <a:spcPct val="100000"/>
              </a:lnSpc>
              <a:spcBef>
                <a:spcPct val="0"/>
              </a:spcBef>
              <a:spcAft>
                <a:spcPct val="0"/>
              </a:spcAft>
              <a:buClrTx/>
              <a:buSzTx/>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	</a:t>
            </a:r>
            <a:r>
              <a:rPr kumimoji="0" lang="fr-FR" sz="14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a:t>
            </a:r>
            <a:r>
              <a:rPr kumimoji="0" lang="fr-FR" sz="1400" b="0" i="0" u="none" strike="noStrike" kern="1200" cap="none" spc="0" normalizeH="0" baseline="0" noProof="0" dirty="0" err="1">
                <a:ln>
                  <a:noFill/>
                </a:ln>
                <a:solidFill>
                  <a:srgbClr val="808080"/>
                </a:solidFill>
                <a:effectLst/>
                <a:uLnTx/>
                <a:uFillTx/>
                <a:latin typeface="Calibri" pitchFamily="34" charset="0"/>
                <a:ea typeface="Calibri" pitchFamily="34" charset="0"/>
                <a:cs typeface="Times New Roman" pitchFamily="18" charset="0"/>
              </a:rPr>
              <a:t>Soini</a:t>
            </a:r>
            <a:r>
              <a:rPr kumimoji="0" lang="fr-FR" sz="14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 et al., 2010</a:t>
            </a:r>
            <a:r>
              <a:rPr kumimoji="0" lang="fr-FR" sz="1400" b="0" i="0" u="none" strike="noStrike" kern="1200" cap="none" spc="0" normalizeH="0" noProof="0" dirty="0">
                <a:ln>
                  <a:noFill/>
                </a:ln>
                <a:solidFill>
                  <a:srgbClr val="808080"/>
                </a:solidFill>
                <a:effectLst/>
                <a:uLnTx/>
                <a:uFillTx/>
                <a:latin typeface="Calibri" pitchFamily="34" charset="0"/>
                <a:ea typeface="Calibri" pitchFamily="34" charset="0"/>
                <a:cs typeface="Times New Roman" pitchFamily="18" charset="0"/>
              </a:rPr>
              <a:t> ; Kun &amp; Gadanecz, 2022)</a:t>
            </a: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33468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22" presetClass="exit" presetSubtype="4" fill="hold" nodeType="withEffect">
                                  <p:stCondLst>
                                    <p:cond delay="0"/>
                                  </p:stCondLst>
                                  <p:childTnLst>
                                    <p:animEffect transition="out" filter="wipe(down)">
                                      <p:cBhvr>
                                        <p:cTn id="21" dur="500"/>
                                        <p:tgtEl>
                                          <p:spTgt spid="2050"/>
                                        </p:tgtEl>
                                      </p:cBhvr>
                                    </p:animEffect>
                                    <p:set>
                                      <p:cBhvr>
                                        <p:cTn id="22" dur="1" fill="hold">
                                          <p:stCondLst>
                                            <p:cond delay="499"/>
                                          </p:stCondLst>
                                        </p:cTn>
                                        <p:tgtEl>
                                          <p:spTgt spid="2050"/>
                                        </p:tgtEl>
                                        <p:attrNameLst>
                                          <p:attrName>style.visibility</p:attrName>
                                        </p:attrNameLst>
                                      </p:cBhvr>
                                      <p:to>
                                        <p:strVal val="hidden"/>
                                      </p:to>
                                    </p:set>
                                  </p:childTnLst>
                                </p:cTn>
                              </p:par>
                              <p:par>
                                <p:cTn id="23" presetID="22" presetClass="exit" presetSubtype="4" fill="hold" nodeType="withEffect">
                                  <p:stCondLst>
                                    <p:cond delay="0"/>
                                  </p:stCondLst>
                                  <p:childTnLst>
                                    <p:animEffect transition="out" filter="wipe(down)">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nodeType="clickEffect">
                                  <p:stCondLst>
                                    <p:cond delay="0"/>
                                  </p:stCondLst>
                                  <p:childTnLst>
                                    <p:animEffect transition="out" filter="wipe(down)">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 droite 4">
            <a:extLst>
              <a:ext uri="{FF2B5EF4-FFF2-40B4-BE49-F238E27FC236}">
                <a16:creationId xmlns:a16="http://schemas.microsoft.com/office/drawing/2014/main" id="{E4F7653D-EB39-4BFC-BC94-532F4871A606}"/>
              </a:ext>
            </a:extLst>
          </p:cNvPr>
          <p:cNvSpPr/>
          <p:nvPr/>
        </p:nvSpPr>
        <p:spPr>
          <a:xfrm>
            <a:off x="420749" y="868044"/>
            <a:ext cx="8280920" cy="760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CRISE DE LA COVID-19</a:t>
            </a:r>
            <a:endParaRPr lang="fr-BE"/>
          </a:p>
        </p:txBody>
      </p:sp>
      <p:sp>
        <p:nvSpPr>
          <p:cNvPr id="6" name="Légende : encadrée 5">
            <a:extLst>
              <a:ext uri="{FF2B5EF4-FFF2-40B4-BE49-F238E27FC236}">
                <a16:creationId xmlns:a16="http://schemas.microsoft.com/office/drawing/2014/main" id="{7E8FF289-F5EA-48B6-A9AF-2F5AD6CCFC51}"/>
              </a:ext>
            </a:extLst>
          </p:cNvPr>
          <p:cNvSpPr/>
          <p:nvPr/>
        </p:nvSpPr>
        <p:spPr>
          <a:xfrm>
            <a:off x="107504" y="2445792"/>
            <a:ext cx="2592288" cy="2368750"/>
          </a:xfrm>
          <a:prstGeom prst="borderCallout1">
            <a:avLst>
              <a:gd name="adj1" fmla="val -145"/>
              <a:gd name="adj2" fmla="val 14877"/>
              <a:gd name="adj3" fmla="val -43446"/>
              <a:gd name="adj4" fmla="val 13483"/>
            </a:avLst>
          </a:prstGeom>
          <a:solidFill>
            <a:srgbClr val="FBD1D3"/>
          </a:solidFill>
          <a:ln>
            <a:solidFill>
              <a:srgbClr val="A80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a:solidFill>
                  <a:schemeClr val="tx1"/>
                </a:solidFill>
              </a:rPr>
              <a:t>16 mars 2020</a:t>
            </a:r>
          </a:p>
          <a:p>
            <a:pPr algn="ctr"/>
            <a:r>
              <a:rPr lang="fr-BE" sz="1400" b="1">
                <a:solidFill>
                  <a:schemeClr val="tx1"/>
                </a:solidFill>
              </a:rPr>
              <a:t>Circulaire 7508 (13/03/2020)</a:t>
            </a:r>
            <a:endParaRPr lang="fr-FR" sz="1400" b="1" u="sng">
              <a:solidFill>
                <a:schemeClr val="tx1"/>
              </a:solidFill>
            </a:endParaRPr>
          </a:p>
          <a:p>
            <a:pPr algn="just"/>
            <a:r>
              <a:rPr lang="fr-FR" sz="1400">
                <a:solidFill>
                  <a:schemeClr val="tx1"/>
                </a:solidFill>
              </a:rPr>
              <a:t>-Suspension des cours en présentiel</a:t>
            </a:r>
          </a:p>
          <a:p>
            <a:pPr algn="just"/>
            <a:endParaRPr lang="fr-FR" sz="700">
              <a:solidFill>
                <a:schemeClr val="tx1"/>
              </a:solidFill>
            </a:endParaRPr>
          </a:p>
          <a:p>
            <a:pPr algn="just"/>
            <a:r>
              <a:rPr lang="fr-FR" sz="1400">
                <a:solidFill>
                  <a:schemeClr val="tx1"/>
                </a:solidFill>
              </a:rPr>
              <a:t>-Aucun travail à domicile à prévoir, absences justifiées et garderie organisée MAIS attention portée sur le maintien du lien social (à l’aide notamment des technologies)</a:t>
            </a:r>
          </a:p>
        </p:txBody>
      </p:sp>
      <p:sp>
        <p:nvSpPr>
          <p:cNvPr id="7" name="Légende : encadrée 6">
            <a:extLst>
              <a:ext uri="{FF2B5EF4-FFF2-40B4-BE49-F238E27FC236}">
                <a16:creationId xmlns:a16="http://schemas.microsoft.com/office/drawing/2014/main" id="{EE171717-D7D6-46D5-AF15-5BD5C95651B3}"/>
              </a:ext>
            </a:extLst>
          </p:cNvPr>
          <p:cNvSpPr/>
          <p:nvPr/>
        </p:nvSpPr>
        <p:spPr>
          <a:xfrm>
            <a:off x="2771800" y="1941736"/>
            <a:ext cx="6264696" cy="3910402"/>
          </a:xfrm>
          <a:prstGeom prst="borderCallout1">
            <a:avLst>
              <a:gd name="adj1" fmla="val 68"/>
              <a:gd name="adj2" fmla="val 6332"/>
              <a:gd name="adj3" fmla="val -3604"/>
              <a:gd name="adj4" fmla="val -20394"/>
            </a:avLst>
          </a:prstGeom>
          <a:solidFill>
            <a:srgbClr val="FBD1D3"/>
          </a:solidFill>
          <a:ln>
            <a:solidFill>
              <a:srgbClr val="A80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chemeClr val="tx1"/>
                </a:solidFill>
              </a:rPr>
              <a:t>Entre mars 2020 et juin 2020</a:t>
            </a:r>
          </a:p>
          <a:p>
            <a:pPr marL="285750" indent="-285750">
              <a:buFont typeface="Wingdings" panose="05000000000000000000" pitchFamily="2" charset="2"/>
              <a:buChar char="§"/>
            </a:pPr>
            <a:r>
              <a:rPr lang="fr-BE" sz="1600" b="1" dirty="0">
                <a:solidFill>
                  <a:schemeClr val="tx1"/>
                </a:solidFill>
              </a:rPr>
              <a:t>Circulaire 7515 (17/03/2020)</a:t>
            </a:r>
          </a:p>
          <a:p>
            <a:pPr marL="263525" algn="just"/>
            <a:r>
              <a:rPr lang="fr-FR" sz="1600" dirty="0">
                <a:solidFill>
                  <a:schemeClr val="tx1"/>
                </a:solidFill>
              </a:rPr>
              <a:t>-Souhait d’une </a:t>
            </a:r>
            <a:r>
              <a:rPr lang="fr-FR" sz="1600" b="1" dirty="0">
                <a:solidFill>
                  <a:schemeClr val="tx1"/>
                </a:solidFill>
              </a:rPr>
              <a:t>continuité pédagogique </a:t>
            </a:r>
          </a:p>
          <a:p>
            <a:pPr marL="2605088" algn="just"/>
            <a:r>
              <a:rPr lang="fr-FR" sz="1600" b="1" dirty="0">
                <a:solidFill>
                  <a:schemeClr val="tx1"/>
                </a:solidFill>
              </a:rPr>
              <a:t>but : assurer </a:t>
            </a:r>
            <a:r>
              <a:rPr lang="fr-BE" sz="1600" b="1" dirty="0">
                <a:solidFill>
                  <a:schemeClr val="tx1"/>
                </a:solidFill>
              </a:rPr>
              <a:t>l'égalité dans le processus d'apprentissage </a:t>
            </a:r>
            <a:endParaRPr lang="fr-FR" sz="1600" b="1" dirty="0">
              <a:solidFill>
                <a:schemeClr val="tx1"/>
              </a:solidFill>
            </a:endParaRPr>
          </a:p>
          <a:p>
            <a:pPr marL="263525" algn="just"/>
            <a:r>
              <a:rPr lang="fr-FR" sz="1600" dirty="0">
                <a:solidFill>
                  <a:schemeClr val="tx1"/>
                </a:solidFill>
              </a:rPr>
              <a:t>-Travaux à domicile proportionnés et réalisables (matériel, autonomie)</a:t>
            </a:r>
          </a:p>
          <a:p>
            <a:pPr marL="263525" algn="just"/>
            <a:r>
              <a:rPr lang="fr-FR" sz="1600" dirty="0">
                <a:solidFill>
                  <a:schemeClr val="tx1"/>
                </a:solidFill>
              </a:rPr>
              <a:t>-Interdiction d’aborder de nouveaux contenus et focus sur le RCD</a:t>
            </a:r>
          </a:p>
          <a:p>
            <a:pPr marL="263525" algn="just"/>
            <a:r>
              <a:rPr lang="fr-FR" sz="1600" dirty="0">
                <a:solidFill>
                  <a:schemeClr val="tx1"/>
                </a:solidFill>
              </a:rPr>
              <a:t>-Interdiction d’évaluer de manière sommative </a:t>
            </a:r>
            <a:endParaRPr lang="fr-BE" sz="1000" u="sng" dirty="0">
              <a:solidFill>
                <a:schemeClr val="tx1"/>
              </a:solidFill>
            </a:endParaRPr>
          </a:p>
          <a:p>
            <a:pPr marL="285750" indent="-285750">
              <a:buFont typeface="Wingdings" panose="05000000000000000000" pitchFamily="2" charset="2"/>
              <a:buChar char="§"/>
            </a:pPr>
            <a:r>
              <a:rPr lang="fr-BE" sz="1600" b="1" dirty="0">
                <a:solidFill>
                  <a:schemeClr val="tx1"/>
                </a:solidFill>
              </a:rPr>
              <a:t>Circulaire 7541 (16/04/2020)</a:t>
            </a:r>
          </a:p>
          <a:p>
            <a:pPr marL="263525" algn="just"/>
            <a:r>
              <a:rPr lang="fr-FR" sz="1600" dirty="0">
                <a:solidFill>
                  <a:schemeClr val="tx1"/>
                </a:solidFill>
              </a:rPr>
              <a:t>- Annulation des EEC et des sessions d’évaluation de fin d’année (possibilité d’évaluation mais que sur les matières vues en présentiel)</a:t>
            </a:r>
          </a:p>
          <a:p>
            <a:pPr algn="ctr"/>
            <a:endParaRPr lang="fr-BE" sz="800" b="1" dirty="0">
              <a:solidFill>
                <a:schemeClr val="tx1"/>
              </a:solidFill>
            </a:endParaRPr>
          </a:p>
          <a:p>
            <a:pPr marL="285750" indent="-285750">
              <a:buFont typeface="Wingdings" panose="05000000000000000000" pitchFamily="2" charset="2"/>
              <a:buChar char="§"/>
            </a:pPr>
            <a:r>
              <a:rPr lang="fr-BE" sz="1600" b="1" dirty="0">
                <a:solidFill>
                  <a:schemeClr val="tx1"/>
                </a:solidFill>
              </a:rPr>
              <a:t>Circulaire 7550 (25/04/2020) et 7599 (27/05/2020)</a:t>
            </a:r>
          </a:p>
          <a:p>
            <a:pPr marL="549275" indent="-285750" algn="just">
              <a:buFontTx/>
              <a:buChar char="-"/>
            </a:pPr>
            <a:r>
              <a:rPr lang="fr-FR" sz="1600" dirty="0">
                <a:solidFill>
                  <a:schemeClr val="tx1"/>
                </a:solidFill>
              </a:rPr>
              <a:t>Réouverture progressive des classes (partielle puis à temps plein) des classes du maternel et du primaire</a:t>
            </a:r>
          </a:p>
        </p:txBody>
      </p:sp>
      <p:sp>
        <p:nvSpPr>
          <p:cNvPr id="2" name="Accolade fermante 1">
            <a:extLst>
              <a:ext uri="{FF2B5EF4-FFF2-40B4-BE49-F238E27FC236}">
                <a16:creationId xmlns:a16="http://schemas.microsoft.com/office/drawing/2014/main" id="{B8843AEC-F50B-4DD2-803A-099357A0D5B9}"/>
              </a:ext>
            </a:extLst>
          </p:cNvPr>
          <p:cNvSpPr/>
          <p:nvPr/>
        </p:nvSpPr>
        <p:spPr>
          <a:xfrm rot="5400000">
            <a:off x="1311739" y="690461"/>
            <a:ext cx="327833" cy="1872208"/>
          </a:xfrm>
          <a:prstGeom prst="rightBrace">
            <a:avLst/>
          </a:prstGeom>
          <a:ln>
            <a:solidFill>
              <a:srgbClr val="A80039"/>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fr-BE"/>
          </a:p>
        </p:txBody>
      </p:sp>
      <p:sp>
        <p:nvSpPr>
          <p:cNvPr id="3" name="Rectangle 2">
            <a:extLst>
              <a:ext uri="{FF2B5EF4-FFF2-40B4-BE49-F238E27FC236}">
                <a16:creationId xmlns:a16="http://schemas.microsoft.com/office/drawing/2014/main" id="{477C1837-A337-4B37-BADE-0579250554EF}"/>
              </a:ext>
            </a:extLst>
          </p:cNvPr>
          <p:cNvSpPr/>
          <p:nvPr/>
        </p:nvSpPr>
        <p:spPr>
          <a:xfrm>
            <a:off x="431540" y="1070397"/>
            <a:ext cx="1980220" cy="392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t>Fin d’année scolaire 2019-2020</a:t>
            </a:r>
            <a:endParaRPr lang="fr-BE" sz="1400"/>
          </a:p>
        </p:txBody>
      </p:sp>
      <p:pic>
        <p:nvPicPr>
          <p:cNvPr id="9" name="Graphique 8" descr="Flèche : pivoter à droite contour">
            <a:extLst>
              <a:ext uri="{FF2B5EF4-FFF2-40B4-BE49-F238E27FC236}">
                <a16:creationId xmlns:a16="http://schemas.microsoft.com/office/drawing/2014/main" id="{16A29101-E6B3-6E05-1678-BE0A2DF69A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V="1">
            <a:off x="4819077" y="2711694"/>
            <a:ext cx="345069" cy="788340"/>
          </a:xfrm>
          <a:prstGeom prst="rect">
            <a:avLst/>
          </a:prstGeom>
        </p:spPr>
      </p:pic>
      <p:sp>
        <p:nvSpPr>
          <p:cNvPr id="14" name="ZoneTexte 13">
            <a:extLst>
              <a:ext uri="{FF2B5EF4-FFF2-40B4-BE49-F238E27FC236}">
                <a16:creationId xmlns:a16="http://schemas.microsoft.com/office/drawing/2014/main" id="{1450DF94-F0B8-F1AC-BC23-6B17232BE230}"/>
              </a:ext>
            </a:extLst>
          </p:cNvPr>
          <p:cNvSpPr txBox="1"/>
          <p:nvPr/>
        </p:nvSpPr>
        <p:spPr>
          <a:xfrm>
            <a:off x="796240" y="5888234"/>
            <a:ext cx="8083194" cy="830997"/>
          </a:xfrm>
          <a:prstGeom prst="rect">
            <a:avLst/>
          </a:prstGeom>
          <a:noFill/>
        </p:spPr>
        <p:txBody>
          <a:bodyPr wrap="square">
            <a:spAutoFit/>
          </a:bodyPr>
          <a:lstStyle/>
          <a:p>
            <a:r>
              <a:rPr lang="fr-BE" sz="1600" dirty="0">
                <a:solidFill>
                  <a:srgbClr val="000000"/>
                </a:solidFill>
                <a:latin typeface="Calibri" panose="020F0502020204030204" pitchFamily="34" charset="0"/>
                <a:ea typeface="Calibri" panose="020F0502020204030204" pitchFamily="34" charset="0"/>
              </a:rPr>
              <a:t>L</a:t>
            </a:r>
            <a:r>
              <a:rPr lang="fr-BE" sz="1600" dirty="0">
                <a:solidFill>
                  <a:srgbClr val="000000"/>
                </a:solidFill>
                <a:effectLst/>
                <a:latin typeface="Calibri" panose="020F0502020204030204" pitchFamily="34" charset="0"/>
                <a:ea typeface="Calibri" panose="020F0502020204030204" pitchFamily="34" charset="0"/>
              </a:rPr>
              <a:t>’évaluation comme outil visant le développement de l’élève en prenant en compte sa progression, tant par le biais d’activités de remédiation que d’activités de consolidation ou encore de dépassement </a:t>
            </a:r>
            <a:r>
              <a:rPr lang="fr-BE" sz="1600" dirty="0">
                <a:solidFill>
                  <a:srgbClr val="000000"/>
                </a:solidFill>
                <a:effectLst/>
                <a:latin typeface="Calibri" panose="020F0502020204030204" pitchFamily="34" charset="0"/>
                <a:ea typeface="Calibri" panose="020F0502020204030204" pitchFamily="34" charset="0"/>
                <a:sym typeface="Wingdings" panose="05000000000000000000" pitchFamily="2" charset="2"/>
              </a:rPr>
              <a:t> </a:t>
            </a:r>
            <a:r>
              <a:rPr lang="fr-BE" sz="1600" dirty="0">
                <a:solidFill>
                  <a:srgbClr val="000000"/>
                </a:solidFill>
                <a:effectLst/>
                <a:latin typeface="Calibri" panose="020F0502020204030204" pitchFamily="34" charset="0"/>
                <a:ea typeface="Calibri" panose="020F0502020204030204" pitchFamily="34" charset="0"/>
              </a:rPr>
              <a:t> Piste à privilégier : les évaluations diagnostique et formative</a:t>
            </a:r>
            <a:endParaRPr lang="fr-BE" sz="1600" dirty="0"/>
          </a:p>
        </p:txBody>
      </p:sp>
      <p:pic>
        <p:nvPicPr>
          <p:cNvPr id="15" name="Graphique 14" descr="Flèche : pivoter à droite contour">
            <a:extLst>
              <a:ext uri="{FF2B5EF4-FFF2-40B4-BE49-F238E27FC236}">
                <a16:creationId xmlns:a16="http://schemas.microsoft.com/office/drawing/2014/main" id="{DD6ECAF4-6E3D-7B19-D344-1F5AEA2BEB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V="1">
            <a:off x="307446" y="5630503"/>
            <a:ext cx="345069" cy="788340"/>
          </a:xfrm>
          <a:prstGeom prst="rect">
            <a:avLst/>
          </a:prstGeom>
        </p:spPr>
      </p:pic>
      <p:sp>
        <p:nvSpPr>
          <p:cNvPr id="8" name="Titre 2">
            <a:extLst>
              <a:ext uri="{FF2B5EF4-FFF2-40B4-BE49-F238E27FC236}">
                <a16:creationId xmlns:a16="http://schemas.microsoft.com/office/drawing/2014/main" id="{0FFCB7B1-DE3F-9A0A-8D29-93D7D8123798}"/>
              </a:ext>
            </a:extLst>
          </p:cNvPr>
          <p:cNvSpPr txBox="1">
            <a:spLocks/>
          </p:cNvSpPr>
          <p:nvPr/>
        </p:nvSpPr>
        <p:spPr>
          <a:xfrm>
            <a:off x="266695" y="418931"/>
            <a:ext cx="8229600" cy="1143000"/>
          </a:xfrm>
          <a:prstGeom prst="rect">
            <a:avLst/>
          </a:prstGeom>
        </p:spPr>
        <p:txBody>
          <a:bodyPr/>
          <a:lstStyle>
            <a:lvl1pPr algn="ctr" rtl="0" fontAlgn="base">
              <a:spcBef>
                <a:spcPct val="0"/>
              </a:spcBef>
              <a:spcAft>
                <a:spcPct val="0"/>
              </a:spcAft>
              <a:defRPr lang="fr-BE" sz="4400" b="1" kern="1200" dirty="0">
                <a:solidFill>
                  <a:schemeClr val="accent2"/>
                </a:solidFill>
                <a:latin typeface="Calibri" pitchFamily="34" charset="0"/>
                <a:ea typeface="+mj-ea"/>
                <a:cs typeface="Arial" pitchFamily="34" charset="0"/>
              </a:defRPr>
            </a:lvl1pPr>
            <a:lvl2pPr algn="ctr" rtl="0" fontAlgn="base">
              <a:spcBef>
                <a:spcPct val="0"/>
              </a:spcBef>
              <a:spcAft>
                <a:spcPct val="0"/>
              </a:spcAft>
              <a:defRPr sz="4400" b="1">
                <a:solidFill>
                  <a:srgbClr val="C44C4C"/>
                </a:solidFill>
                <a:latin typeface="Calibri" pitchFamily="34" charset="0"/>
                <a:cs typeface="Arial" charset="0"/>
              </a:defRPr>
            </a:lvl2pPr>
            <a:lvl3pPr algn="ctr" rtl="0" fontAlgn="base">
              <a:spcBef>
                <a:spcPct val="0"/>
              </a:spcBef>
              <a:spcAft>
                <a:spcPct val="0"/>
              </a:spcAft>
              <a:defRPr sz="4400" b="1">
                <a:solidFill>
                  <a:srgbClr val="C44C4C"/>
                </a:solidFill>
                <a:latin typeface="Calibri" pitchFamily="34" charset="0"/>
                <a:cs typeface="Arial" charset="0"/>
              </a:defRPr>
            </a:lvl3pPr>
            <a:lvl4pPr algn="ctr" rtl="0" fontAlgn="base">
              <a:spcBef>
                <a:spcPct val="0"/>
              </a:spcBef>
              <a:spcAft>
                <a:spcPct val="0"/>
              </a:spcAft>
              <a:defRPr sz="4400" b="1">
                <a:solidFill>
                  <a:srgbClr val="C44C4C"/>
                </a:solidFill>
                <a:latin typeface="Calibri" pitchFamily="34" charset="0"/>
                <a:cs typeface="Arial" charset="0"/>
              </a:defRPr>
            </a:lvl4pPr>
            <a:lvl5pPr algn="ctr" rtl="0" fontAlgn="base">
              <a:spcBef>
                <a:spcPct val="0"/>
              </a:spcBef>
              <a:spcAft>
                <a:spcPct val="0"/>
              </a:spcAft>
              <a:defRPr sz="4400" b="1">
                <a:solidFill>
                  <a:srgbClr val="C44C4C"/>
                </a:solidFill>
                <a:latin typeface="Calibri" pitchFamily="34" charset="0"/>
                <a:cs typeface="Arial" charset="0"/>
              </a:defRPr>
            </a:lvl5pPr>
            <a:lvl6pPr marL="457200" algn="ctr" rtl="0" fontAlgn="base">
              <a:spcBef>
                <a:spcPct val="0"/>
              </a:spcBef>
              <a:spcAft>
                <a:spcPct val="0"/>
              </a:spcAft>
              <a:defRPr sz="4400" b="1">
                <a:solidFill>
                  <a:srgbClr val="C44C4C"/>
                </a:solidFill>
                <a:latin typeface="Calibri" pitchFamily="34" charset="0"/>
                <a:cs typeface="Arial" charset="0"/>
              </a:defRPr>
            </a:lvl6pPr>
            <a:lvl7pPr marL="914400" algn="ctr" rtl="0" fontAlgn="base">
              <a:spcBef>
                <a:spcPct val="0"/>
              </a:spcBef>
              <a:spcAft>
                <a:spcPct val="0"/>
              </a:spcAft>
              <a:defRPr sz="4400" b="1">
                <a:solidFill>
                  <a:srgbClr val="C44C4C"/>
                </a:solidFill>
                <a:latin typeface="Calibri" pitchFamily="34" charset="0"/>
                <a:cs typeface="Arial" charset="0"/>
              </a:defRPr>
            </a:lvl7pPr>
            <a:lvl8pPr marL="1371600" algn="ctr" rtl="0" fontAlgn="base">
              <a:spcBef>
                <a:spcPct val="0"/>
              </a:spcBef>
              <a:spcAft>
                <a:spcPct val="0"/>
              </a:spcAft>
              <a:defRPr sz="4400" b="1">
                <a:solidFill>
                  <a:srgbClr val="C44C4C"/>
                </a:solidFill>
                <a:latin typeface="Calibri" pitchFamily="34" charset="0"/>
                <a:cs typeface="Arial" charset="0"/>
              </a:defRPr>
            </a:lvl8pPr>
            <a:lvl9pPr marL="1828800" algn="ctr" rtl="0" fontAlgn="base">
              <a:spcBef>
                <a:spcPct val="0"/>
              </a:spcBef>
              <a:spcAft>
                <a:spcPct val="0"/>
              </a:spcAft>
              <a:defRPr sz="4400" b="1">
                <a:solidFill>
                  <a:srgbClr val="C44C4C"/>
                </a:solidFill>
                <a:latin typeface="Calibri" pitchFamily="34" charset="0"/>
                <a:cs typeface="Arial" charset="0"/>
              </a:defRPr>
            </a:lvl9pPr>
          </a:lstStyle>
          <a:p>
            <a:r>
              <a:rPr lang="fr-FR" sz="2400" dirty="0"/>
              <a:t>Contexte : </a:t>
            </a:r>
            <a:r>
              <a:rPr lang="fr-BE" sz="2400" dirty="0"/>
              <a:t>Prescriptions lors de la crise sanitaire en FWB</a:t>
            </a:r>
          </a:p>
          <a:p>
            <a:endParaRPr lang="fr-FR" sz="2800" dirty="0"/>
          </a:p>
        </p:txBody>
      </p:sp>
    </p:spTree>
    <p:extLst>
      <p:ext uri="{BB962C8B-B14F-4D97-AF65-F5344CB8AC3E}">
        <p14:creationId xmlns:p14="http://schemas.microsoft.com/office/powerpoint/2010/main" val="10945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 droite 4">
            <a:extLst>
              <a:ext uri="{FF2B5EF4-FFF2-40B4-BE49-F238E27FC236}">
                <a16:creationId xmlns:a16="http://schemas.microsoft.com/office/drawing/2014/main" id="{E4F7653D-EB39-4BFC-BC94-532F4871A606}"/>
              </a:ext>
            </a:extLst>
          </p:cNvPr>
          <p:cNvSpPr/>
          <p:nvPr/>
        </p:nvSpPr>
        <p:spPr>
          <a:xfrm>
            <a:off x="420749" y="908720"/>
            <a:ext cx="828092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CRISE DE LA COVID-19</a:t>
            </a:r>
            <a:endParaRPr lang="fr-BE" dirty="0"/>
          </a:p>
        </p:txBody>
      </p:sp>
      <p:sp>
        <p:nvSpPr>
          <p:cNvPr id="2" name="Accolade fermante 1">
            <a:extLst>
              <a:ext uri="{FF2B5EF4-FFF2-40B4-BE49-F238E27FC236}">
                <a16:creationId xmlns:a16="http://schemas.microsoft.com/office/drawing/2014/main" id="{B8843AEC-F50B-4DD2-803A-099357A0D5B9}"/>
              </a:ext>
            </a:extLst>
          </p:cNvPr>
          <p:cNvSpPr/>
          <p:nvPr/>
        </p:nvSpPr>
        <p:spPr>
          <a:xfrm rot="5400000">
            <a:off x="4895814" y="200949"/>
            <a:ext cx="384584" cy="2880320"/>
          </a:xfrm>
          <a:prstGeom prst="rightBrace">
            <a:avLst/>
          </a:prstGeom>
          <a:ln>
            <a:solidFill>
              <a:srgbClr val="A80039"/>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fr-BE"/>
          </a:p>
        </p:txBody>
      </p:sp>
      <p:sp>
        <p:nvSpPr>
          <p:cNvPr id="3" name="Rectangle 2">
            <a:extLst>
              <a:ext uri="{FF2B5EF4-FFF2-40B4-BE49-F238E27FC236}">
                <a16:creationId xmlns:a16="http://schemas.microsoft.com/office/drawing/2014/main" id="{477C1837-A337-4B37-BADE-0579250554EF}"/>
              </a:ext>
            </a:extLst>
          </p:cNvPr>
          <p:cNvSpPr/>
          <p:nvPr/>
        </p:nvSpPr>
        <p:spPr>
          <a:xfrm>
            <a:off x="426499" y="1084669"/>
            <a:ext cx="30844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Fin d’année scolaire 2019-2020</a:t>
            </a:r>
            <a:endParaRPr lang="fr-BE" dirty="0"/>
          </a:p>
        </p:txBody>
      </p:sp>
      <p:sp>
        <p:nvSpPr>
          <p:cNvPr id="8" name="Rectangle 7">
            <a:extLst>
              <a:ext uri="{FF2B5EF4-FFF2-40B4-BE49-F238E27FC236}">
                <a16:creationId xmlns:a16="http://schemas.microsoft.com/office/drawing/2014/main" id="{06E4AA3B-76AE-4F64-8F83-E54D2285DE52}"/>
              </a:ext>
            </a:extLst>
          </p:cNvPr>
          <p:cNvSpPr/>
          <p:nvPr/>
        </p:nvSpPr>
        <p:spPr>
          <a:xfrm>
            <a:off x="3515980" y="1084669"/>
            <a:ext cx="31442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Année scolaire 2020-2021</a:t>
            </a:r>
            <a:endParaRPr lang="fr-BE" dirty="0"/>
          </a:p>
        </p:txBody>
      </p:sp>
      <p:sp>
        <p:nvSpPr>
          <p:cNvPr id="14" name="Légende : encadrée 13">
            <a:extLst>
              <a:ext uri="{FF2B5EF4-FFF2-40B4-BE49-F238E27FC236}">
                <a16:creationId xmlns:a16="http://schemas.microsoft.com/office/drawing/2014/main" id="{7BE9D217-C44A-48AC-862C-230BA07B3731}"/>
              </a:ext>
            </a:extLst>
          </p:cNvPr>
          <p:cNvSpPr/>
          <p:nvPr/>
        </p:nvSpPr>
        <p:spPr>
          <a:xfrm>
            <a:off x="420749" y="1988839"/>
            <a:ext cx="3227198" cy="3784491"/>
          </a:xfrm>
          <a:prstGeom prst="borderCallout1">
            <a:avLst>
              <a:gd name="adj1" fmla="val -707"/>
              <a:gd name="adj2" fmla="val 97168"/>
              <a:gd name="adj3" fmla="val -14537"/>
              <a:gd name="adj4" fmla="val 96961"/>
            </a:avLst>
          </a:prstGeom>
          <a:solidFill>
            <a:srgbClr val="FBD1D3"/>
          </a:solidFill>
          <a:ln>
            <a:solidFill>
              <a:srgbClr val="A80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dirty="0">
                <a:solidFill>
                  <a:schemeClr val="tx1"/>
                </a:solidFill>
              </a:rPr>
              <a:t>Pour la rentrée 2020</a:t>
            </a:r>
          </a:p>
          <a:p>
            <a:pPr algn="ctr"/>
            <a:r>
              <a:rPr lang="fr-BE" sz="1400" b="1" dirty="0">
                <a:solidFill>
                  <a:schemeClr val="tx1"/>
                </a:solidFill>
              </a:rPr>
              <a:t>Circulaires 7686 (18/08/2020) et 7691 (19/08/2020)</a:t>
            </a:r>
          </a:p>
          <a:p>
            <a:pPr marL="285750" indent="-285750" algn="ctr">
              <a:buFontTx/>
              <a:buChar char="-"/>
            </a:pPr>
            <a:r>
              <a:rPr lang="fr-FR" sz="1400" dirty="0">
                <a:solidFill>
                  <a:schemeClr val="tx1"/>
                </a:solidFill>
              </a:rPr>
              <a:t>Présentation d’un système de code couleur</a:t>
            </a:r>
          </a:p>
          <a:p>
            <a:pPr marL="285750" indent="-285750" algn="ctr">
              <a:buFontTx/>
              <a:buChar char="-"/>
            </a:pPr>
            <a:r>
              <a:rPr lang="fr-FR" sz="1400" dirty="0">
                <a:solidFill>
                  <a:schemeClr val="tx1"/>
                </a:solidFill>
              </a:rPr>
              <a:t>Rentrée en code jaune : retour en présentiel pour tous avec mesures sanitaires</a:t>
            </a:r>
          </a:p>
          <a:p>
            <a:pPr marL="285750" indent="-285750" algn="ctr">
              <a:buFontTx/>
              <a:buChar char="-"/>
            </a:pPr>
            <a:r>
              <a:rPr lang="fr-FR" sz="1400" dirty="0">
                <a:solidFill>
                  <a:schemeClr val="tx1"/>
                </a:solidFill>
              </a:rPr>
              <a:t>Insiste sur la différenciation et la recréation du lien social + octroi de certains moyens (périodes d’AP,…)</a:t>
            </a:r>
          </a:p>
          <a:p>
            <a:pPr marL="285750" indent="-285750" algn="ctr">
              <a:buFontTx/>
              <a:buChar char="-"/>
            </a:pPr>
            <a:r>
              <a:rPr lang="fr-FR" sz="1400" dirty="0">
                <a:solidFill>
                  <a:schemeClr val="tx1"/>
                </a:solidFill>
              </a:rPr>
              <a:t>Insiste sur la préparation à un éventuel passage à l’</a:t>
            </a:r>
            <a:r>
              <a:rPr lang="fr-FR" sz="1400" b="1" dirty="0">
                <a:solidFill>
                  <a:schemeClr val="tx1"/>
                </a:solidFill>
              </a:rPr>
              <a:t>hybride </a:t>
            </a:r>
            <a:r>
              <a:rPr lang="fr-FR" sz="1400" dirty="0">
                <a:solidFill>
                  <a:schemeClr val="tx1"/>
                </a:solidFill>
              </a:rPr>
              <a:t>ou au distanciel</a:t>
            </a:r>
          </a:p>
          <a:p>
            <a:pPr algn="ctr"/>
            <a:endParaRPr lang="fr-FR" sz="1400" b="1" dirty="0">
              <a:solidFill>
                <a:schemeClr val="tx1"/>
              </a:solidFill>
            </a:endParaRPr>
          </a:p>
          <a:p>
            <a:pPr algn="ctr"/>
            <a:r>
              <a:rPr lang="fr-FR" sz="1400" b="1" dirty="0">
                <a:solidFill>
                  <a:schemeClr val="tx1"/>
                </a:solidFill>
              </a:rPr>
              <a:t>Circulaire 7725 (03/09/2020) </a:t>
            </a:r>
          </a:p>
          <a:p>
            <a:pPr algn="ctr"/>
            <a:r>
              <a:rPr lang="fr-FR" sz="1400" dirty="0">
                <a:solidFill>
                  <a:schemeClr val="tx1"/>
                </a:solidFill>
              </a:rPr>
              <a:t>- Ressources « les essentiels »</a:t>
            </a:r>
          </a:p>
        </p:txBody>
      </p:sp>
      <p:sp>
        <p:nvSpPr>
          <p:cNvPr id="12" name="Légende : encadrée 11">
            <a:extLst>
              <a:ext uri="{FF2B5EF4-FFF2-40B4-BE49-F238E27FC236}">
                <a16:creationId xmlns:a16="http://schemas.microsoft.com/office/drawing/2014/main" id="{6D6B4745-CBFC-45B9-AB68-D76348B9802B}"/>
              </a:ext>
            </a:extLst>
          </p:cNvPr>
          <p:cNvSpPr/>
          <p:nvPr/>
        </p:nvSpPr>
        <p:spPr>
          <a:xfrm>
            <a:off x="3779913" y="1988839"/>
            <a:ext cx="2880319" cy="2733331"/>
          </a:xfrm>
          <a:prstGeom prst="borderCallout1">
            <a:avLst>
              <a:gd name="adj1" fmla="val 58"/>
              <a:gd name="adj2" fmla="val 45555"/>
              <a:gd name="adj3" fmla="val -12306"/>
              <a:gd name="adj4" fmla="val 45598"/>
            </a:avLst>
          </a:prstGeom>
          <a:solidFill>
            <a:srgbClr val="FBD1D3"/>
          </a:solidFill>
          <a:ln>
            <a:solidFill>
              <a:srgbClr val="A80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dirty="0">
                <a:solidFill>
                  <a:schemeClr val="tx1"/>
                </a:solidFill>
              </a:rPr>
              <a:t>Pour l’année 2020-2021</a:t>
            </a:r>
          </a:p>
          <a:p>
            <a:pPr algn="ctr"/>
            <a:r>
              <a:rPr lang="fr-FR" sz="1400" b="1" u="sng" dirty="0">
                <a:solidFill>
                  <a:schemeClr val="tx1"/>
                </a:solidFill>
              </a:rPr>
              <a:t>Suite à la hausse des contaminations</a:t>
            </a:r>
          </a:p>
          <a:p>
            <a:pPr marL="285750" indent="-285750" algn="ctr">
              <a:buFontTx/>
              <a:buChar char="-"/>
            </a:pPr>
            <a:r>
              <a:rPr lang="fr-FR" sz="1400" dirty="0">
                <a:solidFill>
                  <a:schemeClr val="tx1"/>
                </a:solidFill>
              </a:rPr>
              <a:t>Absences et fermetures de classes</a:t>
            </a:r>
          </a:p>
          <a:p>
            <a:pPr marL="285750" indent="-285750" algn="ctr">
              <a:buFontTx/>
              <a:buChar char="-"/>
            </a:pPr>
            <a:r>
              <a:rPr lang="fr-FR" sz="1400" dirty="0">
                <a:solidFill>
                  <a:schemeClr val="tx1"/>
                </a:solidFill>
              </a:rPr>
              <a:t>Conservation de l’enseignement en présentiel pour le maternel, primaire et le premier degré de l’enseignement secondaire</a:t>
            </a:r>
          </a:p>
          <a:p>
            <a:pPr marL="285750" indent="-285750" algn="ctr">
              <a:buFontTx/>
              <a:buChar char="-"/>
            </a:pPr>
            <a:r>
              <a:rPr lang="fr-FR" sz="1400" dirty="0">
                <a:solidFill>
                  <a:schemeClr val="tx1"/>
                </a:solidFill>
              </a:rPr>
              <a:t>Passage à l’hybride pour le 2</a:t>
            </a:r>
            <a:r>
              <a:rPr lang="fr-FR" sz="1400" baseline="30000" dirty="0">
                <a:solidFill>
                  <a:schemeClr val="tx1"/>
                </a:solidFill>
              </a:rPr>
              <a:t>ème</a:t>
            </a:r>
            <a:r>
              <a:rPr lang="fr-FR" sz="1400" dirty="0">
                <a:solidFill>
                  <a:schemeClr val="tx1"/>
                </a:solidFill>
              </a:rPr>
              <a:t> et 3</a:t>
            </a:r>
            <a:r>
              <a:rPr lang="fr-FR" sz="1400" baseline="30000" dirty="0">
                <a:solidFill>
                  <a:schemeClr val="tx1"/>
                </a:solidFill>
              </a:rPr>
              <a:t>ème</a:t>
            </a:r>
            <a:r>
              <a:rPr lang="fr-FR" sz="1400" dirty="0">
                <a:solidFill>
                  <a:schemeClr val="tx1"/>
                </a:solidFill>
              </a:rPr>
              <a:t> degré secondaire</a:t>
            </a:r>
          </a:p>
        </p:txBody>
      </p:sp>
      <p:sp>
        <p:nvSpPr>
          <p:cNvPr id="13" name="Flèche : droite 12">
            <a:extLst>
              <a:ext uri="{FF2B5EF4-FFF2-40B4-BE49-F238E27FC236}">
                <a16:creationId xmlns:a16="http://schemas.microsoft.com/office/drawing/2014/main" id="{57C0C6E9-411E-4193-A41A-4C4CFE827A30}"/>
              </a:ext>
            </a:extLst>
          </p:cNvPr>
          <p:cNvSpPr/>
          <p:nvPr/>
        </p:nvSpPr>
        <p:spPr>
          <a:xfrm>
            <a:off x="6660232" y="896411"/>
            <a:ext cx="2041437" cy="732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Année scolaire 2021-2022</a:t>
            </a:r>
            <a:endParaRPr lang="fr-BE" sz="1400" dirty="0"/>
          </a:p>
        </p:txBody>
      </p:sp>
      <p:sp>
        <p:nvSpPr>
          <p:cNvPr id="15" name="Accolade fermante 14">
            <a:extLst>
              <a:ext uri="{FF2B5EF4-FFF2-40B4-BE49-F238E27FC236}">
                <a16:creationId xmlns:a16="http://schemas.microsoft.com/office/drawing/2014/main" id="{CDB17217-ADEC-4924-9BD7-392C0337EDFF}"/>
              </a:ext>
            </a:extLst>
          </p:cNvPr>
          <p:cNvSpPr/>
          <p:nvPr/>
        </p:nvSpPr>
        <p:spPr>
          <a:xfrm rot="5400000">
            <a:off x="7296922" y="840214"/>
            <a:ext cx="380830" cy="1654208"/>
          </a:xfrm>
          <a:prstGeom prst="rightBrace">
            <a:avLst/>
          </a:prstGeom>
          <a:ln>
            <a:solidFill>
              <a:srgbClr val="A80039"/>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fr-BE"/>
          </a:p>
        </p:txBody>
      </p:sp>
      <p:sp>
        <p:nvSpPr>
          <p:cNvPr id="16" name="Légende : encadrée 15">
            <a:extLst>
              <a:ext uri="{FF2B5EF4-FFF2-40B4-BE49-F238E27FC236}">
                <a16:creationId xmlns:a16="http://schemas.microsoft.com/office/drawing/2014/main" id="{5B53BE3F-2032-4C96-9FB2-E7F6DC33344F}"/>
              </a:ext>
            </a:extLst>
          </p:cNvPr>
          <p:cNvSpPr/>
          <p:nvPr/>
        </p:nvSpPr>
        <p:spPr>
          <a:xfrm>
            <a:off x="6792198" y="1988838"/>
            <a:ext cx="1522243" cy="1697041"/>
          </a:xfrm>
          <a:prstGeom prst="borderCallout1">
            <a:avLst>
              <a:gd name="adj1" fmla="val 1714"/>
              <a:gd name="adj2" fmla="val 37926"/>
              <a:gd name="adj3" fmla="val -9607"/>
              <a:gd name="adj4" fmla="val 37824"/>
            </a:avLst>
          </a:prstGeom>
          <a:solidFill>
            <a:srgbClr val="FBD1D3"/>
          </a:solidFill>
          <a:ln>
            <a:solidFill>
              <a:srgbClr val="A80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u="sng" dirty="0">
                <a:solidFill>
                  <a:schemeClr val="tx1"/>
                </a:solidFill>
              </a:rPr>
              <a:t>Retour complet en présentiel avec respect de mesures sanitaires  </a:t>
            </a:r>
          </a:p>
        </p:txBody>
      </p:sp>
      <p:sp>
        <p:nvSpPr>
          <p:cNvPr id="4" name="Titre 2">
            <a:extLst>
              <a:ext uri="{FF2B5EF4-FFF2-40B4-BE49-F238E27FC236}">
                <a16:creationId xmlns:a16="http://schemas.microsoft.com/office/drawing/2014/main" id="{28DDE9C9-6B17-C7DE-13DC-8A1B48063ECD}"/>
              </a:ext>
            </a:extLst>
          </p:cNvPr>
          <p:cNvSpPr txBox="1">
            <a:spLocks/>
          </p:cNvSpPr>
          <p:nvPr/>
        </p:nvSpPr>
        <p:spPr>
          <a:xfrm>
            <a:off x="266695" y="418931"/>
            <a:ext cx="8229600" cy="1143000"/>
          </a:xfrm>
          <a:prstGeom prst="rect">
            <a:avLst/>
          </a:prstGeom>
        </p:spPr>
        <p:txBody>
          <a:bodyPr/>
          <a:lstStyle>
            <a:lvl1pPr algn="ctr" rtl="0" fontAlgn="base">
              <a:spcBef>
                <a:spcPct val="0"/>
              </a:spcBef>
              <a:spcAft>
                <a:spcPct val="0"/>
              </a:spcAft>
              <a:defRPr lang="fr-BE" sz="4400" b="1" kern="1200" dirty="0">
                <a:solidFill>
                  <a:schemeClr val="accent2"/>
                </a:solidFill>
                <a:latin typeface="Calibri" pitchFamily="34" charset="0"/>
                <a:ea typeface="+mj-ea"/>
                <a:cs typeface="Arial" pitchFamily="34" charset="0"/>
              </a:defRPr>
            </a:lvl1pPr>
            <a:lvl2pPr algn="ctr" rtl="0" fontAlgn="base">
              <a:spcBef>
                <a:spcPct val="0"/>
              </a:spcBef>
              <a:spcAft>
                <a:spcPct val="0"/>
              </a:spcAft>
              <a:defRPr sz="4400" b="1">
                <a:solidFill>
                  <a:srgbClr val="C44C4C"/>
                </a:solidFill>
                <a:latin typeface="Calibri" pitchFamily="34" charset="0"/>
                <a:cs typeface="Arial" charset="0"/>
              </a:defRPr>
            </a:lvl2pPr>
            <a:lvl3pPr algn="ctr" rtl="0" fontAlgn="base">
              <a:spcBef>
                <a:spcPct val="0"/>
              </a:spcBef>
              <a:spcAft>
                <a:spcPct val="0"/>
              </a:spcAft>
              <a:defRPr sz="4400" b="1">
                <a:solidFill>
                  <a:srgbClr val="C44C4C"/>
                </a:solidFill>
                <a:latin typeface="Calibri" pitchFamily="34" charset="0"/>
                <a:cs typeface="Arial" charset="0"/>
              </a:defRPr>
            </a:lvl3pPr>
            <a:lvl4pPr algn="ctr" rtl="0" fontAlgn="base">
              <a:spcBef>
                <a:spcPct val="0"/>
              </a:spcBef>
              <a:spcAft>
                <a:spcPct val="0"/>
              </a:spcAft>
              <a:defRPr sz="4400" b="1">
                <a:solidFill>
                  <a:srgbClr val="C44C4C"/>
                </a:solidFill>
                <a:latin typeface="Calibri" pitchFamily="34" charset="0"/>
                <a:cs typeface="Arial" charset="0"/>
              </a:defRPr>
            </a:lvl4pPr>
            <a:lvl5pPr algn="ctr" rtl="0" fontAlgn="base">
              <a:spcBef>
                <a:spcPct val="0"/>
              </a:spcBef>
              <a:spcAft>
                <a:spcPct val="0"/>
              </a:spcAft>
              <a:defRPr sz="4400" b="1">
                <a:solidFill>
                  <a:srgbClr val="C44C4C"/>
                </a:solidFill>
                <a:latin typeface="Calibri" pitchFamily="34" charset="0"/>
                <a:cs typeface="Arial" charset="0"/>
              </a:defRPr>
            </a:lvl5pPr>
            <a:lvl6pPr marL="457200" algn="ctr" rtl="0" fontAlgn="base">
              <a:spcBef>
                <a:spcPct val="0"/>
              </a:spcBef>
              <a:spcAft>
                <a:spcPct val="0"/>
              </a:spcAft>
              <a:defRPr sz="4400" b="1">
                <a:solidFill>
                  <a:srgbClr val="C44C4C"/>
                </a:solidFill>
                <a:latin typeface="Calibri" pitchFamily="34" charset="0"/>
                <a:cs typeface="Arial" charset="0"/>
              </a:defRPr>
            </a:lvl6pPr>
            <a:lvl7pPr marL="914400" algn="ctr" rtl="0" fontAlgn="base">
              <a:spcBef>
                <a:spcPct val="0"/>
              </a:spcBef>
              <a:spcAft>
                <a:spcPct val="0"/>
              </a:spcAft>
              <a:defRPr sz="4400" b="1">
                <a:solidFill>
                  <a:srgbClr val="C44C4C"/>
                </a:solidFill>
                <a:latin typeface="Calibri" pitchFamily="34" charset="0"/>
                <a:cs typeface="Arial" charset="0"/>
              </a:defRPr>
            </a:lvl7pPr>
            <a:lvl8pPr marL="1371600" algn="ctr" rtl="0" fontAlgn="base">
              <a:spcBef>
                <a:spcPct val="0"/>
              </a:spcBef>
              <a:spcAft>
                <a:spcPct val="0"/>
              </a:spcAft>
              <a:defRPr sz="4400" b="1">
                <a:solidFill>
                  <a:srgbClr val="C44C4C"/>
                </a:solidFill>
                <a:latin typeface="Calibri" pitchFamily="34" charset="0"/>
                <a:cs typeface="Arial" charset="0"/>
              </a:defRPr>
            </a:lvl8pPr>
            <a:lvl9pPr marL="1828800" algn="ctr" rtl="0" fontAlgn="base">
              <a:spcBef>
                <a:spcPct val="0"/>
              </a:spcBef>
              <a:spcAft>
                <a:spcPct val="0"/>
              </a:spcAft>
              <a:defRPr sz="4400" b="1">
                <a:solidFill>
                  <a:srgbClr val="C44C4C"/>
                </a:solidFill>
                <a:latin typeface="Calibri" pitchFamily="34" charset="0"/>
                <a:cs typeface="Arial" charset="0"/>
              </a:defRPr>
            </a:lvl9pPr>
          </a:lstStyle>
          <a:p>
            <a:r>
              <a:rPr lang="fr-FR" sz="2400" dirty="0"/>
              <a:t>Contexte : </a:t>
            </a:r>
            <a:r>
              <a:rPr lang="fr-BE" sz="2400" dirty="0"/>
              <a:t>Prescriptions lors de la crise sanitaire en FWB</a:t>
            </a:r>
          </a:p>
          <a:p>
            <a:endParaRPr lang="fr-FR" sz="2800" dirty="0"/>
          </a:p>
        </p:txBody>
      </p:sp>
    </p:spTree>
    <p:extLst>
      <p:ext uri="{BB962C8B-B14F-4D97-AF65-F5344CB8AC3E}">
        <p14:creationId xmlns:p14="http://schemas.microsoft.com/office/powerpoint/2010/main" val="1642523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A5FA478-B070-1C45-FF18-EB1388E885DD}"/>
              </a:ext>
            </a:extLst>
          </p:cNvPr>
          <p:cNvSpPr>
            <a:spLocks noGrp="1"/>
          </p:cNvSpPr>
          <p:nvPr>
            <p:ph idx="1"/>
          </p:nvPr>
        </p:nvSpPr>
        <p:spPr/>
        <p:txBody>
          <a:bodyPr/>
          <a:lstStyle/>
          <a:p>
            <a:pPr marL="457200" indent="-457200">
              <a:buFont typeface="Arial" panose="020B0604020202020204" pitchFamily="34" charset="0"/>
              <a:buChar char="•"/>
            </a:pPr>
            <a:r>
              <a:rPr lang="fr-FR" sz="2400" dirty="0"/>
              <a:t>Modèle « SPT » : Santé psychologique au travail </a:t>
            </a:r>
          </a:p>
          <a:p>
            <a:pPr algn="just">
              <a:spcBef>
                <a:spcPts val="0"/>
              </a:spcBef>
            </a:pPr>
            <a:r>
              <a:rPr lang="fr-FR" dirty="0"/>
              <a:t>	</a:t>
            </a:r>
            <a:r>
              <a:rPr lang="fr-FR" sz="1600" dirty="0"/>
              <a:t>(Savoie et al., 2010)</a:t>
            </a:r>
          </a:p>
          <a:p>
            <a:pPr marL="457200" indent="-457200">
              <a:buFont typeface="Arial" panose="020B0604020202020204" pitchFamily="34" charset="0"/>
              <a:buChar char="•"/>
            </a:pPr>
            <a:r>
              <a:rPr lang="fr-FR" sz="2400" dirty="0"/>
              <a:t>Modèle « JD-R » : Job </a:t>
            </a:r>
            <a:r>
              <a:rPr lang="fr-FR" sz="2400" dirty="0" err="1"/>
              <a:t>demands</a:t>
            </a:r>
            <a:r>
              <a:rPr lang="fr-FR" sz="2400" dirty="0"/>
              <a:t>– ressources</a:t>
            </a:r>
          </a:p>
          <a:p>
            <a:pPr>
              <a:spcBef>
                <a:spcPts val="0"/>
              </a:spcBef>
            </a:pPr>
            <a:r>
              <a:rPr lang="fr-FR" dirty="0"/>
              <a:t>	</a:t>
            </a:r>
            <a:r>
              <a:rPr lang="fr-FR" sz="1600" dirty="0"/>
              <a:t>(Bakker &amp; </a:t>
            </a:r>
            <a:r>
              <a:rPr lang="fr-FR" sz="1600" dirty="0" err="1"/>
              <a:t>Demerouti</a:t>
            </a:r>
            <a:r>
              <a:rPr lang="fr-FR" sz="1600" dirty="0"/>
              <a:t>, 2007)</a:t>
            </a:r>
          </a:p>
          <a:p>
            <a:pPr>
              <a:spcBef>
                <a:spcPts val="0"/>
              </a:spcBef>
            </a:pPr>
            <a:endParaRPr lang="fr-FR" sz="1600" dirty="0"/>
          </a:p>
        </p:txBody>
      </p:sp>
      <p:sp>
        <p:nvSpPr>
          <p:cNvPr id="3" name="Titre 2">
            <a:extLst>
              <a:ext uri="{FF2B5EF4-FFF2-40B4-BE49-F238E27FC236}">
                <a16:creationId xmlns:a16="http://schemas.microsoft.com/office/drawing/2014/main" id="{75248381-4C66-5009-EBAB-E6809EE4C0FE}"/>
              </a:ext>
            </a:extLst>
          </p:cNvPr>
          <p:cNvSpPr>
            <a:spLocks noGrp="1"/>
          </p:cNvSpPr>
          <p:nvPr>
            <p:ph type="title"/>
          </p:nvPr>
        </p:nvSpPr>
        <p:spPr/>
        <p:txBody>
          <a:bodyPr/>
          <a:lstStyle/>
          <a:p>
            <a:r>
              <a:rPr lang="fr-FR" dirty="0"/>
              <a:t>Éléments de théorie</a:t>
            </a:r>
          </a:p>
        </p:txBody>
      </p:sp>
      <p:pic>
        <p:nvPicPr>
          <p:cNvPr id="5" name="Image 4">
            <a:extLst>
              <a:ext uri="{FF2B5EF4-FFF2-40B4-BE49-F238E27FC236}">
                <a16:creationId xmlns:a16="http://schemas.microsoft.com/office/drawing/2014/main" id="{EAB4053D-CE04-A874-D432-EA48274E0175}"/>
              </a:ext>
            </a:extLst>
          </p:cNvPr>
          <p:cNvPicPr>
            <a:picLocks noChangeAspect="1"/>
          </p:cNvPicPr>
          <p:nvPr/>
        </p:nvPicPr>
        <p:blipFill rotWithShape="1">
          <a:blip r:embed="rId3">
            <a:extLst>
              <a:ext uri="{28A0092B-C50C-407E-A947-70E740481C1C}">
                <a14:useLocalDpi xmlns:a14="http://schemas.microsoft.com/office/drawing/2010/main" val="0"/>
              </a:ext>
            </a:extLst>
          </a:blip>
          <a:srcRect t="56184"/>
          <a:stretch/>
        </p:blipFill>
        <p:spPr>
          <a:xfrm>
            <a:off x="3028950" y="4743450"/>
            <a:ext cx="3336324" cy="1028700"/>
          </a:xfrm>
          <a:prstGeom prst="rect">
            <a:avLst/>
          </a:prstGeom>
        </p:spPr>
      </p:pic>
      <p:sp>
        <p:nvSpPr>
          <p:cNvPr id="6" name="ZoneTexte 5">
            <a:extLst>
              <a:ext uri="{FF2B5EF4-FFF2-40B4-BE49-F238E27FC236}">
                <a16:creationId xmlns:a16="http://schemas.microsoft.com/office/drawing/2014/main" id="{F353B3DB-3F16-8ABE-5AC4-9093D49B6D63}"/>
              </a:ext>
            </a:extLst>
          </p:cNvPr>
          <p:cNvSpPr txBox="1"/>
          <p:nvPr/>
        </p:nvSpPr>
        <p:spPr>
          <a:xfrm>
            <a:off x="2950845" y="4546284"/>
            <a:ext cx="1485900" cy="354330"/>
          </a:xfrm>
          <a:prstGeom prst="rect">
            <a:avLst/>
          </a:prstGeom>
          <a:ln>
            <a:solidFill>
              <a:schemeClr val="tx1"/>
            </a:solidFill>
          </a:ln>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4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Charge de travail</a:t>
            </a:r>
          </a:p>
        </p:txBody>
      </p:sp>
      <p:sp>
        <p:nvSpPr>
          <p:cNvPr id="7" name="ZoneTexte 6">
            <a:extLst>
              <a:ext uri="{FF2B5EF4-FFF2-40B4-BE49-F238E27FC236}">
                <a16:creationId xmlns:a16="http://schemas.microsoft.com/office/drawing/2014/main" id="{3D71BA1C-4A47-EA20-710A-AE40B1EBF505}"/>
              </a:ext>
            </a:extLst>
          </p:cNvPr>
          <p:cNvSpPr txBox="1"/>
          <p:nvPr/>
        </p:nvSpPr>
        <p:spPr>
          <a:xfrm>
            <a:off x="3358515" y="4191954"/>
            <a:ext cx="670560" cy="354330"/>
          </a:xfrm>
          <a:prstGeom prst="rect">
            <a:avLst/>
          </a:prstGeom>
          <a:ln>
            <a:solidFill>
              <a:schemeClr val="tx1"/>
            </a:solidFill>
          </a:ln>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1400" dirty="0">
                <a:solidFill>
                  <a:srgbClr val="808080"/>
                </a:solidFill>
                <a:latin typeface="Calibri" pitchFamily="34" charset="0"/>
                <a:ea typeface="Calibri" pitchFamily="34" charset="0"/>
                <a:cs typeface="Times New Roman" pitchFamily="18" charset="0"/>
              </a:rPr>
              <a:t>Stress</a:t>
            </a:r>
            <a:endParaRPr kumimoji="0" lang="fr-FR" sz="14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8" name="ZoneTexte 7">
            <a:extLst>
              <a:ext uri="{FF2B5EF4-FFF2-40B4-BE49-F238E27FC236}">
                <a16:creationId xmlns:a16="http://schemas.microsoft.com/office/drawing/2014/main" id="{E4D98151-3886-5D4F-CEFF-4CF7C78EE787}"/>
              </a:ext>
            </a:extLst>
          </p:cNvPr>
          <p:cNvSpPr txBox="1"/>
          <p:nvPr/>
        </p:nvSpPr>
        <p:spPr>
          <a:xfrm>
            <a:off x="4803174" y="4546284"/>
            <a:ext cx="1898616" cy="354330"/>
          </a:xfrm>
          <a:prstGeom prst="rect">
            <a:avLst/>
          </a:prstGeom>
          <a:ln>
            <a:solidFill>
              <a:schemeClr val="tx1"/>
            </a:solidFill>
          </a:ln>
        </p:spPr>
        <p:txBody>
          <a:bodyPr vert="horz" wrap="square" lIns="91440" tIns="45720" rIns="91440" bIns="45720" rtlCol="0">
            <a:normAutofit fontScale="925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1400" dirty="0">
                <a:solidFill>
                  <a:srgbClr val="808080"/>
                </a:solidFill>
                <a:latin typeface="Calibri" pitchFamily="34" charset="0"/>
                <a:ea typeface="Calibri" pitchFamily="34" charset="0"/>
                <a:cs typeface="Times New Roman" pitchFamily="18" charset="0"/>
              </a:rPr>
              <a:t>Relations avec les élèves</a:t>
            </a:r>
            <a:endParaRPr kumimoji="0" lang="fr-FR" sz="14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9" name="ZoneTexte 8">
            <a:extLst>
              <a:ext uri="{FF2B5EF4-FFF2-40B4-BE49-F238E27FC236}">
                <a16:creationId xmlns:a16="http://schemas.microsoft.com/office/drawing/2014/main" id="{F223A267-E69B-1219-6343-D9F3076896A1}"/>
              </a:ext>
            </a:extLst>
          </p:cNvPr>
          <p:cNvSpPr txBox="1"/>
          <p:nvPr/>
        </p:nvSpPr>
        <p:spPr>
          <a:xfrm>
            <a:off x="4803174" y="4180841"/>
            <a:ext cx="1898616" cy="354330"/>
          </a:xfrm>
          <a:prstGeom prst="rect">
            <a:avLst/>
          </a:prstGeom>
          <a:ln>
            <a:solidFill>
              <a:schemeClr val="tx1"/>
            </a:solidFill>
          </a:ln>
        </p:spPr>
        <p:txBody>
          <a:bodyPr vert="horz" wrap="square" lIns="91440" tIns="45720" rIns="91440" bIns="45720" rtlCol="0">
            <a:normAutofit fontScale="925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1400" dirty="0">
                <a:solidFill>
                  <a:srgbClr val="808080"/>
                </a:solidFill>
                <a:latin typeface="Calibri" pitchFamily="34" charset="0"/>
                <a:ea typeface="Calibri" pitchFamily="34" charset="0"/>
                <a:cs typeface="Times New Roman" pitchFamily="18" charset="0"/>
              </a:rPr>
              <a:t>Sens - Accomplissement</a:t>
            </a:r>
            <a:endParaRPr kumimoji="0" lang="fr-FR" sz="14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6070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ACE463E-C7E3-0FD5-ABDE-86A9B44D3458}"/>
              </a:ext>
            </a:extLst>
          </p:cNvPr>
          <p:cNvSpPr>
            <a:spLocks noGrp="1"/>
          </p:cNvSpPr>
          <p:nvPr>
            <p:ph idx="1"/>
          </p:nvPr>
        </p:nvSpPr>
        <p:spPr/>
        <p:txBody>
          <a:bodyPr/>
          <a:lstStyle/>
          <a:p>
            <a:r>
              <a:rPr lang="fr-FR" dirty="0"/>
              <a:t>En quoi la crise sanitaire a impacté les relations entre les différentes variables considérées par le modèle JD-R ?</a:t>
            </a:r>
          </a:p>
        </p:txBody>
      </p:sp>
      <p:sp>
        <p:nvSpPr>
          <p:cNvPr id="3" name="Titre 2">
            <a:extLst>
              <a:ext uri="{FF2B5EF4-FFF2-40B4-BE49-F238E27FC236}">
                <a16:creationId xmlns:a16="http://schemas.microsoft.com/office/drawing/2014/main" id="{48F6216A-83E6-9154-D2BE-2D1641192539}"/>
              </a:ext>
            </a:extLst>
          </p:cNvPr>
          <p:cNvSpPr>
            <a:spLocks noGrp="1"/>
          </p:cNvSpPr>
          <p:nvPr>
            <p:ph type="title"/>
          </p:nvPr>
        </p:nvSpPr>
        <p:spPr/>
        <p:txBody>
          <a:bodyPr/>
          <a:lstStyle/>
          <a:p>
            <a:r>
              <a:rPr lang="fr-FR" dirty="0"/>
              <a:t>Question de recherche</a:t>
            </a:r>
          </a:p>
        </p:txBody>
      </p:sp>
      <p:pic>
        <p:nvPicPr>
          <p:cNvPr id="6" name="Image 5">
            <a:extLst>
              <a:ext uri="{FF2B5EF4-FFF2-40B4-BE49-F238E27FC236}">
                <a16:creationId xmlns:a16="http://schemas.microsoft.com/office/drawing/2014/main" id="{91F65B3F-EB4F-6869-41F2-BA8F3208CE66}"/>
              </a:ext>
            </a:extLst>
          </p:cNvPr>
          <p:cNvPicPr>
            <a:picLocks noChangeAspect="1"/>
          </p:cNvPicPr>
          <p:nvPr/>
        </p:nvPicPr>
        <p:blipFill rotWithShape="1">
          <a:blip r:embed="rId3">
            <a:extLst>
              <a:ext uri="{28A0092B-C50C-407E-A947-70E740481C1C}">
                <a14:useLocalDpi xmlns:a14="http://schemas.microsoft.com/office/drawing/2010/main" val="0"/>
              </a:ext>
            </a:extLst>
          </a:blip>
          <a:srcRect t="4469" b="44798"/>
          <a:stretch/>
        </p:blipFill>
        <p:spPr>
          <a:xfrm>
            <a:off x="2950845" y="4542794"/>
            <a:ext cx="3714750" cy="1326198"/>
          </a:xfrm>
          <a:prstGeom prst="rect">
            <a:avLst/>
          </a:prstGeom>
        </p:spPr>
      </p:pic>
      <p:sp>
        <p:nvSpPr>
          <p:cNvPr id="7" name="ZoneTexte 6">
            <a:extLst>
              <a:ext uri="{FF2B5EF4-FFF2-40B4-BE49-F238E27FC236}">
                <a16:creationId xmlns:a16="http://schemas.microsoft.com/office/drawing/2014/main" id="{27341B01-DF3D-B80B-AC58-9DCD861F8917}"/>
              </a:ext>
            </a:extLst>
          </p:cNvPr>
          <p:cNvSpPr txBox="1"/>
          <p:nvPr/>
        </p:nvSpPr>
        <p:spPr>
          <a:xfrm>
            <a:off x="3358514" y="3647458"/>
            <a:ext cx="670560" cy="354330"/>
          </a:xfrm>
          <a:prstGeom prst="rect">
            <a:avLst/>
          </a:prstGeom>
          <a:ln>
            <a:solidFill>
              <a:schemeClr val="tx1"/>
            </a:solidFill>
          </a:ln>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4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Stress</a:t>
            </a:r>
          </a:p>
        </p:txBody>
      </p:sp>
      <p:sp>
        <p:nvSpPr>
          <p:cNvPr id="8" name="ZoneTexte 7">
            <a:extLst>
              <a:ext uri="{FF2B5EF4-FFF2-40B4-BE49-F238E27FC236}">
                <a16:creationId xmlns:a16="http://schemas.microsoft.com/office/drawing/2014/main" id="{F3513F03-AC3D-7C42-3D60-340081A54D17}"/>
              </a:ext>
            </a:extLst>
          </p:cNvPr>
          <p:cNvSpPr txBox="1"/>
          <p:nvPr/>
        </p:nvSpPr>
        <p:spPr>
          <a:xfrm>
            <a:off x="2767630" y="4005902"/>
            <a:ext cx="1852329" cy="354330"/>
          </a:xfrm>
          <a:prstGeom prst="rect">
            <a:avLst/>
          </a:prstGeom>
          <a:ln>
            <a:solidFill>
              <a:schemeClr val="tx1"/>
            </a:solidFill>
          </a:ln>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4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Conditions sanitaires</a:t>
            </a:r>
          </a:p>
        </p:txBody>
      </p:sp>
      <p:sp>
        <p:nvSpPr>
          <p:cNvPr id="9" name="ZoneTexte 8">
            <a:extLst>
              <a:ext uri="{FF2B5EF4-FFF2-40B4-BE49-F238E27FC236}">
                <a16:creationId xmlns:a16="http://schemas.microsoft.com/office/drawing/2014/main" id="{A9EE097F-46CC-5019-9FB3-DAA1782EA293}"/>
              </a:ext>
            </a:extLst>
          </p:cNvPr>
          <p:cNvSpPr txBox="1"/>
          <p:nvPr/>
        </p:nvSpPr>
        <p:spPr>
          <a:xfrm>
            <a:off x="2950845" y="4365629"/>
            <a:ext cx="1485900" cy="354330"/>
          </a:xfrm>
          <a:prstGeom prst="rect">
            <a:avLst/>
          </a:prstGeom>
          <a:ln>
            <a:solidFill>
              <a:schemeClr val="tx1"/>
            </a:solidFill>
          </a:ln>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fr-FR" sz="14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Hybridation</a:t>
            </a:r>
          </a:p>
        </p:txBody>
      </p:sp>
      <p:sp>
        <p:nvSpPr>
          <p:cNvPr id="10" name="ZoneTexte 9">
            <a:extLst>
              <a:ext uri="{FF2B5EF4-FFF2-40B4-BE49-F238E27FC236}">
                <a16:creationId xmlns:a16="http://schemas.microsoft.com/office/drawing/2014/main" id="{C0ECFF5B-46EB-1D6C-99DF-20EC88677DB7}"/>
              </a:ext>
            </a:extLst>
          </p:cNvPr>
          <p:cNvSpPr txBox="1"/>
          <p:nvPr/>
        </p:nvSpPr>
        <p:spPr>
          <a:xfrm>
            <a:off x="2950845" y="4712336"/>
            <a:ext cx="1485900" cy="354330"/>
          </a:xfrm>
          <a:prstGeom prst="rect">
            <a:avLst/>
          </a:prstGeom>
          <a:ln>
            <a:solidFill>
              <a:schemeClr val="tx1"/>
            </a:solidFill>
          </a:ln>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14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Charge de travail</a:t>
            </a:r>
          </a:p>
        </p:txBody>
      </p:sp>
      <p:sp>
        <p:nvSpPr>
          <p:cNvPr id="12" name="ZoneTexte 11">
            <a:extLst>
              <a:ext uri="{FF2B5EF4-FFF2-40B4-BE49-F238E27FC236}">
                <a16:creationId xmlns:a16="http://schemas.microsoft.com/office/drawing/2014/main" id="{3F1A50D2-08E2-91F8-0758-B80AC49C04F6}"/>
              </a:ext>
            </a:extLst>
          </p:cNvPr>
          <p:cNvSpPr txBox="1"/>
          <p:nvPr/>
        </p:nvSpPr>
        <p:spPr>
          <a:xfrm rot="1274788">
            <a:off x="5429250" y="3828737"/>
            <a:ext cx="1898616" cy="354330"/>
          </a:xfrm>
          <a:prstGeom prst="rect">
            <a:avLst/>
          </a:prstGeom>
          <a:ln>
            <a:solidFill>
              <a:schemeClr val="tx1"/>
            </a:solidFill>
          </a:ln>
        </p:spPr>
        <p:txBody>
          <a:bodyPr vert="horz" wrap="square" lIns="91440" tIns="45720" rIns="91440" bIns="45720" rtlCol="0">
            <a:normAutofit fontScale="925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1400" dirty="0">
                <a:solidFill>
                  <a:srgbClr val="808080"/>
                </a:solidFill>
                <a:latin typeface="Calibri" pitchFamily="34" charset="0"/>
                <a:ea typeface="Calibri" pitchFamily="34" charset="0"/>
                <a:cs typeface="Times New Roman" pitchFamily="18" charset="0"/>
              </a:rPr>
              <a:t>Relations avec les élèves</a:t>
            </a:r>
            <a:endParaRPr kumimoji="0" lang="fr-FR" sz="14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588353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E3374E2-32D4-5FCF-18F1-3647F779D0DE}"/>
              </a:ext>
            </a:extLst>
          </p:cNvPr>
          <p:cNvSpPr>
            <a:spLocks noGrp="1"/>
          </p:cNvSpPr>
          <p:nvPr>
            <p:ph type="title"/>
          </p:nvPr>
        </p:nvSpPr>
        <p:spPr>
          <a:xfrm>
            <a:off x="2419350" y="274638"/>
            <a:ext cx="6267450" cy="1143000"/>
          </a:xfrm>
        </p:spPr>
        <p:txBody>
          <a:bodyPr wrap="square" anchor="ctr">
            <a:normAutofit/>
          </a:bodyPr>
          <a:lstStyle/>
          <a:p>
            <a:r>
              <a:rPr lang="fr-FR" dirty="0"/>
              <a:t>Contexte de la recherche</a:t>
            </a:r>
          </a:p>
        </p:txBody>
      </p:sp>
      <p:sp>
        <p:nvSpPr>
          <p:cNvPr id="2" name="Espace réservé du contenu 1">
            <a:extLst>
              <a:ext uri="{FF2B5EF4-FFF2-40B4-BE49-F238E27FC236}">
                <a16:creationId xmlns:a16="http://schemas.microsoft.com/office/drawing/2014/main" id="{B1A598BF-80BB-BD44-B88D-0ACCDB559C7F}"/>
              </a:ext>
            </a:extLst>
          </p:cNvPr>
          <p:cNvSpPr>
            <a:spLocks noGrp="1"/>
          </p:cNvSpPr>
          <p:nvPr>
            <p:ph idx="1"/>
          </p:nvPr>
        </p:nvSpPr>
        <p:spPr>
          <a:xfrm>
            <a:off x="2428875" y="1623060"/>
            <a:ext cx="6257924" cy="4525963"/>
          </a:xfrm>
        </p:spPr>
        <p:txBody>
          <a:bodyPr>
            <a:normAutofit/>
          </a:bodyPr>
          <a:lstStyle/>
          <a:p>
            <a:pPr marL="457200" indent="-457200">
              <a:buFont typeface="Arial" panose="020B0604020202020204" pitchFamily="34" charset="0"/>
              <a:buChar char="•"/>
            </a:pPr>
            <a:r>
              <a:rPr lang="fr-FR" dirty="0"/>
              <a:t>Enquêtes : « École &amp; Covid »</a:t>
            </a:r>
          </a:p>
          <a:p>
            <a:pPr marL="457200" indent="-457200">
              <a:buFont typeface="Arial" panose="020B0604020202020204" pitchFamily="34" charset="0"/>
              <a:buChar char="•"/>
            </a:pPr>
            <a:r>
              <a:rPr lang="fr-FR" sz="2000" dirty="0"/>
              <a:t>3</a:t>
            </a:r>
            <a:r>
              <a:rPr lang="fr-FR" sz="2000" baseline="30000" dirty="0"/>
              <a:t>ème</a:t>
            </a:r>
            <a:r>
              <a:rPr lang="fr-FR" sz="2000" dirty="0"/>
              <a:t>  et 4</a:t>
            </a:r>
            <a:r>
              <a:rPr lang="fr-FR" sz="2000" baseline="30000" dirty="0"/>
              <a:t>ème</a:t>
            </a:r>
            <a:r>
              <a:rPr lang="fr-FR" sz="2000" dirty="0"/>
              <a:t> enquêtes (2020-2021 et 2021-2022)</a:t>
            </a:r>
          </a:p>
          <a:p>
            <a:pPr marL="457200" indent="-457200">
              <a:buFont typeface="Arial" panose="020B0604020202020204" pitchFamily="34" charset="0"/>
              <a:buChar char="•"/>
            </a:pPr>
            <a:r>
              <a:rPr lang="fr-FR" dirty="0"/>
              <a:t>Questionnaire informatique</a:t>
            </a:r>
          </a:p>
          <a:p>
            <a:pPr marL="457200" indent="-457200">
              <a:buFont typeface="Arial" panose="020B0604020202020204" pitchFamily="34" charset="0"/>
              <a:buChar char="•"/>
            </a:pPr>
            <a:r>
              <a:rPr lang="fr-FR" dirty="0"/>
              <a:t>Plus de 120 questions sur…</a:t>
            </a:r>
          </a:p>
          <a:p>
            <a:pPr marL="638175" lvl="1" indent="-457200">
              <a:buFont typeface="Arial" panose="020B0604020202020204" pitchFamily="34" charset="0"/>
              <a:buChar char="•"/>
            </a:pPr>
            <a:r>
              <a:rPr lang="fr-FR" dirty="0"/>
              <a:t>Apprentissages scolaires</a:t>
            </a:r>
          </a:p>
          <a:p>
            <a:pPr marL="638175" lvl="1" indent="-457200">
              <a:buFont typeface="Arial" panose="020B0604020202020204" pitchFamily="34" charset="0"/>
              <a:buChar char="•"/>
            </a:pPr>
            <a:r>
              <a:rPr lang="fr-FR" dirty="0"/>
              <a:t>Inégalités scolaires</a:t>
            </a:r>
          </a:p>
          <a:p>
            <a:pPr marL="638175" lvl="1" indent="-457200">
              <a:buFont typeface="Arial" panose="020B0604020202020204" pitchFamily="34" charset="0"/>
              <a:buChar char="•"/>
            </a:pPr>
            <a:r>
              <a:rPr lang="fr-FR" dirty="0"/>
              <a:t>Usage du numérique</a:t>
            </a:r>
          </a:p>
          <a:p>
            <a:pPr marL="638175" lvl="1" indent="-457200">
              <a:buFont typeface="Arial" panose="020B0604020202020204" pitchFamily="34" charset="0"/>
              <a:buChar char="•"/>
            </a:pPr>
            <a:r>
              <a:rPr lang="fr-FR" dirty="0"/>
              <a:t>Gestion de classe</a:t>
            </a:r>
          </a:p>
          <a:p>
            <a:pPr marL="638175" lvl="1" indent="-457200">
              <a:buFont typeface="Arial" panose="020B0604020202020204" pitchFamily="34" charset="0"/>
              <a:buChar char="•"/>
            </a:pPr>
            <a:r>
              <a:rPr lang="fr-FR" b="1" dirty="0">
                <a:solidFill>
                  <a:srgbClr val="C40C42"/>
                </a:solidFill>
              </a:rPr>
              <a:t>Bien-être</a:t>
            </a:r>
          </a:p>
          <a:p>
            <a:pPr marL="638175" lvl="1" indent="-457200">
              <a:buFont typeface="Arial" panose="020B0604020202020204" pitchFamily="34" charset="0"/>
              <a:buChar char="•"/>
            </a:pPr>
            <a:endParaRPr lang="fr-FR" dirty="0"/>
          </a:p>
        </p:txBody>
      </p:sp>
      <p:sp>
        <p:nvSpPr>
          <p:cNvPr id="5" name="ZoneTexte 4">
            <a:extLst>
              <a:ext uri="{FF2B5EF4-FFF2-40B4-BE49-F238E27FC236}">
                <a16:creationId xmlns:a16="http://schemas.microsoft.com/office/drawing/2014/main" id="{9E564BD5-8DBE-2B46-28DF-D5A3A27552E4}"/>
              </a:ext>
            </a:extLst>
          </p:cNvPr>
          <p:cNvSpPr txBox="1"/>
          <p:nvPr/>
        </p:nvSpPr>
        <p:spPr>
          <a:xfrm>
            <a:off x="4037915" y="5715000"/>
            <a:ext cx="2227496" cy="1143000"/>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6" name="ZoneTexte 5">
            <a:extLst>
              <a:ext uri="{FF2B5EF4-FFF2-40B4-BE49-F238E27FC236}">
                <a16:creationId xmlns:a16="http://schemas.microsoft.com/office/drawing/2014/main" id="{4EBBBB5B-5B7B-A1F4-1189-02E67396C5A6}"/>
              </a:ext>
            </a:extLst>
          </p:cNvPr>
          <p:cNvSpPr txBox="1"/>
          <p:nvPr/>
        </p:nvSpPr>
        <p:spPr>
          <a:xfrm>
            <a:off x="7155178" y="6102985"/>
            <a:ext cx="1871814" cy="480377"/>
          </a:xfrm>
          <a:prstGeom prst="rect">
            <a:avLst/>
          </a:prstGeom>
        </p:spPr>
        <p:txBody>
          <a:bodyPr vert="horz" wrap="non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1600" dirty="0">
                <a:solidFill>
                  <a:srgbClr val="808080"/>
                </a:solidFill>
                <a:latin typeface="Calibri" pitchFamily="34" charset="0"/>
                <a:ea typeface="Calibri" pitchFamily="34" charset="0"/>
                <a:cs typeface="Times New Roman" pitchFamily="18" charset="0"/>
              </a:rPr>
              <a:t>(</a:t>
            </a:r>
            <a:r>
              <a:rPr kumimoji="0" lang="fr-FR" sz="16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Duroisin et al., 2021)</a:t>
            </a:r>
          </a:p>
        </p:txBody>
      </p:sp>
      <p:pic>
        <p:nvPicPr>
          <p:cNvPr id="8" name="Image 7" descr="Une image contenant texte, signe&#10;&#10;Description générée automatiquement">
            <a:extLst>
              <a:ext uri="{FF2B5EF4-FFF2-40B4-BE49-F238E27FC236}">
                <a16:creationId xmlns:a16="http://schemas.microsoft.com/office/drawing/2014/main" id="{D413CCF3-1B77-8B68-7E56-896EB041F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14" y="4959984"/>
            <a:ext cx="1018515" cy="1143001"/>
          </a:xfrm>
          <a:prstGeom prst="rect">
            <a:avLst/>
          </a:prstGeom>
        </p:spPr>
      </p:pic>
      <p:pic>
        <p:nvPicPr>
          <p:cNvPr id="9" name="Picture 2" descr="CAPTE.be – Comprendre Apprendre Progresser Transférer Evaluer">
            <a:extLst>
              <a:ext uri="{FF2B5EF4-FFF2-40B4-BE49-F238E27FC236}">
                <a16:creationId xmlns:a16="http://schemas.microsoft.com/office/drawing/2014/main" id="{02037428-78AF-8B2C-A9E9-9D49B3502B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900"/>
          <a:stretch/>
        </p:blipFill>
        <p:spPr bwMode="auto">
          <a:xfrm>
            <a:off x="74732" y="2330753"/>
            <a:ext cx="2286477" cy="1977297"/>
          </a:xfrm>
          <a:prstGeom prst="rect">
            <a:avLst/>
          </a:prstGeom>
          <a:solidFill>
            <a:srgbClr val="FFFFFF"/>
          </a:solidFill>
        </p:spPr>
      </p:pic>
    </p:spTree>
    <p:extLst>
      <p:ext uri="{BB962C8B-B14F-4D97-AF65-F5344CB8AC3E}">
        <p14:creationId xmlns:p14="http://schemas.microsoft.com/office/powerpoint/2010/main" val="3676392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A2F341F-E00F-3BDF-838A-48CB30B47E78}"/>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fr-FR" dirty="0"/>
              <a:t>Enquête 3 : </a:t>
            </a:r>
          </a:p>
          <a:p>
            <a:pPr marL="638175" lvl="1" indent="-457200">
              <a:buFont typeface="Arial" panose="020B0604020202020204" pitchFamily="34" charset="0"/>
              <a:buChar char="•"/>
            </a:pPr>
            <a:r>
              <a:rPr lang="fr-FR" dirty="0"/>
              <a:t>420 enseignants qui ont répondu entre juillet et octobre 2021 (échantillon de convenance).</a:t>
            </a:r>
          </a:p>
          <a:p>
            <a:pPr marL="904875" lvl="2" indent="-457200">
              <a:buFont typeface="Arial" panose="020B0604020202020204" pitchFamily="34" charset="0"/>
              <a:buChar char="•"/>
            </a:pPr>
            <a:r>
              <a:rPr lang="fr-FR" dirty="0"/>
              <a:t>Enseignants de la maternelle </a:t>
            </a:r>
            <a:r>
              <a:rPr lang="fr-FR" dirty="0">
                <a:sym typeface="Wingdings" pitchFamily="2" charset="2"/>
              </a:rPr>
              <a:t> supérieur</a:t>
            </a:r>
          </a:p>
          <a:p>
            <a:pPr marL="638175" lvl="1" indent="-457200">
              <a:buFont typeface="Arial" panose="020B0604020202020204" pitchFamily="34" charset="0"/>
              <a:buChar char="•"/>
            </a:pPr>
            <a:r>
              <a:rPr lang="fr-FR" sz="2200" dirty="0">
                <a:sym typeface="Wingdings" pitchFamily="2" charset="2"/>
              </a:rPr>
              <a:t>26 Items sur le bien-être mesurés avec des échelles de fréquence</a:t>
            </a:r>
          </a:p>
          <a:p>
            <a:pPr marL="638175" lvl="1" indent="-457200">
              <a:buFont typeface="Arial" panose="020B0604020202020204" pitchFamily="34" charset="0"/>
              <a:buChar char="•"/>
            </a:pPr>
            <a:endParaRPr lang="fr-FR" sz="2200" dirty="0">
              <a:sym typeface="Wingdings" pitchFamily="2" charset="2"/>
            </a:endParaRPr>
          </a:p>
          <a:p>
            <a:pPr marL="457200" indent="-457200">
              <a:buFont typeface="Arial" panose="020B0604020202020204" pitchFamily="34" charset="0"/>
              <a:buChar char="•"/>
            </a:pPr>
            <a:r>
              <a:rPr lang="fr-FR" dirty="0"/>
              <a:t>Enquête 4 :</a:t>
            </a:r>
          </a:p>
          <a:p>
            <a:pPr marL="638175" lvl="1" indent="-457200">
              <a:buFont typeface="Arial" panose="020B0604020202020204" pitchFamily="34" charset="0"/>
              <a:buChar char="•"/>
            </a:pPr>
            <a:r>
              <a:rPr lang="fr-FR" dirty="0"/>
              <a:t>210 enseignants qui ont répondu entre juin et septembre 2022 (échantillon de convenance).</a:t>
            </a:r>
          </a:p>
          <a:p>
            <a:pPr marL="904875" lvl="2" indent="-457200">
              <a:buFont typeface="Arial" panose="020B0604020202020204" pitchFamily="34" charset="0"/>
              <a:buChar char="•"/>
            </a:pPr>
            <a:r>
              <a:rPr lang="fr-FR" dirty="0"/>
              <a:t>Enseignants de la maternelle </a:t>
            </a:r>
            <a:r>
              <a:rPr lang="fr-FR" dirty="0">
                <a:sym typeface="Wingdings" pitchFamily="2" charset="2"/>
              </a:rPr>
              <a:t> supérieur</a:t>
            </a:r>
          </a:p>
          <a:p>
            <a:pPr marL="638175" lvl="1" indent="-457200">
              <a:buFont typeface="Arial" panose="020B0604020202020204" pitchFamily="34" charset="0"/>
              <a:buChar char="•"/>
            </a:pPr>
            <a:r>
              <a:rPr lang="fr-FR" sz="2200" dirty="0">
                <a:sym typeface="Wingdings" pitchFamily="2" charset="2"/>
              </a:rPr>
              <a:t>38 Items sur le bien-être mesurés avec des échelles de fréquence</a:t>
            </a:r>
            <a:endParaRPr lang="fr-FR" sz="2200" dirty="0"/>
          </a:p>
          <a:p>
            <a:pPr marL="457200" indent="-457200">
              <a:buFont typeface="Arial" panose="020B0604020202020204" pitchFamily="34" charset="0"/>
              <a:buChar char="•"/>
            </a:pPr>
            <a:endParaRPr lang="fr-FR" sz="3000" dirty="0"/>
          </a:p>
        </p:txBody>
      </p:sp>
      <p:sp>
        <p:nvSpPr>
          <p:cNvPr id="3" name="Titre 2">
            <a:extLst>
              <a:ext uri="{FF2B5EF4-FFF2-40B4-BE49-F238E27FC236}">
                <a16:creationId xmlns:a16="http://schemas.microsoft.com/office/drawing/2014/main" id="{F327E126-F5C4-A96A-553A-23044E856EF4}"/>
              </a:ext>
            </a:extLst>
          </p:cNvPr>
          <p:cNvSpPr>
            <a:spLocks noGrp="1"/>
          </p:cNvSpPr>
          <p:nvPr>
            <p:ph type="title"/>
          </p:nvPr>
        </p:nvSpPr>
        <p:spPr/>
        <p:txBody>
          <a:bodyPr/>
          <a:lstStyle/>
          <a:p>
            <a:r>
              <a:rPr lang="fr-FR" dirty="0"/>
              <a:t>Méthodologie</a:t>
            </a:r>
          </a:p>
        </p:txBody>
      </p:sp>
      <p:sp>
        <p:nvSpPr>
          <p:cNvPr id="5" name="ZoneTexte 4">
            <a:extLst>
              <a:ext uri="{FF2B5EF4-FFF2-40B4-BE49-F238E27FC236}">
                <a16:creationId xmlns:a16="http://schemas.microsoft.com/office/drawing/2014/main" id="{F6A2AFE9-ACFE-6567-C002-237617496E64}"/>
              </a:ext>
            </a:extLst>
          </p:cNvPr>
          <p:cNvSpPr txBox="1"/>
          <p:nvPr/>
        </p:nvSpPr>
        <p:spPr>
          <a:xfrm>
            <a:off x="2228850" y="6253846"/>
            <a:ext cx="7312961" cy="308459"/>
          </a:xfrm>
          <a:prstGeom prst="rect">
            <a:avLst/>
          </a:prstGeom>
        </p:spPr>
        <p:txBody>
          <a:bodyPr vert="horz" wrap="square" lIns="91440" tIns="45720" rIns="91440" bIns="45720" rtlCol="0">
            <a:normAutofit fontScale="475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Duroisin, N., Beauset, R., Bertieaux, D., Bran, E., </a:t>
            </a:r>
            <a:r>
              <a:rPr kumimoji="0" lang="fr-FR" sz="2800" b="0" i="0" u="none" strike="noStrike" kern="1200" cap="none" spc="0" normalizeH="0" baseline="0" noProof="0" dirty="0" err="1">
                <a:ln>
                  <a:noFill/>
                </a:ln>
                <a:solidFill>
                  <a:srgbClr val="808080"/>
                </a:solidFill>
                <a:effectLst/>
                <a:uLnTx/>
                <a:uFillTx/>
                <a:latin typeface="Calibri" pitchFamily="34" charset="0"/>
                <a:ea typeface="Calibri" pitchFamily="34" charset="0"/>
                <a:cs typeface="Times New Roman" pitchFamily="18" charset="0"/>
              </a:rPr>
              <a:t>Ditroia</a:t>
            </a: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 Y., Deneux, C., </a:t>
            </a:r>
            <a:r>
              <a:rPr kumimoji="0" lang="fr-FR" sz="2800" b="0" i="0" u="none" strike="noStrike" kern="1200" cap="none" spc="0" normalizeH="0" baseline="0" noProof="0" dirty="0" err="1">
                <a:ln>
                  <a:noFill/>
                </a:ln>
                <a:solidFill>
                  <a:srgbClr val="808080"/>
                </a:solidFill>
                <a:effectLst/>
                <a:uLnTx/>
                <a:uFillTx/>
                <a:latin typeface="Calibri" pitchFamily="34" charset="0"/>
                <a:ea typeface="Calibri" pitchFamily="34" charset="0"/>
                <a:cs typeface="Times New Roman" pitchFamily="18" charset="0"/>
              </a:rPr>
              <a:t>Sebille</a:t>
            </a: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 L., </a:t>
            </a:r>
            <a:r>
              <a:rPr kumimoji="0" lang="fr-FR" sz="2800" b="0" i="0" u="none" strike="noStrike" kern="1200" cap="none" spc="0" normalizeH="0" baseline="0" noProof="0" dirty="0" err="1">
                <a:ln>
                  <a:noFill/>
                </a:ln>
                <a:solidFill>
                  <a:srgbClr val="808080"/>
                </a:solidFill>
                <a:effectLst/>
                <a:uLnTx/>
                <a:uFillTx/>
                <a:latin typeface="Calibri" pitchFamily="34" charset="0"/>
                <a:ea typeface="Calibri" pitchFamily="34" charset="0"/>
                <a:cs typeface="Times New Roman" pitchFamily="18" charset="0"/>
              </a:rPr>
              <a:t>Dochy</a:t>
            </a:r>
            <a:r>
              <a:rPr lang="fr-FR" sz="2800" dirty="0">
                <a:solidFill>
                  <a:srgbClr val="808080"/>
                </a:solidFill>
                <a:latin typeface="Calibri" pitchFamily="34" charset="0"/>
                <a:ea typeface="Calibri" pitchFamily="34" charset="0"/>
                <a:cs typeface="Times New Roman" pitchFamily="18" charset="0"/>
              </a:rPr>
              <a:t>, M. (2022)</a:t>
            </a: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6" name="Non égal 5">
            <a:extLst>
              <a:ext uri="{FF2B5EF4-FFF2-40B4-BE49-F238E27FC236}">
                <a16:creationId xmlns:a16="http://schemas.microsoft.com/office/drawing/2014/main" id="{5B1786B3-893D-4E72-D382-297C2FBD647F}"/>
              </a:ext>
            </a:extLst>
          </p:cNvPr>
          <p:cNvSpPr/>
          <p:nvPr/>
        </p:nvSpPr>
        <p:spPr>
          <a:xfrm>
            <a:off x="4275056" y="3618926"/>
            <a:ext cx="593888" cy="433633"/>
          </a:xfrm>
          <a:prstGeom prst="mathNot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3435287345"/>
      </p:ext>
    </p:extLst>
  </p:cSld>
  <p:clrMapOvr>
    <a:masterClrMapping/>
  </p:clrMapOvr>
</p:sld>
</file>

<file path=ppt/theme/theme1.xml><?xml version="1.0" encoding="utf-8"?>
<a:theme xmlns:a="http://schemas.openxmlformats.org/drawingml/2006/main" name="Thème Office">
  <a:themeElements>
    <a:clrScheme name="UMons">
      <a:dk1>
        <a:sysClr val="windowText" lastClr="000000"/>
      </a:dk1>
      <a:lt1>
        <a:sysClr val="window" lastClr="FFFFFF"/>
      </a:lt1>
      <a:dk2>
        <a:srgbClr val="1F497D"/>
      </a:dk2>
      <a:lt2>
        <a:srgbClr val="EEECE1"/>
      </a:lt2>
      <a:accent1>
        <a:srgbClr val="00ABCC"/>
      </a:accent1>
      <a:accent2>
        <a:srgbClr val="C40C42"/>
      </a:accent2>
      <a:accent3>
        <a:srgbClr val="A5A5A5"/>
      </a:accent3>
      <a:accent4>
        <a:srgbClr val="94CD7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92500" lnSpcReduction="10000"/>
      </a:bodyPr>
      <a:lstStyle>
        <a:defPPr marL="342900" marR="0" indent="-342900" algn="l" defTabSz="914400" rtl="0" eaLnBrk="0" fontAlgn="base" latinLnBrk="0" hangingPunct="0">
          <a:lnSpc>
            <a:spcPct val="100000"/>
          </a:lnSpc>
          <a:spcBef>
            <a:spcPct val="0"/>
          </a:spcBef>
          <a:spcAft>
            <a:spcPct val="0"/>
          </a:spcAft>
          <a:buClrTx/>
          <a:buSzTx/>
          <a:buFont typeface="Arial" pitchFamily="34" charset="0"/>
          <a:buNone/>
          <a:tabLst/>
          <a:defRPr kumimoji="0" sz="28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73CAB53DD0D24F847A80AD4680E291" ma:contentTypeVersion="0" ma:contentTypeDescription="Crée un document." ma:contentTypeScope="" ma:versionID="8b3c948cb6a4422ec8f35dc73181bc0f">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C58CF43-BFFC-4B74-8E0D-3313BB336CC3}">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3C7A6F4-DD02-4C22-9383-E495BB5ECF2C}">
  <ds:schemaRefs>
    <ds:schemaRef ds:uri="http://schemas.microsoft.com/sharepoint/v3/contenttype/forms"/>
  </ds:schemaRefs>
</ds:datastoreItem>
</file>

<file path=customXml/itemProps3.xml><?xml version="1.0" encoding="utf-8"?>
<ds:datastoreItem xmlns:ds="http://schemas.openxmlformats.org/officeDocument/2006/customXml" ds:itemID="{C74B7D0F-F701-4BB3-91A1-3BEBC65C8CBE}">
  <ds:schemaRefs>
    <ds:schemaRef ds:uri="http://purl.org/dc/elements/1.1/"/>
    <ds:schemaRef ds:uri="http://purl.org/dc/terms/"/>
    <ds:schemaRef ds:uri="http://schemas.microsoft.com/office/2006/metadata/contentType"/>
    <ds:schemaRef ds:uri="http://schemas.microsoft.com/office/2006/metadata/properties"/>
    <ds:schemaRef ds:uri="http://schemas.microsoft.com/office/2006/metadata/properties/metaAttributes"/>
    <ds:schemaRef ds:uri="http://schemas.microsoft.com/office/internal/2005/internalDocumentation"/>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2490</TotalTime>
  <Words>2384</Words>
  <Application>Microsoft Office PowerPoint</Application>
  <PresentationFormat>Affichage à l'écran (4:3)</PresentationFormat>
  <Paragraphs>290</Paragraphs>
  <Slides>22</Slides>
  <Notes>19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Arial Unicode MS</vt:lpstr>
      <vt:lpstr>Calibri</vt:lpstr>
      <vt:lpstr>Wingdings</vt:lpstr>
      <vt:lpstr>Thème Office</vt:lpstr>
      <vt:lpstr>Présentation PowerPoint</vt:lpstr>
      <vt:lpstr>Présentation PowerPoint</vt:lpstr>
      <vt:lpstr>Quels enjeux pour l’étude du bien-être ? </vt:lpstr>
      <vt:lpstr>Présentation PowerPoint</vt:lpstr>
      <vt:lpstr>Présentation PowerPoint</vt:lpstr>
      <vt:lpstr>Éléments de théorie</vt:lpstr>
      <vt:lpstr>Question de recherche</vt:lpstr>
      <vt:lpstr>Contexte de la recherche</vt:lpstr>
      <vt:lpstr>Méthodologie</vt:lpstr>
      <vt:lpstr>Résultats</vt:lpstr>
      <vt:lpstr>Résultats</vt:lpstr>
      <vt:lpstr>Résultats</vt:lpstr>
      <vt:lpstr>Résultats</vt:lpstr>
      <vt:lpstr>Résultats</vt:lpstr>
      <vt:lpstr>Résultats</vt:lpstr>
      <vt:lpstr>Résultats</vt:lpstr>
      <vt:lpstr>Résultats</vt:lpstr>
      <vt:lpstr>Résultats</vt:lpstr>
      <vt:lpstr>Résultats</vt:lpstr>
      <vt:lpstr>Résultats</vt:lpstr>
      <vt:lpstr>Discussion</vt:lpstr>
      <vt:lpstr>Merci de votre attention !</vt:lpstr>
    </vt:vector>
  </TitlesOfParts>
  <Company>Faculte Polytechnique de Mons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l’exposé</dc:title>
  <dc:creator>Stéphanie CULOT</dc:creator>
  <cp:lastModifiedBy>Denis BERTIEAUX</cp:lastModifiedBy>
  <cp:revision>110</cp:revision>
  <cp:lastPrinted>2017-04-24T07:28:45Z</cp:lastPrinted>
  <dcterms:created xsi:type="dcterms:W3CDTF">2009-06-17T14:08:01Z</dcterms:created>
  <dcterms:modified xsi:type="dcterms:W3CDTF">2023-05-17T11:21:32Z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mage">
    <vt:lpwstr/>
  </property>
</Properties>
</file>