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397" r:id="rId5"/>
    <p:sldId id="386" r:id="rId6"/>
    <p:sldId id="257" r:id="rId7"/>
    <p:sldId id="258" r:id="rId8"/>
    <p:sldId id="260" r:id="rId9"/>
    <p:sldId id="262" r:id="rId10"/>
    <p:sldId id="264" r:id="rId11"/>
    <p:sldId id="269" r:id="rId12"/>
    <p:sldId id="399" r:id="rId13"/>
    <p:sldId id="400" r:id="rId14"/>
    <p:sldId id="440" r:id="rId15"/>
    <p:sldId id="441" r:id="rId16"/>
    <p:sldId id="442" r:id="rId17"/>
    <p:sldId id="439" r:id="rId18"/>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CE638"/>
    <a:srgbClr val="BD2250"/>
    <a:srgbClr val="C40C42"/>
    <a:srgbClr val="A80039"/>
    <a:srgbClr val="C44C4C"/>
    <a:srgbClr val="969696"/>
    <a:srgbClr val="00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EA96F-729B-4443-B006-9F952A7825BF}" v="413" dt="2023-05-10T14:16:59.4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autoAdjust="0"/>
    <p:restoredTop sz="94366" autoAdjust="0"/>
  </p:normalViewPr>
  <p:slideViewPr>
    <p:cSldViewPr snapToGrid="0">
      <p:cViewPr varScale="1">
        <p:scale>
          <a:sx n="80" d="100"/>
          <a:sy n="80" d="100"/>
        </p:scale>
        <p:origin x="1603" y="48"/>
      </p:cViewPr>
      <p:guideLst>
        <p:guide orient="horz" pos="2137"/>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BERTIEAUX" userId="161830c8-f312-4332-827e-c8f8681f13da" providerId="ADAL" clId="{361EA96F-729B-4443-B006-9F952A7825BF}"/>
    <pc:docChg chg="undo custSel addSld delSld modSld">
      <pc:chgData name="Denis BERTIEAUX" userId="161830c8-f312-4332-827e-c8f8681f13da" providerId="ADAL" clId="{361EA96F-729B-4443-B006-9F952A7825BF}" dt="2023-05-10T14:16:59.415" v="2884"/>
      <pc:docMkLst>
        <pc:docMk/>
      </pc:docMkLst>
      <pc:sldChg chg="modSp add mod">
        <pc:chgData name="Denis BERTIEAUX" userId="161830c8-f312-4332-827e-c8f8681f13da" providerId="ADAL" clId="{361EA96F-729B-4443-B006-9F952A7825BF}" dt="2023-05-06T16:42:41.037" v="1208"/>
        <pc:sldMkLst>
          <pc:docMk/>
          <pc:sldMk cId="0" sldId="257"/>
        </pc:sldMkLst>
        <pc:spChg chg="mod">
          <ac:chgData name="Denis BERTIEAUX" userId="161830c8-f312-4332-827e-c8f8681f13da" providerId="ADAL" clId="{361EA96F-729B-4443-B006-9F952A7825BF}" dt="2023-05-06T16:41:52.585" v="1207" actId="20577"/>
          <ac:spMkLst>
            <pc:docMk/>
            <pc:sldMk cId="0" sldId="257"/>
            <ac:spMk id="2" creationId="{00000000-0000-0000-0000-000000000000}"/>
          </ac:spMkLst>
        </pc:spChg>
        <pc:spChg chg="mod">
          <ac:chgData name="Denis BERTIEAUX" userId="161830c8-f312-4332-827e-c8f8681f13da" providerId="ADAL" clId="{361EA96F-729B-4443-B006-9F952A7825BF}" dt="2023-05-06T16:40:32.382" v="1167" actId="20577"/>
          <ac:spMkLst>
            <pc:docMk/>
            <pc:sldMk cId="0" sldId="257"/>
            <ac:spMk id="3" creationId="{00000000-0000-0000-0000-000000000000}"/>
          </ac:spMkLst>
        </pc:spChg>
        <pc:spChg chg="mod">
          <ac:chgData name="Denis BERTIEAUX" userId="161830c8-f312-4332-827e-c8f8681f13da" providerId="ADAL" clId="{361EA96F-729B-4443-B006-9F952A7825BF}" dt="2023-05-06T16:42:41.037" v="1208"/>
          <ac:spMkLst>
            <pc:docMk/>
            <pc:sldMk cId="0" sldId="257"/>
            <ac:spMk id="5" creationId="{00000000-0000-0000-0000-000000000000}"/>
          </ac:spMkLst>
        </pc:spChg>
      </pc:sldChg>
      <pc:sldChg chg="modSp add mod">
        <pc:chgData name="Denis BERTIEAUX" userId="161830c8-f312-4332-827e-c8f8681f13da" providerId="ADAL" clId="{361EA96F-729B-4443-B006-9F952A7825BF}" dt="2023-05-06T16:43:18.845" v="1209" actId="403"/>
        <pc:sldMkLst>
          <pc:docMk/>
          <pc:sldMk cId="0" sldId="258"/>
        </pc:sldMkLst>
        <pc:spChg chg="mod">
          <ac:chgData name="Denis BERTIEAUX" userId="161830c8-f312-4332-827e-c8f8681f13da" providerId="ADAL" clId="{361EA96F-729B-4443-B006-9F952A7825BF}" dt="2023-05-06T16:43:18.845" v="1209" actId="403"/>
          <ac:spMkLst>
            <pc:docMk/>
            <pc:sldMk cId="0" sldId="258"/>
            <ac:spMk id="3" creationId="{00000000-0000-0000-0000-000000000000}"/>
          </ac:spMkLst>
        </pc:spChg>
      </pc:sldChg>
      <pc:sldChg chg="addSp delSp modSp add mod">
        <pc:chgData name="Denis BERTIEAUX" userId="161830c8-f312-4332-827e-c8f8681f13da" providerId="ADAL" clId="{361EA96F-729B-4443-B006-9F952A7825BF}" dt="2023-05-06T16:59:24.113" v="1247" actId="1076"/>
        <pc:sldMkLst>
          <pc:docMk/>
          <pc:sldMk cId="0" sldId="260"/>
        </pc:sldMkLst>
        <pc:spChg chg="add mod">
          <ac:chgData name="Denis BERTIEAUX" userId="161830c8-f312-4332-827e-c8f8681f13da" providerId="ADAL" clId="{361EA96F-729B-4443-B006-9F952A7825BF}" dt="2023-05-06T16:59:24.113" v="1247" actId="1076"/>
          <ac:spMkLst>
            <pc:docMk/>
            <pc:sldMk cId="0" sldId="260"/>
            <ac:spMk id="7" creationId="{A78B7001-F7A0-A431-2F28-B2E22779F705}"/>
          </ac:spMkLst>
        </pc:spChg>
        <pc:spChg chg="mod">
          <ac:chgData name="Denis BERTIEAUX" userId="161830c8-f312-4332-827e-c8f8681f13da" providerId="ADAL" clId="{361EA96F-729B-4443-B006-9F952A7825BF}" dt="2023-05-06T16:46:41.075" v="1218" actId="207"/>
          <ac:spMkLst>
            <pc:docMk/>
            <pc:sldMk cId="0" sldId="260"/>
            <ac:spMk id="8" creationId="{00000000-0000-0000-0000-000000000000}"/>
          </ac:spMkLst>
        </pc:spChg>
        <pc:spChg chg="del">
          <ac:chgData name="Denis BERTIEAUX" userId="161830c8-f312-4332-827e-c8f8681f13da" providerId="ADAL" clId="{361EA96F-729B-4443-B006-9F952A7825BF}" dt="2023-05-06T16:45:34.840" v="1214" actId="478"/>
          <ac:spMkLst>
            <pc:docMk/>
            <pc:sldMk cId="0" sldId="260"/>
            <ac:spMk id="10" creationId="{00000000-0000-0000-0000-000000000000}"/>
          </ac:spMkLst>
        </pc:spChg>
        <pc:spChg chg="mod">
          <ac:chgData name="Denis BERTIEAUX" userId="161830c8-f312-4332-827e-c8f8681f13da" providerId="ADAL" clId="{361EA96F-729B-4443-B006-9F952A7825BF}" dt="2023-05-06T16:45:44.389" v="1215" actId="1076"/>
          <ac:spMkLst>
            <pc:docMk/>
            <pc:sldMk cId="0" sldId="260"/>
            <ac:spMk id="12" creationId="{00000000-0000-0000-0000-000000000000}"/>
          </ac:spMkLst>
        </pc:spChg>
        <pc:graphicFrameChg chg="mod">
          <ac:chgData name="Denis BERTIEAUX" userId="161830c8-f312-4332-827e-c8f8681f13da" providerId="ADAL" clId="{361EA96F-729B-4443-B006-9F952A7825BF}" dt="2023-05-06T16:46:22.569" v="1217"/>
          <ac:graphicFrameMkLst>
            <pc:docMk/>
            <pc:sldMk cId="0" sldId="260"/>
            <ac:graphicFrameMk id="6" creationId="{00000000-0000-0000-0000-000000000000}"/>
          </ac:graphicFrameMkLst>
        </pc:graphicFrameChg>
      </pc:sldChg>
      <pc:sldChg chg="add">
        <pc:chgData name="Denis BERTIEAUX" userId="161830c8-f312-4332-827e-c8f8681f13da" providerId="ADAL" clId="{361EA96F-729B-4443-B006-9F952A7825BF}" dt="2023-05-06T16:28:21.880" v="1144"/>
        <pc:sldMkLst>
          <pc:docMk/>
          <pc:sldMk cId="0" sldId="262"/>
        </pc:sldMkLst>
      </pc:sldChg>
      <pc:sldChg chg="add">
        <pc:chgData name="Denis BERTIEAUX" userId="161830c8-f312-4332-827e-c8f8681f13da" providerId="ADAL" clId="{361EA96F-729B-4443-B006-9F952A7825BF}" dt="2023-05-06T16:28:21.880" v="1144"/>
        <pc:sldMkLst>
          <pc:docMk/>
          <pc:sldMk cId="0" sldId="264"/>
        </pc:sldMkLst>
      </pc:sldChg>
      <pc:sldChg chg="modSp add">
        <pc:chgData name="Denis BERTIEAUX" userId="161830c8-f312-4332-827e-c8f8681f13da" providerId="ADAL" clId="{361EA96F-729B-4443-B006-9F952A7825BF}" dt="2023-05-10T14:16:59.415" v="2884"/>
        <pc:sldMkLst>
          <pc:docMk/>
          <pc:sldMk cId="0" sldId="269"/>
        </pc:sldMkLst>
        <pc:graphicFrameChg chg="mod">
          <ac:chgData name="Denis BERTIEAUX" userId="161830c8-f312-4332-827e-c8f8681f13da" providerId="ADAL" clId="{361EA96F-729B-4443-B006-9F952A7825BF}" dt="2023-05-10T14:16:59.415" v="2884"/>
          <ac:graphicFrameMkLst>
            <pc:docMk/>
            <pc:sldMk cId="0" sldId="269"/>
            <ac:graphicFrameMk id="2" creationId="{00000000-0000-0000-0000-000000000000}"/>
          </ac:graphicFrameMkLst>
        </pc:graphicFrameChg>
      </pc:sldChg>
      <pc:sldChg chg="add del">
        <pc:chgData name="Denis BERTIEAUX" userId="161830c8-f312-4332-827e-c8f8681f13da" providerId="ADAL" clId="{361EA96F-729B-4443-B006-9F952A7825BF}" dt="2023-05-08T16:37:05.544" v="1260" actId="47"/>
        <pc:sldMkLst>
          <pc:docMk/>
          <pc:sldMk cId="0" sldId="270"/>
        </pc:sldMkLst>
      </pc:sldChg>
      <pc:sldChg chg="modSp mod">
        <pc:chgData name="Denis BERTIEAUX" userId="161830c8-f312-4332-827e-c8f8681f13da" providerId="ADAL" clId="{361EA96F-729B-4443-B006-9F952A7825BF}" dt="2023-05-06T16:25:10.921" v="1138" actId="20577"/>
        <pc:sldMkLst>
          <pc:docMk/>
          <pc:sldMk cId="3594553299" sldId="386"/>
        </pc:sldMkLst>
        <pc:spChg chg="mod">
          <ac:chgData name="Denis BERTIEAUX" userId="161830c8-f312-4332-827e-c8f8681f13da" providerId="ADAL" clId="{361EA96F-729B-4443-B006-9F952A7825BF}" dt="2023-05-06T15:56:46.034" v="957" actId="20577"/>
          <ac:spMkLst>
            <pc:docMk/>
            <pc:sldMk cId="3594553299" sldId="386"/>
            <ac:spMk id="4" creationId="{B6234C97-F6D8-1508-AA95-8824875302C4}"/>
          </ac:spMkLst>
        </pc:spChg>
        <pc:spChg chg="mod">
          <ac:chgData name="Denis BERTIEAUX" userId="161830c8-f312-4332-827e-c8f8681f13da" providerId="ADAL" clId="{361EA96F-729B-4443-B006-9F952A7825BF}" dt="2023-05-06T15:56:53.813" v="959" actId="20577"/>
          <ac:spMkLst>
            <pc:docMk/>
            <pc:sldMk cId="3594553299" sldId="386"/>
            <ac:spMk id="12" creationId="{E0D22161-5D7A-280A-25E8-1739141AB29B}"/>
          </ac:spMkLst>
        </pc:spChg>
        <pc:graphicFrameChg chg="mod">
          <ac:chgData name="Denis BERTIEAUX" userId="161830c8-f312-4332-827e-c8f8681f13da" providerId="ADAL" clId="{361EA96F-729B-4443-B006-9F952A7825BF}" dt="2023-05-06T16:25:10.921" v="1138" actId="20577"/>
          <ac:graphicFrameMkLst>
            <pc:docMk/>
            <pc:sldMk cId="3594553299" sldId="386"/>
            <ac:graphicFrameMk id="8" creationId="{2929DE23-8AA6-F97B-1ED7-D4F16E1ED798}"/>
          </ac:graphicFrameMkLst>
        </pc:graphicFrameChg>
      </pc:sldChg>
      <pc:sldChg chg="addSp delSp modSp mod">
        <pc:chgData name="Denis BERTIEAUX" userId="161830c8-f312-4332-827e-c8f8681f13da" providerId="ADAL" clId="{361EA96F-729B-4443-B006-9F952A7825BF}" dt="2023-05-06T15:52:49.357" v="411" actId="1076"/>
        <pc:sldMkLst>
          <pc:docMk/>
          <pc:sldMk cId="0" sldId="397"/>
        </pc:sldMkLst>
        <pc:spChg chg="mod ord">
          <ac:chgData name="Denis BERTIEAUX" userId="161830c8-f312-4332-827e-c8f8681f13da" providerId="ADAL" clId="{361EA96F-729B-4443-B006-9F952A7825BF}" dt="2023-05-06T15:51:45.049" v="401" actId="1076"/>
          <ac:spMkLst>
            <pc:docMk/>
            <pc:sldMk cId="0" sldId="397"/>
            <ac:spMk id="3" creationId="{26FA30B4-A0F4-442C-A96F-934778EA0035}"/>
          </ac:spMkLst>
        </pc:spChg>
        <pc:spChg chg="del">
          <ac:chgData name="Denis BERTIEAUX" userId="161830c8-f312-4332-827e-c8f8681f13da" providerId="ADAL" clId="{361EA96F-729B-4443-B006-9F952A7825BF}" dt="2023-05-06T15:50:04.275" v="373" actId="478"/>
          <ac:spMkLst>
            <pc:docMk/>
            <pc:sldMk cId="0" sldId="397"/>
            <ac:spMk id="4" creationId="{4D3C713B-998C-8F9D-F3F5-33C8AB9F9EBA}"/>
          </ac:spMkLst>
        </pc:spChg>
        <pc:spChg chg="mod">
          <ac:chgData name="Denis BERTIEAUX" userId="161830c8-f312-4332-827e-c8f8681f13da" providerId="ADAL" clId="{361EA96F-729B-4443-B006-9F952A7825BF}" dt="2023-05-06T15:46:51.170" v="213" actId="20577"/>
          <ac:spMkLst>
            <pc:docMk/>
            <pc:sldMk cId="0" sldId="397"/>
            <ac:spMk id="6" creationId="{FCCFA737-E0ED-488F-F7DC-2DBB7ACA1D64}"/>
          </ac:spMkLst>
        </pc:spChg>
        <pc:spChg chg="del">
          <ac:chgData name="Denis BERTIEAUX" userId="161830c8-f312-4332-827e-c8f8681f13da" providerId="ADAL" clId="{361EA96F-729B-4443-B006-9F952A7825BF}" dt="2023-05-06T15:48:58.828" v="219" actId="478"/>
          <ac:spMkLst>
            <pc:docMk/>
            <pc:sldMk cId="0" sldId="397"/>
            <ac:spMk id="7" creationId="{CA67F0FD-FF95-077C-6A40-78C32C683EA5}"/>
          </ac:spMkLst>
        </pc:spChg>
        <pc:spChg chg="add del">
          <ac:chgData name="Denis BERTIEAUX" userId="161830c8-f312-4332-827e-c8f8681f13da" providerId="ADAL" clId="{361EA96F-729B-4443-B006-9F952A7825BF}" dt="2023-05-06T15:50:13.749" v="376" actId="478"/>
          <ac:spMkLst>
            <pc:docMk/>
            <pc:sldMk cId="0" sldId="397"/>
            <ac:spMk id="15" creationId="{B798EB17-A4E3-4F99-9E7E-FCE6944D9E9A}"/>
          </ac:spMkLst>
        </pc:spChg>
        <pc:spChg chg="mod">
          <ac:chgData name="Denis BERTIEAUX" userId="161830c8-f312-4332-827e-c8f8681f13da" providerId="ADAL" clId="{361EA96F-729B-4443-B006-9F952A7825BF}" dt="2023-05-06T15:52:16.641" v="410" actId="1076"/>
          <ac:spMkLst>
            <pc:docMk/>
            <pc:sldMk cId="0" sldId="397"/>
            <ac:spMk id="21" creationId="{DDD601F8-E3E8-4151-A3D2-2FA8DCA65DC0}"/>
          </ac:spMkLst>
        </pc:spChg>
        <pc:picChg chg="mod">
          <ac:chgData name="Denis BERTIEAUX" userId="161830c8-f312-4332-827e-c8f8681f13da" providerId="ADAL" clId="{361EA96F-729B-4443-B006-9F952A7825BF}" dt="2023-05-06T15:52:13.094" v="409" actId="1076"/>
          <ac:picMkLst>
            <pc:docMk/>
            <pc:sldMk cId="0" sldId="397"/>
            <ac:picMk id="8" creationId="{5ABA182A-E06D-3A58-A529-8E4ED5D8F9FC}"/>
          </ac:picMkLst>
        </pc:picChg>
        <pc:picChg chg="add mod">
          <ac:chgData name="Denis BERTIEAUX" userId="161830c8-f312-4332-827e-c8f8681f13da" providerId="ADAL" clId="{361EA96F-729B-4443-B006-9F952A7825BF}" dt="2023-05-06T15:52:49.357" v="411" actId="1076"/>
          <ac:picMkLst>
            <pc:docMk/>
            <pc:sldMk cId="0" sldId="397"/>
            <ac:picMk id="9" creationId="{8698EA90-D494-E1D5-3152-459719B09744}"/>
          </ac:picMkLst>
        </pc:picChg>
      </pc:sldChg>
      <pc:sldChg chg="modSp add del mod modAnim">
        <pc:chgData name="Denis BERTIEAUX" userId="161830c8-f312-4332-827e-c8f8681f13da" providerId="ADAL" clId="{361EA96F-729B-4443-B006-9F952A7825BF}" dt="2023-05-08T16:37:07.553" v="1261" actId="47"/>
        <pc:sldMkLst>
          <pc:docMk/>
          <pc:sldMk cId="0" sldId="398"/>
        </pc:sldMkLst>
        <pc:graphicFrameChg chg="modGraphic">
          <ac:chgData name="Denis BERTIEAUX" userId="161830c8-f312-4332-827e-c8f8681f13da" providerId="ADAL" clId="{361EA96F-729B-4443-B006-9F952A7825BF}" dt="2023-05-06T16:32:57.792" v="1146" actId="207"/>
          <ac:graphicFrameMkLst>
            <pc:docMk/>
            <pc:sldMk cId="0" sldId="398"/>
            <ac:graphicFrameMk id="8" creationId="{00000000-0000-0000-0000-000000000000}"/>
          </ac:graphicFrameMkLst>
        </pc:graphicFrameChg>
      </pc:sldChg>
      <pc:sldChg chg="add">
        <pc:chgData name="Denis BERTIEAUX" userId="161830c8-f312-4332-827e-c8f8681f13da" providerId="ADAL" clId="{361EA96F-729B-4443-B006-9F952A7825BF}" dt="2023-05-06T16:28:21.880" v="1144"/>
        <pc:sldMkLst>
          <pc:docMk/>
          <pc:sldMk cId="0" sldId="399"/>
        </pc:sldMkLst>
      </pc:sldChg>
      <pc:sldChg chg="add">
        <pc:chgData name="Denis BERTIEAUX" userId="161830c8-f312-4332-827e-c8f8681f13da" providerId="ADAL" clId="{361EA96F-729B-4443-B006-9F952A7825BF}" dt="2023-05-06T16:28:21.880" v="1144"/>
        <pc:sldMkLst>
          <pc:docMk/>
          <pc:sldMk cId="0" sldId="400"/>
        </pc:sldMkLst>
      </pc:sldChg>
      <pc:sldChg chg="delSp mod">
        <pc:chgData name="Denis BERTIEAUX" userId="161830c8-f312-4332-827e-c8f8681f13da" providerId="ADAL" clId="{361EA96F-729B-4443-B006-9F952A7825BF}" dt="2023-05-06T16:25:37.515" v="1142" actId="478"/>
        <pc:sldMkLst>
          <pc:docMk/>
          <pc:sldMk cId="26338813" sldId="439"/>
        </pc:sldMkLst>
        <pc:spChg chg="del">
          <ac:chgData name="Denis BERTIEAUX" userId="161830c8-f312-4332-827e-c8f8681f13da" providerId="ADAL" clId="{361EA96F-729B-4443-B006-9F952A7825BF}" dt="2023-05-06T16:25:37.515" v="1142" actId="478"/>
          <ac:spMkLst>
            <pc:docMk/>
            <pc:sldMk cId="26338813" sldId="439"/>
            <ac:spMk id="4" creationId="{19A686B6-A4BD-1CC9-5CAE-C9FCB7BF93B1}"/>
          </ac:spMkLst>
        </pc:spChg>
      </pc:sldChg>
      <pc:sldChg chg="new del">
        <pc:chgData name="Denis BERTIEAUX" userId="161830c8-f312-4332-827e-c8f8681f13da" providerId="ADAL" clId="{361EA96F-729B-4443-B006-9F952A7825BF}" dt="2023-05-06T16:25:22.327" v="1140" actId="47"/>
        <pc:sldMkLst>
          <pc:docMk/>
          <pc:sldMk cId="1378884748" sldId="440"/>
        </pc:sldMkLst>
      </pc:sldChg>
      <pc:sldChg chg="modSp new mod modAnim">
        <pc:chgData name="Denis BERTIEAUX" userId="161830c8-f312-4332-827e-c8f8681f13da" providerId="ADAL" clId="{361EA96F-729B-4443-B006-9F952A7825BF}" dt="2023-05-08T17:19:35.188" v="2883" actId="20577"/>
        <pc:sldMkLst>
          <pc:docMk/>
          <pc:sldMk cId="4213178301" sldId="440"/>
        </pc:sldMkLst>
        <pc:spChg chg="mod">
          <ac:chgData name="Denis BERTIEAUX" userId="161830c8-f312-4332-827e-c8f8681f13da" providerId="ADAL" clId="{361EA96F-729B-4443-B006-9F952A7825BF}" dt="2023-05-08T17:19:35.188" v="2883" actId="20577"/>
          <ac:spMkLst>
            <pc:docMk/>
            <pc:sldMk cId="4213178301" sldId="440"/>
            <ac:spMk id="2" creationId="{66AA3227-436A-97A1-E2AF-B71E144ABB51}"/>
          </ac:spMkLst>
        </pc:spChg>
        <pc:spChg chg="mod">
          <ac:chgData name="Denis BERTIEAUX" userId="161830c8-f312-4332-827e-c8f8681f13da" providerId="ADAL" clId="{361EA96F-729B-4443-B006-9F952A7825BF}" dt="2023-05-08T16:35:44.351" v="1259" actId="20577"/>
          <ac:spMkLst>
            <pc:docMk/>
            <pc:sldMk cId="4213178301" sldId="440"/>
            <ac:spMk id="3" creationId="{FD29BEC9-22F3-3FFF-C9B2-A335751EADE6}"/>
          </ac:spMkLst>
        </pc:spChg>
      </pc:sldChg>
      <pc:sldChg chg="addSp delSp modSp new mod">
        <pc:chgData name="Denis BERTIEAUX" userId="161830c8-f312-4332-827e-c8f8681f13da" providerId="ADAL" clId="{361EA96F-729B-4443-B006-9F952A7825BF}" dt="2023-05-08T17:16:58.990" v="2710" actId="478"/>
        <pc:sldMkLst>
          <pc:docMk/>
          <pc:sldMk cId="275518769" sldId="441"/>
        </pc:sldMkLst>
        <pc:spChg chg="mod">
          <ac:chgData name="Denis BERTIEAUX" userId="161830c8-f312-4332-827e-c8f8681f13da" providerId="ADAL" clId="{361EA96F-729B-4443-B006-9F952A7825BF}" dt="2023-05-08T17:14:22.327" v="2707" actId="27636"/>
          <ac:spMkLst>
            <pc:docMk/>
            <pc:sldMk cId="275518769" sldId="441"/>
            <ac:spMk id="2" creationId="{2FDFBA8F-C7A4-73F7-AEA3-8027E3E5BD46}"/>
          </ac:spMkLst>
        </pc:spChg>
        <pc:spChg chg="mod">
          <ac:chgData name="Denis BERTIEAUX" userId="161830c8-f312-4332-827e-c8f8681f13da" providerId="ADAL" clId="{361EA96F-729B-4443-B006-9F952A7825BF}" dt="2023-05-08T16:41:23.095" v="1305" actId="20577"/>
          <ac:spMkLst>
            <pc:docMk/>
            <pc:sldMk cId="275518769" sldId="441"/>
            <ac:spMk id="3" creationId="{CD333586-EF3C-B808-80C5-87D54CBEA576}"/>
          </ac:spMkLst>
        </pc:spChg>
        <pc:picChg chg="add del mod">
          <ac:chgData name="Denis BERTIEAUX" userId="161830c8-f312-4332-827e-c8f8681f13da" providerId="ADAL" clId="{361EA96F-729B-4443-B006-9F952A7825BF}" dt="2023-05-08T17:16:58.990" v="2710" actId="478"/>
          <ac:picMkLst>
            <pc:docMk/>
            <pc:sldMk cId="275518769" sldId="441"/>
            <ac:picMk id="7" creationId="{13239FD4-F5A9-C8F0-CA0C-152E15FE99C6}"/>
          </ac:picMkLst>
        </pc:picChg>
      </pc:sldChg>
      <pc:sldChg chg="addSp modSp new mod">
        <pc:chgData name="Denis BERTIEAUX" userId="161830c8-f312-4332-827e-c8f8681f13da" providerId="ADAL" clId="{361EA96F-729B-4443-B006-9F952A7825BF}" dt="2023-05-08T17:12:14.033" v="2698" actId="179"/>
        <pc:sldMkLst>
          <pc:docMk/>
          <pc:sldMk cId="827586140" sldId="442"/>
        </pc:sldMkLst>
        <pc:spChg chg="mod">
          <ac:chgData name="Denis BERTIEAUX" userId="161830c8-f312-4332-827e-c8f8681f13da" providerId="ADAL" clId="{361EA96F-729B-4443-B006-9F952A7825BF}" dt="2023-05-08T17:12:14.033" v="2698" actId="179"/>
          <ac:spMkLst>
            <pc:docMk/>
            <pc:sldMk cId="827586140" sldId="442"/>
            <ac:spMk id="2" creationId="{5E11DB0E-91D3-33F2-CD6E-76ABC22743CA}"/>
          </ac:spMkLst>
        </pc:spChg>
        <pc:spChg chg="mod">
          <ac:chgData name="Denis BERTIEAUX" userId="161830c8-f312-4332-827e-c8f8681f13da" providerId="ADAL" clId="{361EA96F-729B-4443-B006-9F952A7825BF}" dt="2023-05-08T16:55:48.499" v="1825" actId="20577"/>
          <ac:spMkLst>
            <pc:docMk/>
            <pc:sldMk cId="827586140" sldId="442"/>
            <ac:spMk id="3" creationId="{8661A90D-2B03-3C52-B57C-8ED2E8751834}"/>
          </ac:spMkLst>
        </pc:spChg>
        <pc:picChg chg="add mod ord">
          <ac:chgData name="Denis BERTIEAUX" userId="161830c8-f312-4332-827e-c8f8681f13da" providerId="ADAL" clId="{361EA96F-729B-4443-B006-9F952A7825BF}" dt="2023-05-08T17:11:14.496" v="2692" actId="29295"/>
          <ac:picMkLst>
            <pc:docMk/>
            <pc:sldMk cId="827586140" sldId="442"/>
            <ac:picMk id="7" creationId="{DBBAB625-64DD-9477-2558-FC71C6AF6125}"/>
          </ac:picMkLst>
        </pc:picChg>
      </pc:sldChg>
    </pc:docChg>
  </pc:docChgLst>
  <pc:docChgLst>
    <pc:chgData name="Denis BERTIEAUX" userId="161830c8-f312-4332-827e-c8f8681f13da" providerId="ADAL" clId="{184DAB59-3465-416E-A930-101D44BAD2EE}"/>
    <pc:docChg chg="custSel addSld delSld modSld">
      <pc:chgData name="Denis BERTIEAUX" userId="161830c8-f312-4332-827e-c8f8681f13da" providerId="ADAL" clId="{184DAB59-3465-416E-A930-101D44BAD2EE}" dt="2023-05-06T15:41:49.007" v="15" actId="20577"/>
      <pc:docMkLst>
        <pc:docMk/>
      </pc:docMkLst>
      <pc:sldChg chg="del">
        <pc:chgData name="Denis BERTIEAUX" userId="161830c8-f312-4332-827e-c8f8681f13da" providerId="ADAL" clId="{184DAB59-3465-416E-A930-101D44BAD2EE}" dt="2023-05-06T15:35:59.543" v="1" actId="2696"/>
        <pc:sldMkLst>
          <pc:docMk/>
          <pc:sldMk cId="416320093" sldId="256"/>
        </pc:sldMkLst>
      </pc:sldChg>
      <pc:sldChg chg="delSp add del">
        <pc:chgData name="Denis BERTIEAUX" userId="161830c8-f312-4332-827e-c8f8681f13da" providerId="ADAL" clId="{184DAB59-3465-416E-A930-101D44BAD2EE}" dt="2023-05-06T15:39:46.411" v="4" actId="47"/>
        <pc:sldMkLst>
          <pc:docMk/>
          <pc:sldMk cId="0" sldId="257"/>
        </pc:sldMkLst>
        <pc:picChg chg="del">
          <ac:chgData name="Denis BERTIEAUX" userId="161830c8-f312-4332-827e-c8f8681f13da" providerId="ADAL" clId="{184DAB59-3465-416E-A930-101D44BAD2EE}" dt="2023-05-06T15:38:50.227" v="2" actId="478"/>
          <ac:picMkLst>
            <pc:docMk/>
            <pc:sldMk cId="0" sldId="257"/>
            <ac:picMk id="1026" creationId="{00000000-0000-0000-0000-000000000000}"/>
          </ac:picMkLst>
        </pc:picChg>
      </pc:sldChg>
      <pc:sldChg chg="modSp add mod">
        <pc:chgData name="Denis BERTIEAUX" userId="161830c8-f312-4332-827e-c8f8681f13da" providerId="ADAL" clId="{184DAB59-3465-416E-A930-101D44BAD2EE}" dt="2023-05-06T15:41:49.007" v="15" actId="20577"/>
        <pc:sldMkLst>
          <pc:docMk/>
          <pc:sldMk cId="3594553299" sldId="386"/>
        </pc:sldMkLst>
        <pc:spChg chg="mod">
          <ac:chgData name="Denis BERTIEAUX" userId="161830c8-f312-4332-827e-c8f8681f13da" providerId="ADAL" clId="{184DAB59-3465-416E-A930-101D44BAD2EE}" dt="2023-05-06T15:41:49.007" v="15" actId="20577"/>
          <ac:spMkLst>
            <pc:docMk/>
            <pc:sldMk cId="3594553299" sldId="386"/>
            <ac:spMk id="2" creationId="{66F7734E-00E8-ED2B-2EED-99EC3F54B3FE}"/>
          </ac:spMkLst>
        </pc:spChg>
      </pc:sldChg>
      <pc:sldChg chg="addSp delSp modSp add mod">
        <pc:chgData name="Denis BERTIEAUX" userId="161830c8-f312-4332-827e-c8f8681f13da" providerId="ADAL" clId="{184DAB59-3465-416E-A930-101D44BAD2EE}" dt="2023-05-06T15:40:07.730" v="10" actId="1076"/>
        <pc:sldMkLst>
          <pc:docMk/>
          <pc:sldMk cId="0" sldId="397"/>
        </pc:sldMkLst>
        <pc:picChg chg="add mod">
          <ac:chgData name="Denis BERTIEAUX" userId="161830c8-f312-4332-827e-c8f8681f13da" providerId="ADAL" clId="{184DAB59-3465-416E-A930-101D44BAD2EE}" dt="2023-05-06T15:40:07.730" v="10" actId="1076"/>
          <ac:picMkLst>
            <pc:docMk/>
            <pc:sldMk cId="0" sldId="397"/>
            <ac:picMk id="8" creationId="{5ABA182A-E06D-3A58-A529-8E4ED5D8F9FC}"/>
          </ac:picMkLst>
        </pc:picChg>
        <pc:picChg chg="del">
          <ac:chgData name="Denis BERTIEAUX" userId="161830c8-f312-4332-827e-c8f8681f13da" providerId="ADAL" clId="{184DAB59-3465-416E-A930-101D44BAD2EE}" dt="2023-05-06T15:39:56.223" v="6" actId="478"/>
          <ac:picMkLst>
            <pc:docMk/>
            <pc:sldMk cId="0" sldId="397"/>
            <ac:picMk id="9" creationId="{5AD41D6B-6F0C-0F34-90EB-630E2C11943A}"/>
          </ac:picMkLst>
        </pc:picChg>
      </pc:sldChg>
      <pc:sldChg chg="add">
        <pc:chgData name="Denis BERTIEAUX" userId="161830c8-f312-4332-827e-c8f8681f13da" providerId="ADAL" clId="{184DAB59-3465-416E-A930-101D44BAD2EE}" dt="2023-05-06T15:41:23.598" v="13"/>
        <pc:sldMkLst>
          <pc:docMk/>
          <pc:sldMk cId="26338813" sldId="439"/>
        </pc:sldMkLst>
      </pc:sldChg>
      <pc:sldChg chg="modSp add del mod">
        <pc:chgData name="Denis BERTIEAUX" userId="161830c8-f312-4332-827e-c8f8681f13da" providerId="ADAL" clId="{184DAB59-3465-416E-A930-101D44BAD2EE}" dt="2023-05-06T15:41:28.236" v="14" actId="47"/>
        <pc:sldMkLst>
          <pc:docMk/>
          <pc:sldMk cId="0" sldId="767"/>
        </pc:sldMkLst>
        <pc:spChg chg="mod">
          <ac:chgData name="Denis BERTIEAUX" userId="161830c8-f312-4332-827e-c8f8681f13da" providerId="ADAL" clId="{184DAB59-3465-416E-A930-101D44BAD2EE}" dt="2023-05-06T15:41:05.037" v="12" actId="20577"/>
          <ac:spMkLst>
            <pc:docMk/>
            <pc:sldMk cId="0" sldId="76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lumniumonsac-my.sharepoint.com/personal/537086_umons_ac_be/Documents/Documents/Projets%20de%20recherche/Bien-e&#770;tre%20enseignant/Traitement%20statistique%20FWB%20QCbien-e&#770;tre/Donn&#233;es%20temps%201%20et%202/R&#233;sultats/Graphiques%20temps%201%20et%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lumniumonsac-my.sharepoint.com/personal/537086_umons_ac_be/Documents/Documents/Projets%20de%20recherche/Bien-e&#770;tre%20enseignant/Traitement%20statistique%20FWB%20QCbien-e&#770;tre/Donn&#233;es%20temps%201%20et%202/R&#233;sultats/Graphiques%20temps%201%20et%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r>
              <a:rPr lang="fr-BE"/>
              <a:t>Moyennes au PsyCap</a:t>
            </a:r>
            <a:r>
              <a:rPr lang="fr-BE" baseline="0"/>
              <a:t> des enseignants de Fédération Wallonie-Bruxelles et du Québec (N=106)</a:t>
            </a:r>
            <a:endParaRPr lang="fr-BE"/>
          </a:p>
        </c:rich>
      </c:tx>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'Moyennes PsyCap'!$J$3</c:f>
              <c:strCache>
                <c:ptCount val="1"/>
                <c:pt idx="0">
                  <c:v>PsyCap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3547490595856504E-3"/>
                  <c:y val="-5.174809088624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B7-4F68-8E17-D6A5FBE76CB2}"/>
                </c:ext>
              </c:extLst>
            </c:dLbl>
            <c:dLbl>
              <c:idx val="1"/>
              <c:layout>
                <c:manualLayout>
                  <c:x val="-2.0322162278066401E-2"/>
                  <c:y val="-5.8804648734366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B7-4F68-8E17-D6A5FBE76CB2}"/>
                </c:ext>
              </c:extLst>
            </c:dLbl>
            <c:dLbl>
              <c:idx val="2"/>
              <c:layout>
                <c:manualLayout>
                  <c:x val="-2.7580077377375799E-2"/>
                  <c:y val="-5.8804648734366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B7-4F68-8E17-D6A5FBE76CB2}"/>
                </c:ext>
              </c:extLst>
            </c:dLbl>
            <c:dLbl>
              <c:idx val="3"/>
              <c:layout>
                <c:manualLayout>
                  <c:x val="-1.45158301986189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B7-4F68-8E17-D6A5FBE76CB2}"/>
                </c:ext>
              </c:extLst>
            </c:dLbl>
            <c:dLbl>
              <c:idx val="4"/>
              <c:layout>
                <c:manualLayout>
                  <c:x val="-1.8870579258204598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B7-4F68-8E17-D6A5FBE76CB2}"/>
                </c:ext>
              </c:extLst>
            </c:dLbl>
            <c:dLbl>
              <c:idx val="5"/>
              <c:layout>
                <c:manualLayout>
                  <c:x val="0"/>
                  <c:y val="-3.0578417341870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B7-4F68-8E17-D6A5FBE76CB2}"/>
                </c:ext>
              </c:extLst>
            </c:dLbl>
            <c:dLbl>
              <c:idx val="6"/>
              <c:layout>
                <c:manualLayout>
                  <c:x val="-1.0161081139033299E-2"/>
                  <c:y val="-2.8226231392495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B7-4F68-8E17-D6A5FBE76CB2}"/>
                </c:ext>
              </c:extLst>
            </c:dLbl>
            <c:dLbl>
              <c:idx val="7"/>
              <c:layout>
                <c:manualLayout>
                  <c:x val="-1.01610811390331E-2"/>
                  <c:y val="-4.939590493686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B7-4F68-8E17-D6A5FBE76CB2}"/>
                </c:ext>
              </c:extLst>
            </c:dLbl>
            <c:dLbl>
              <c:idx val="8"/>
              <c:layout>
                <c:manualLayout>
                  <c:x val="-7.2579150993094203E-3"/>
                  <c:y val="-3.0578417341870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B7-4F68-8E17-D6A5FBE76CB2}"/>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PsyCap'!$K$3:$S$3</c:f>
              <c:numCache>
                <c:formatCode>General</c:formatCode>
                <c:ptCount val="9"/>
                <c:pt idx="0">
                  <c:v>4.4199000000000002</c:v>
                </c:pt>
                <c:pt idx="1">
                  <c:v>4.3609</c:v>
                </c:pt>
                <c:pt idx="2">
                  <c:v>4.3766999999999996</c:v>
                </c:pt>
                <c:pt idx="3">
                  <c:v>4.0980999999999996</c:v>
                </c:pt>
                <c:pt idx="4">
                  <c:v>4.0738000000000003</c:v>
                </c:pt>
                <c:pt idx="5">
                  <c:v>4.0860000000000003</c:v>
                </c:pt>
                <c:pt idx="6">
                  <c:v>4.2832999999999997</c:v>
                </c:pt>
                <c:pt idx="7">
                  <c:v>4.2389999999999999</c:v>
                </c:pt>
                <c:pt idx="8">
                  <c:v>4.2489999999999997</c:v>
                </c:pt>
              </c:numCache>
            </c:numRef>
          </c:val>
          <c:extLst>
            <c:ext xmlns:c16="http://schemas.microsoft.com/office/drawing/2014/chart" uri="{C3380CC4-5D6E-409C-BE32-E72D297353CC}">
              <c16:uniqueId val="{00000009-73B7-4F68-8E17-D6A5FBE76CB2}"/>
            </c:ext>
          </c:extLst>
        </c:ser>
        <c:ser>
          <c:idx val="1"/>
          <c:order val="1"/>
          <c:tx>
            <c:strRef>
              <c:f>'Moyennes PsyCap'!$J$4</c:f>
              <c:strCache>
                <c:ptCount val="1"/>
                <c:pt idx="0">
                  <c:v>Auto-efficacité</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PsyCap'!$K$4:$S$4</c:f>
              <c:numCache>
                <c:formatCode>General</c:formatCode>
                <c:ptCount val="9"/>
                <c:pt idx="0">
                  <c:v>4.6475</c:v>
                </c:pt>
                <c:pt idx="1">
                  <c:v>4.6933999999999996</c:v>
                </c:pt>
                <c:pt idx="2">
                  <c:v>4.6707999999999998</c:v>
                </c:pt>
                <c:pt idx="3">
                  <c:v>4.3630000000000004</c:v>
                </c:pt>
                <c:pt idx="4">
                  <c:v>4.2407000000000004</c:v>
                </c:pt>
                <c:pt idx="5">
                  <c:v>4.3018999999999998</c:v>
                </c:pt>
                <c:pt idx="6">
                  <c:v>4.5266999999999999</c:v>
                </c:pt>
                <c:pt idx="7">
                  <c:v>4.5012999999999996</c:v>
                </c:pt>
                <c:pt idx="8">
                  <c:v>4.5141999999999998</c:v>
                </c:pt>
              </c:numCache>
            </c:numRef>
          </c:val>
          <c:extLst>
            <c:ext xmlns:c16="http://schemas.microsoft.com/office/drawing/2014/chart" uri="{C3380CC4-5D6E-409C-BE32-E72D297353CC}">
              <c16:uniqueId val="{0000000A-73B7-4F68-8E17-D6A5FBE76CB2}"/>
            </c:ext>
          </c:extLst>
        </c:ser>
        <c:ser>
          <c:idx val="2"/>
          <c:order val="2"/>
          <c:tx>
            <c:strRef>
              <c:f>'Moyennes PsyCap'!$J$5</c:f>
              <c:strCache>
                <c:ptCount val="1"/>
                <c:pt idx="0">
                  <c:v>Espoir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PsyCap'!$K$5:$S$5</c:f>
              <c:numCache>
                <c:formatCode>General</c:formatCode>
                <c:ptCount val="9"/>
                <c:pt idx="0">
                  <c:v>4.6136999999999997</c:v>
                </c:pt>
                <c:pt idx="1">
                  <c:v>4.5082000000000004</c:v>
                </c:pt>
                <c:pt idx="2">
                  <c:v>4.5601000000000003</c:v>
                </c:pt>
                <c:pt idx="3">
                  <c:v>4.2415000000000003</c:v>
                </c:pt>
                <c:pt idx="4">
                  <c:v>4.1666999999999996</c:v>
                </c:pt>
                <c:pt idx="5">
                  <c:v>4.2019000000000002</c:v>
                </c:pt>
                <c:pt idx="6">
                  <c:v>4.4557000000000002</c:v>
                </c:pt>
                <c:pt idx="7">
                  <c:v>4.3632</c:v>
                </c:pt>
                <c:pt idx="8">
                  <c:v>4.4080000000000004</c:v>
                </c:pt>
              </c:numCache>
            </c:numRef>
          </c:val>
          <c:extLst>
            <c:ext xmlns:c16="http://schemas.microsoft.com/office/drawing/2014/chart" uri="{C3380CC4-5D6E-409C-BE32-E72D297353CC}">
              <c16:uniqueId val="{0000000B-73B7-4F68-8E17-D6A5FBE76CB2}"/>
            </c:ext>
          </c:extLst>
        </c:ser>
        <c:ser>
          <c:idx val="3"/>
          <c:order val="3"/>
          <c:tx>
            <c:strRef>
              <c:f>'Moyennes PsyCap'!$J$6</c:f>
              <c:strCache>
                <c:ptCount val="1"/>
                <c:pt idx="0">
                  <c:v>Résilience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PsyCap'!$K$6:$S$6</c:f>
              <c:numCache>
                <c:formatCode>General</c:formatCode>
                <c:ptCount val="9"/>
                <c:pt idx="0">
                  <c:v>4.5601000000000003</c:v>
                </c:pt>
                <c:pt idx="1">
                  <c:v>4.5049000000000001</c:v>
                </c:pt>
                <c:pt idx="2">
                  <c:v>4.3470000000000004</c:v>
                </c:pt>
                <c:pt idx="3">
                  <c:v>4.2073999999999998</c:v>
                </c:pt>
                <c:pt idx="4">
                  <c:v>4.2718999999999996</c:v>
                </c:pt>
                <c:pt idx="5">
                  <c:v>4.2397</c:v>
                </c:pt>
                <c:pt idx="6">
                  <c:v>4.4104000000000001</c:v>
                </c:pt>
                <c:pt idx="7">
                  <c:v>4.4059999999999997</c:v>
                </c:pt>
                <c:pt idx="8">
                  <c:v>4.2319000000000004</c:v>
                </c:pt>
              </c:numCache>
            </c:numRef>
          </c:val>
          <c:extLst>
            <c:ext xmlns:c16="http://schemas.microsoft.com/office/drawing/2014/chart" uri="{C3380CC4-5D6E-409C-BE32-E72D297353CC}">
              <c16:uniqueId val="{0000000C-73B7-4F68-8E17-D6A5FBE76CB2}"/>
            </c:ext>
          </c:extLst>
        </c:ser>
        <c:ser>
          <c:idx val="4"/>
          <c:order val="4"/>
          <c:tx>
            <c:strRef>
              <c:f>'Moyennes PsyCap'!$J$7</c:f>
              <c:strCache>
                <c:ptCount val="1"/>
                <c:pt idx="0">
                  <c:v>Optimisme</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multiLvlStrRef>
              <c:f>'Moyennes PsyCap'!$K$1:$S$2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'Moyennes PsyCap'!$K$7:$S$7</c:f>
              <c:numCache>
                <c:formatCode>General</c:formatCode>
                <c:ptCount val="9"/>
                <c:pt idx="0">
                  <c:v>3.847</c:v>
                </c:pt>
                <c:pt idx="1">
                  <c:v>3.7311000000000001</c:v>
                </c:pt>
                <c:pt idx="2">
                  <c:v>3.7909999999999999</c:v>
                </c:pt>
                <c:pt idx="3">
                  <c:v>3.5762999999999998</c:v>
                </c:pt>
                <c:pt idx="4">
                  <c:v>3.6185</c:v>
                </c:pt>
                <c:pt idx="5">
                  <c:v>3.5926</c:v>
                </c:pt>
                <c:pt idx="6">
                  <c:v>3.7321</c:v>
                </c:pt>
                <c:pt idx="7">
                  <c:v>3.6833</c:v>
                </c:pt>
                <c:pt idx="8">
                  <c:v>3.7067999999999999</c:v>
                </c:pt>
              </c:numCache>
            </c:numRef>
          </c:val>
          <c:extLst>
            <c:ext xmlns:c16="http://schemas.microsoft.com/office/drawing/2014/chart" uri="{C3380CC4-5D6E-409C-BE32-E72D297353CC}">
              <c16:uniqueId val="{0000000D-73B7-4F68-8E17-D6A5FBE76CB2}"/>
            </c:ext>
          </c:extLst>
        </c:ser>
        <c:dLbls>
          <c:showLegendKey val="0"/>
          <c:showVal val="0"/>
          <c:showCatName val="0"/>
          <c:showSerName val="0"/>
          <c:showPercent val="0"/>
          <c:showBubbleSize val="0"/>
        </c:dLbls>
        <c:gapWidth val="150"/>
        <c:axId val="1297386128"/>
        <c:axId val="1297379888"/>
      </c:barChart>
      <c:catAx>
        <c:axId val="1297386128"/>
        <c:scaling>
          <c:orientation val="minMax"/>
        </c:scaling>
        <c:delete val="0"/>
        <c:axPos val="b"/>
        <c:title>
          <c:tx>
            <c:rich>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fr-BE"/>
                  <a:t>Groupes</a:t>
                </a:r>
                <a:r>
                  <a:rPr lang="fr-BE" baseline="0"/>
                  <a:t> de l'échantillon</a:t>
                </a:r>
                <a:endParaRPr lang="fr-BE"/>
              </a:p>
            </c:rich>
          </c:tx>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297379888"/>
        <c:crossesAt val="0"/>
        <c:auto val="1"/>
        <c:lblAlgn val="ctr"/>
        <c:lblOffset val="100"/>
        <c:noMultiLvlLbl val="0"/>
      </c:catAx>
      <c:valAx>
        <c:axId val="1297379888"/>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fr-BE"/>
                  <a:t>Score</a:t>
                </a:r>
                <a:r>
                  <a:rPr lang="fr-BE" baseline="0"/>
                  <a:t> au PsyCap et à ses échelles</a:t>
                </a:r>
                <a:endParaRPr lang="fr-BE"/>
              </a:p>
            </c:rich>
          </c:tx>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29738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fr-BE"/>
              <a:t>Moyennes</a:t>
            </a:r>
            <a:r>
              <a:rPr lang="fr-BE" baseline="0"/>
              <a:t> au PERMA des enseignants de Fédération Wallonie-Bruxelles et du Québec (N=106)</a:t>
            </a:r>
            <a:endParaRPr lang="fr-BE"/>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'Perma Moyennes'!$A$3</c:f>
              <c:strCache>
                <c:ptCount val="1"/>
                <c:pt idx="0">
                  <c:v>PERMA</c:v>
                </c:pt>
              </c:strCache>
            </c:strRef>
          </c:tx>
          <c:spPr>
            <a:solidFill>
              <a:schemeClr val="accent1"/>
            </a:solidFill>
            <a:ln>
              <a:noFill/>
            </a:ln>
            <a:effectLst/>
            <a:sp3d/>
          </c:spPr>
          <c:invertIfNegative val="0"/>
          <c:dLbls>
            <c:dLbl>
              <c:idx val="0"/>
              <c:layout>
                <c:manualLayout>
                  <c:x val="0"/>
                  <c:y val="-5.13791818801931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1E-4FE8-92D1-4A64D5B9F3E1}"/>
                </c:ext>
              </c:extLst>
            </c:dLbl>
            <c:dLbl>
              <c:idx val="1"/>
              <c:layout>
                <c:manualLayout>
                  <c:x val="2.9408001870996998E-3"/>
                  <c:y val="-5.36130593532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1E-4FE8-92D1-4A64D5B9F3E1}"/>
                </c:ext>
              </c:extLst>
            </c:dLbl>
            <c:dLbl>
              <c:idx val="2"/>
              <c:layout>
                <c:manualLayout>
                  <c:x val="4.41120028064959E-3"/>
                  <c:y val="-4.6911426934089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1E-4FE8-92D1-4A64D5B9F3E1}"/>
                </c:ext>
              </c:extLst>
            </c:dLbl>
            <c:dLbl>
              <c:idx val="3"/>
              <c:layout>
                <c:manualLayout>
                  <c:x val="0"/>
                  <c:y val="-8.2653466502919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1E-4FE8-92D1-4A64D5B9F3E1}"/>
                </c:ext>
              </c:extLst>
            </c:dLbl>
            <c:dLbl>
              <c:idx val="4"/>
              <c:layout>
                <c:manualLayout>
                  <c:x val="-1.47040009354997E-3"/>
                  <c:y val="-8.26534665029193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1E-4FE8-92D1-4A64D5B9F3E1}"/>
                </c:ext>
              </c:extLst>
            </c:dLbl>
            <c:dLbl>
              <c:idx val="5"/>
              <c:layout>
                <c:manualLayout>
                  <c:x val="-1.0292800654848999E-2"/>
                  <c:y val="-6.7016324191556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1E-4FE8-92D1-4A64D5B9F3E1}"/>
                </c:ext>
              </c:extLst>
            </c:dLbl>
            <c:dLbl>
              <c:idx val="6"/>
              <c:layout>
                <c:manualLayout>
                  <c:x val="-5.8816003741994603E-3"/>
                  <c:y val="-6.7016324191556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1E-4FE8-92D1-4A64D5B9F3E1}"/>
                </c:ext>
              </c:extLst>
            </c:dLbl>
            <c:dLbl>
              <c:idx val="7"/>
              <c:layout>
                <c:manualLayout>
                  <c:x val="-1.4704000935498601E-3"/>
                  <c:y val="-6.4782446718504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1E-4FE8-92D1-4A64D5B9F3E1}"/>
                </c:ext>
              </c:extLst>
            </c:dLbl>
            <c:dLbl>
              <c:idx val="8"/>
              <c:layout>
                <c:manualLayout>
                  <c:x val="-7.3520004677493202E-3"/>
                  <c:y val="-7.148407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1E-4FE8-92D1-4A64D5B9F3E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Moyennes'!$B$3:$J$3</c:f>
              <c:numCache>
                <c:formatCode>0.00</c:formatCode>
                <c:ptCount val="9"/>
                <c:pt idx="0">
                  <c:v>7.4993999999999996</c:v>
                </c:pt>
                <c:pt idx="1">
                  <c:v>7.2965</c:v>
                </c:pt>
                <c:pt idx="2">
                  <c:v>7.3872</c:v>
                </c:pt>
                <c:pt idx="3">
                  <c:v>7.1058000000000003</c:v>
                </c:pt>
                <c:pt idx="4">
                  <c:v>7.1040000000000001</c:v>
                </c:pt>
                <c:pt idx="5">
                  <c:v>7.1044</c:v>
                </c:pt>
                <c:pt idx="6">
                  <c:v>7.3338999999999999</c:v>
                </c:pt>
                <c:pt idx="7">
                  <c:v>7.2157</c:v>
                </c:pt>
                <c:pt idx="8">
                  <c:v>7.2686000000000002</c:v>
                </c:pt>
              </c:numCache>
            </c:numRef>
          </c:val>
          <c:extLst>
            <c:ext xmlns:c16="http://schemas.microsoft.com/office/drawing/2014/chart" uri="{C3380CC4-5D6E-409C-BE32-E72D297353CC}">
              <c16:uniqueId val="{00000009-F11E-4FE8-92D1-4A64D5B9F3E1}"/>
            </c:ext>
          </c:extLst>
        </c:ser>
        <c:ser>
          <c:idx val="1"/>
          <c:order val="1"/>
          <c:tx>
            <c:strRef>
              <c:f>'Perma Moyennes'!$A$4</c:f>
              <c:strCache>
                <c:ptCount val="1"/>
                <c:pt idx="0">
                  <c:v>Emotions positives</c:v>
                </c:pt>
              </c:strCache>
            </c:strRef>
          </c:tx>
          <c:spPr>
            <a:solidFill>
              <a:schemeClr val="accent2"/>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Moyennes'!$B$4:$J$4</c:f>
              <c:numCache>
                <c:formatCode>0.00</c:formatCode>
                <c:ptCount val="9"/>
                <c:pt idx="0">
                  <c:v>7.3944000000000001</c:v>
                </c:pt>
                <c:pt idx="1">
                  <c:v>6.9667000000000003</c:v>
                </c:pt>
                <c:pt idx="2">
                  <c:v>7.1611000000000002</c:v>
                </c:pt>
                <c:pt idx="3">
                  <c:v>6.9630000000000001</c:v>
                </c:pt>
                <c:pt idx="4">
                  <c:v>6.9259000000000004</c:v>
                </c:pt>
                <c:pt idx="5">
                  <c:v>6.9370000000000003</c:v>
                </c:pt>
                <c:pt idx="6">
                  <c:v>7.2138</c:v>
                </c:pt>
                <c:pt idx="7">
                  <c:v>6.9560000000000004</c:v>
                </c:pt>
                <c:pt idx="8">
                  <c:v>7.0708000000000002</c:v>
                </c:pt>
              </c:numCache>
            </c:numRef>
          </c:val>
          <c:extLst>
            <c:ext xmlns:c16="http://schemas.microsoft.com/office/drawing/2014/chart" uri="{C3380CC4-5D6E-409C-BE32-E72D297353CC}">
              <c16:uniqueId val="{0000000A-F11E-4FE8-92D1-4A64D5B9F3E1}"/>
            </c:ext>
          </c:extLst>
        </c:ser>
        <c:ser>
          <c:idx val="2"/>
          <c:order val="2"/>
          <c:tx>
            <c:strRef>
              <c:f>'Perma Moyennes'!$A$5</c:f>
              <c:strCache>
                <c:ptCount val="1"/>
                <c:pt idx="0">
                  <c:v>Engagement</c:v>
                </c:pt>
              </c:strCache>
            </c:strRef>
          </c:tx>
          <c:spPr>
            <a:solidFill>
              <a:schemeClr val="accent3"/>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Moyennes'!$B$5:$J$5</c:f>
              <c:numCache>
                <c:formatCode>0.00</c:formatCode>
                <c:ptCount val="9"/>
                <c:pt idx="0">
                  <c:v>7.6333000000000002</c:v>
                </c:pt>
                <c:pt idx="1">
                  <c:v>7.5250000000000004</c:v>
                </c:pt>
                <c:pt idx="2">
                  <c:v>7.5667</c:v>
                </c:pt>
                <c:pt idx="3">
                  <c:v>7.3888999999999996</c:v>
                </c:pt>
                <c:pt idx="4">
                  <c:v>7.2556000000000003</c:v>
                </c:pt>
                <c:pt idx="5">
                  <c:v>7.3221999999999996</c:v>
                </c:pt>
                <c:pt idx="6">
                  <c:v>7.5377000000000001</c:v>
                </c:pt>
                <c:pt idx="7">
                  <c:v>7.4198000000000004</c:v>
                </c:pt>
                <c:pt idx="8">
                  <c:v>7.4717000000000002</c:v>
                </c:pt>
              </c:numCache>
            </c:numRef>
          </c:val>
          <c:extLst>
            <c:ext xmlns:c16="http://schemas.microsoft.com/office/drawing/2014/chart" uri="{C3380CC4-5D6E-409C-BE32-E72D297353CC}">
              <c16:uniqueId val="{0000000B-F11E-4FE8-92D1-4A64D5B9F3E1}"/>
            </c:ext>
          </c:extLst>
        </c:ser>
        <c:ser>
          <c:idx val="3"/>
          <c:order val="3"/>
          <c:tx>
            <c:strRef>
              <c:f>'Perma Moyennes'!$A$6</c:f>
              <c:strCache>
                <c:ptCount val="1"/>
                <c:pt idx="0">
                  <c:v>Relations positives</c:v>
                </c:pt>
              </c:strCache>
            </c:strRef>
          </c:tx>
          <c:spPr>
            <a:solidFill>
              <a:schemeClr val="accent4"/>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Moyennes'!$B$6:$J$6</c:f>
              <c:numCache>
                <c:formatCode>0.00</c:formatCode>
                <c:ptCount val="9"/>
                <c:pt idx="0">
                  <c:v>7.3555999999999999</c:v>
                </c:pt>
                <c:pt idx="1">
                  <c:v>7.1166999999999998</c:v>
                </c:pt>
                <c:pt idx="2">
                  <c:v>7.2249999999999996</c:v>
                </c:pt>
                <c:pt idx="3">
                  <c:v>6.8888999999999996</c:v>
                </c:pt>
                <c:pt idx="4">
                  <c:v>7.0444000000000004</c:v>
                </c:pt>
                <c:pt idx="5">
                  <c:v>6.9703999999999997</c:v>
                </c:pt>
                <c:pt idx="6">
                  <c:v>7.1478000000000002</c:v>
                </c:pt>
                <c:pt idx="7">
                  <c:v>7.0659999999999998</c:v>
                </c:pt>
                <c:pt idx="8">
                  <c:v>7.1021999999999998</c:v>
                </c:pt>
              </c:numCache>
            </c:numRef>
          </c:val>
          <c:extLst>
            <c:ext xmlns:c16="http://schemas.microsoft.com/office/drawing/2014/chart" uri="{C3380CC4-5D6E-409C-BE32-E72D297353CC}">
              <c16:uniqueId val="{0000000C-F11E-4FE8-92D1-4A64D5B9F3E1}"/>
            </c:ext>
          </c:extLst>
        </c:ser>
        <c:ser>
          <c:idx val="4"/>
          <c:order val="4"/>
          <c:tx>
            <c:strRef>
              <c:f>'Perma Moyennes'!$A$7</c:f>
              <c:strCache>
                <c:ptCount val="1"/>
                <c:pt idx="0">
                  <c:v>Sens</c:v>
                </c:pt>
              </c:strCache>
            </c:strRef>
          </c:tx>
          <c:spPr>
            <a:solidFill>
              <a:schemeClr val="accent5"/>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Moyennes'!$B$7:$J$7</c:f>
              <c:numCache>
                <c:formatCode>0.00</c:formatCode>
                <c:ptCount val="9"/>
                <c:pt idx="0">
                  <c:v>8.0556000000000001</c:v>
                </c:pt>
                <c:pt idx="1">
                  <c:v>8.0443999999999996</c:v>
                </c:pt>
                <c:pt idx="2">
                  <c:v>8.0277999999999992</c:v>
                </c:pt>
                <c:pt idx="3">
                  <c:v>7.5332999999999997</c:v>
                </c:pt>
                <c:pt idx="4">
                  <c:v>7.4</c:v>
                </c:pt>
                <c:pt idx="5">
                  <c:v>7.4667000000000003</c:v>
                </c:pt>
                <c:pt idx="6">
                  <c:v>7.8428000000000004</c:v>
                </c:pt>
                <c:pt idx="7">
                  <c:v>7.7798999999999996</c:v>
                </c:pt>
                <c:pt idx="8">
                  <c:v>7.7987000000000002</c:v>
                </c:pt>
              </c:numCache>
            </c:numRef>
          </c:val>
          <c:extLst>
            <c:ext xmlns:c16="http://schemas.microsoft.com/office/drawing/2014/chart" uri="{C3380CC4-5D6E-409C-BE32-E72D297353CC}">
              <c16:uniqueId val="{0000000D-F11E-4FE8-92D1-4A64D5B9F3E1}"/>
            </c:ext>
          </c:extLst>
        </c:ser>
        <c:ser>
          <c:idx val="5"/>
          <c:order val="5"/>
          <c:tx>
            <c:strRef>
              <c:f>'Perma Moyennes'!$A$8</c:f>
              <c:strCache>
                <c:ptCount val="1"/>
                <c:pt idx="0">
                  <c:v>Accomplissement</c:v>
                </c:pt>
              </c:strCache>
            </c:strRef>
          </c:tx>
          <c:spPr>
            <a:solidFill>
              <a:schemeClr val="accent6"/>
            </a:solidFill>
            <a:ln>
              <a:noFill/>
            </a:ln>
            <a:effectLst/>
            <a:sp3d/>
          </c:spPr>
          <c:invertIfNegative val="0"/>
          <c:cat>
            <c:multiLvlStrRef>
              <c:f>'Perma Moyennes'!$B$1:$J$2</c:f>
              <c:multiLvlStrCache>
                <c:ptCount val="9"/>
                <c:lvl>
                  <c:pt idx="0">
                    <c:v>Temps 1</c:v>
                  </c:pt>
                  <c:pt idx="1">
                    <c:v>Temps 2</c:v>
                  </c:pt>
                  <c:pt idx="2">
                    <c:v>Moyenne</c:v>
                  </c:pt>
                  <c:pt idx="3">
                    <c:v>Temps 1</c:v>
                  </c:pt>
                  <c:pt idx="4">
                    <c:v>Temps 2</c:v>
                  </c:pt>
                  <c:pt idx="5">
                    <c:v>Moyenne</c:v>
                  </c:pt>
                  <c:pt idx="6">
                    <c:v>Temps 1</c:v>
                  </c:pt>
                  <c:pt idx="7">
                    <c:v>Temps 2</c:v>
                  </c:pt>
                  <c:pt idx="8">
                    <c:v>Moyenne</c:v>
                  </c:pt>
                </c:lvl>
                <c:lvl>
                  <c:pt idx="0">
                    <c:v>Québec (N=61)</c:v>
                  </c:pt>
                  <c:pt idx="3">
                    <c:v>FWB (N=45)</c:v>
                  </c:pt>
                  <c:pt idx="6">
                    <c:v>Echantillon total (N=106)</c:v>
                  </c:pt>
                </c:lvl>
              </c:multiLvlStrCache>
            </c:multiLvlStrRef>
          </c:cat>
          <c:val>
            <c:numRef>
              <c:f>'Perma Moyennes'!$B$8:$J$8</c:f>
              <c:numCache>
                <c:formatCode>0.00</c:formatCode>
                <c:ptCount val="9"/>
                <c:pt idx="0">
                  <c:v>7.2222</c:v>
                </c:pt>
                <c:pt idx="1">
                  <c:v>7.0944000000000003</c:v>
                </c:pt>
                <c:pt idx="2">
                  <c:v>7.15</c:v>
                </c:pt>
                <c:pt idx="3">
                  <c:v>6.8333000000000004</c:v>
                </c:pt>
                <c:pt idx="4">
                  <c:v>6.7259000000000002</c:v>
                </c:pt>
                <c:pt idx="5">
                  <c:v>6.7851999999999997</c:v>
                </c:pt>
                <c:pt idx="6">
                  <c:v>7.0518999999999998</c:v>
                </c:pt>
                <c:pt idx="7">
                  <c:v>6.9340000000000002</c:v>
                </c:pt>
                <c:pt idx="8">
                  <c:v>6.9905999999999997</c:v>
                </c:pt>
              </c:numCache>
            </c:numRef>
          </c:val>
          <c:extLst>
            <c:ext xmlns:c16="http://schemas.microsoft.com/office/drawing/2014/chart" uri="{C3380CC4-5D6E-409C-BE32-E72D297353CC}">
              <c16:uniqueId val="{0000000E-F11E-4FE8-92D1-4A64D5B9F3E1}"/>
            </c:ext>
          </c:extLst>
        </c:ser>
        <c:dLbls>
          <c:showLegendKey val="0"/>
          <c:showVal val="0"/>
          <c:showCatName val="0"/>
          <c:showSerName val="0"/>
          <c:showPercent val="0"/>
          <c:showBubbleSize val="0"/>
        </c:dLbls>
        <c:gapWidth val="150"/>
        <c:axId val="1312177120"/>
        <c:axId val="1146922208"/>
      </c:barChart>
      <c:catAx>
        <c:axId val="1312177120"/>
        <c:scaling>
          <c:orientation val="minMax"/>
        </c:scaling>
        <c:delete val="0"/>
        <c:axPos val="b"/>
        <c:title>
          <c:tx>
            <c:rich>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fr-BE"/>
                  <a:t>Groupes</a:t>
                </a:r>
              </a:p>
            </c:rich>
          </c:tx>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146922208"/>
        <c:crosses val="autoZero"/>
        <c:auto val="1"/>
        <c:lblAlgn val="ctr"/>
        <c:lblOffset val="100"/>
        <c:noMultiLvlLbl val="0"/>
      </c:catAx>
      <c:valAx>
        <c:axId val="1146922208"/>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fr-BE"/>
                  <a:t>Score</a:t>
                </a:r>
                <a:r>
                  <a:rPr lang="fr-BE" baseline="0"/>
                  <a:t> aux échelle du PERMA</a:t>
                </a:r>
                <a:endParaRPr lang="fr-BE"/>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crossAx val="13121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A410109-9883-431B-A305-74259CF0BC47}" type="doc">
      <dgm:prSet loTypeId="urn:microsoft.com/office/officeart/2005/8/layout/process1" loCatId="process" qsTypeId="urn:microsoft.com/office/officeart/2005/8/quickstyle/simple1" qsCatId="simple" csTypeId="urn:microsoft.com/office/officeart/2005/8/colors/accent1_2" csCatId="accent1" phldr="1"/>
      <dgm:spPr/>
    </dgm:pt>
    <dgm:pt modelId="{C62268C8-3C7E-48B9-B91A-912C8322B6CC}">
      <dgm:prSet phldrT="[Texte]"/>
      <dgm:spPr/>
      <dgm:t>
        <a:bodyPr/>
        <a:lstStyle/>
        <a:p>
          <a:r>
            <a:rPr lang="fr-FR" dirty="0"/>
            <a:t>Contexte : Enjeux relatifs au bien-être des enseignants</a:t>
          </a:r>
          <a:endParaRPr lang="fr-BE" dirty="0"/>
        </a:p>
      </dgm:t>
    </dgm:pt>
    <dgm:pt modelId="{E6F45FB2-6A5E-4AED-94CF-04337C596AE3}" type="parTrans" cxnId="{5822901B-F0C8-4A05-AAF0-02F6EFF14812}">
      <dgm:prSet/>
      <dgm:spPr/>
      <dgm:t>
        <a:bodyPr/>
        <a:lstStyle/>
        <a:p>
          <a:endParaRPr lang="fr-BE"/>
        </a:p>
      </dgm:t>
    </dgm:pt>
    <dgm:pt modelId="{B08A13BB-CC81-4D9E-81C4-AB1685811A57}" type="sibTrans" cxnId="{5822901B-F0C8-4A05-AAF0-02F6EFF14812}">
      <dgm:prSet/>
      <dgm:spPr/>
      <dgm:t>
        <a:bodyPr/>
        <a:lstStyle/>
        <a:p>
          <a:endParaRPr lang="fr-BE"/>
        </a:p>
      </dgm:t>
    </dgm:pt>
    <dgm:pt modelId="{675F4073-3167-40C4-9330-E83A0AD414F2}">
      <dgm:prSet phldrT="[Texte]"/>
      <dgm:spPr/>
      <dgm:t>
        <a:bodyPr/>
        <a:lstStyle/>
        <a:p>
          <a:r>
            <a:rPr lang="fr-FR" dirty="0"/>
            <a:t>Méthodologie : enquête menée </a:t>
          </a:r>
          <a:endParaRPr lang="fr-BE" dirty="0"/>
        </a:p>
      </dgm:t>
    </dgm:pt>
    <dgm:pt modelId="{B60527DF-3692-4417-BE65-EE94BB058CDE}" type="parTrans" cxnId="{518CA3CA-D968-4F92-A6AA-EB00DD2431C8}">
      <dgm:prSet/>
      <dgm:spPr/>
      <dgm:t>
        <a:bodyPr/>
        <a:lstStyle/>
        <a:p>
          <a:endParaRPr lang="fr-BE"/>
        </a:p>
      </dgm:t>
    </dgm:pt>
    <dgm:pt modelId="{E576DB29-5C80-4E57-965D-BA8395FC90B7}" type="sibTrans" cxnId="{518CA3CA-D968-4F92-A6AA-EB00DD2431C8}">
      <dgm:prSet/>
      <dgm:spPr/>
      <dgm:t>
        <a:bodyPr/>
        <a:lstStyle/>
        <a:p>
          <a:endParaRPr lang="fr-BE"/>
        </a:p>
      </dgm:t>
    </dgm:pt>
    <dgm:pt modelId="{14ED4CCA-93A0-48D4-A1D3-2E1FE38DE007}">
      <dgm:prSet phldrT="[Texte]"/>
      <dgm:spPr/>
      <dgm:t>
        <a:bodyPr/>
        <a:lstStyle/>
        <a:p>
          <a:r>
            <a:rPr lang="fr-FR" dirty="0"/>
            <a:t>Résultats de l’enquête et discussion</a:t>
          </a:r>
          <a:endParaRPr lang="fr-BE" dirty="0"/>
        </a:p>
      </dgm:t>
    </dgm:pt>
    <dgm:pt modelId="{B8E4A6C0-27C1-4508-93A2-2D0950757DF6}" type="parTrans" cxnId="{212E3BD1-36E5-450A-B444-44206572C8D4}">
      <dgm:prSet/>
      <dgm:spPr/>
      <dgm:t>
        <a:bodyPr/>
        <a:lstStyle/>
        <a:p>
          <a:endParaRPr lang="fr-BE"/>
        </a:p>
      </dgm:t>
    </dgm:pt>
    <dgm:pt modelId="{02AFD302-6809-4B57-9900-74DBD410FC4F}" type="sibTrans" cxnId="{212E3BD1-36E5-450A-B444-44206572C8D4}">
      <dgm:prSet/>
      <dgm:spPr/>
      <dgm:t>
        <a:bodyPr/>
        <a:lstStyle/>
        <a:p>
          <a:endParaRPr lang="fr-BE"/>
        </a:p>
      </dgm:t>
    </dgm:pt>
    <dgm:pt modelId="{85D823FC-8821-46C1-AAB7-6CC8B721098F}">
      <dgm:prSet/>
      <dgm:spPr/>
      <dgm:t>
        <a:bodyPr/>
        <a:lstStyle/>
        <a:p>
          <a:r>
            <a:rPr lang="fr-FR" dirty="0"/>
            <a:t>Notions théoriques autour de la psychopédagogie du bien-être, du bien-être PERMA et du PsyCap</a:t>
          </a:r>
          <a:endParaRPr lang="fr-BE" dirty="0"/>
        </a:p>
      </dgm:t>
    </dgm:pt>
    <dgm:pt modelId="{B2E4E6A7-3B31-41EC-B6F6-2CBFFFF8F930}" type="parTrans" cxnId="{F1D6BADB-E54F-4247-BB62-4640C21207BC}">
      <dgm:prSet/>
      <dgm:spPr/>
      <dgm:t>
        <a:bodyPr/>
        <a:lstStyle/>
        <a:p>
          <a:endParaRPr lang="fr-BE"/>
        </a:p>
      </dgm:t>
    </dgm:pt>
    <dgm:pt modelId="{84F50FBF-283B-4F1A-BB00-CF018979AC6E}" type="sibTrans" cxnId="{F1D6BADB-E54F-4247-BB62-4640C21207BC}">
      <dgm:prSet/>
      <dgm:spPr/>
      <dgm:t>
        <a:bodyPr/>
        <a:lstStyle/>
        <a:p>
          <a:endParaRPr lang="fr-BE"/>
        </a:p>
      </dgm:t>
    </dgm:pt>
    <dgm:pt modelId="{6290B270-DF91-44C9-A80A-72F0FD48450B}" type="pres">
      <dgm:prSet presAssocID="{4A410109-9883-431B-A305-74259CF0BC47}" presName="Name0" presStyleCnt="0">
        <dgm:presLayoutVars>
          <dgm:dir/>
          <dgm:resizeHandles val="exact"/>
        </dgm:presLayoutVars>
      </dgm:prSet>
      <dgm:spPr/>
    </dgm:pt>
    <dgm:pt modelId="{1DE90A4A-F548-46C7-8AE1-7CA0B55CCA82}" type="pres">
      <dgm:prSet presAssocID="{C62268C8-3C7E-48B9-B91A-912C8322B6CC}" presName="node" presStyleLbl="node1" presStyleIdx="0" presStyleCnt="4">
        <dgm:presLayoutVars>
          <dgm:bulletEnabled val="1"/>
        </dgm:presLayoutVars>
      </dgm:prSet>
      <dgm:spPr/>
    </dgm:pt>
    <dgm:pt modelId="{154775B3-07CD-4086-B2A1-8A65FA7C6F47}" type="pres">
      <dgm:prSet presAssocID="{B08A13BB-CC81-4D9E-81C4-AB1685811A57}" presName="sibTrans" presStyleLbl="sibTrans2D1" presStyleIdx="0" presStyleCnt="3"/>
      <dgm:spPr/>
    </dgm:pt>
    <dgm:pt modelId="{AC20649C-A424-41CC-8867-15051DEEF196}" type="pres">
      <dgm:prSet presAssocID="{B08A13BB-CC81-4D9E-81C4-AB1685811A57}" presName="connectorText" presStyleLbl="sibTrans2D1" presStyleIdx="0" presStyleCnt="3"/>
      <dgm:spPr/>
    </dgm:pt>
    <dgm:pt modelId="{7F97210B-99F8-4333-B7C4-A856FB4E35F9}" type="pres">
      <dgm:prSet presAssocID="{85D823FC-8821-46C1-AAB7-6CC8B721098F}" presName="node" presStyleLbl="node1" presStyleIdx="1" presStyleCnt="4">
        <dgm:presLayoutVars>
          <dgm:bulletEnabled val="1"/>
        </dgm:presLayoutVars>
      </dgm:prSet>
      <dgm:spPr/>
    </dgm:pt>
    <dgm:pt modelId="{4D42593E-659E-41AE-BDCF-72E62BF16D9C}" type="pres">
      <dgm:prSet presAssocID="{84F50FBF-283B-4F1A-BB00-CF018979AC6E}" presName="sibTrans" presStyleLbl="sibTrans2D1" presStyleIdx="1" presStyleCnt="3"/>
      <dgm:spPr/>
    </dgm:pt>
    <dgm:pt modelId="{27DC0C06-63B6-4F4D-9AC1-51A0EB7F50F7}" type="pres">
      <dgm:prSet presAssocID="{84F50FBF-283B-4F1A-BB00-CF018979AC6E}" presName="connectorText" presStyleLbl="sibTrans2D1" presStyleIdx="1" presStyleCnt="3"/>
      <dgm:spPr/>
    </dgm:pt>
    <dgm:pt modelId="{96F73E94-4331-4E43-A3BB-A080BC22F5F7}" type="pres">
      <dgm:prSet presAssocID="{675F4073-3167-40C4-9330-E83A0AD414F2}" presName="node" presStyleLbl="node1" presStyleIdx="2" presStyleCnt="4">
        <dgm:presLayoutVars>
          <dgm:bulletEnabled val="1"/>
        </dgm:presLayoutVars>
      </dgm:prSet>
      <dgm:spPr/>
    </dgm:pt>
    <dgm:pt modelId="{7D0ACB56-3264-417F-AE03-EED68A5A5743}" type="pres">
      <dgm:prSet presAssocID="{E576DB29-5C80-4E57-965D-BA8395FC90B7}" presName="sibTrans" presStyleLbl="sibTrans2D1" presStyleIdx="2" presStyleCnt="3"/>
      <dgm:spPr/>
    </dgm:pt>
    <dgm:pt modelId="{2E5F5F94-BAFC-46C0-9A37-579C52BF1A61}" type="pres">
      <dgm:prSet presAssocID="{E576DB29-5C80-4E57-965D-BA8395FC90B7}" presName="connectorText" presStyleLbl="sibTrans2D1" presStyleIdx="2" presStyleCnt="3"/>
      <dgm:spPr/>
    </dgm:pt>
    <dgm:pt modelId="{3139AAD4-9F2B-4CB3-89E2-A37097DDAB12}" type="pres">
      <dgm:prSet presAssocID="{14ED4CCA-93A0-48D4-A1D3-2E1FE38DE007}" presName="node" presStyleLbl="node1" presStyleIdx="3" presStyleCnt="4">
        <dgm:presLayoutVars>
          <dgm:bulletEnabled val="1"/>
        </dgm:presLayoutVars>
      </dgm:prSet>
      <dgm:spPr/>
    </dgm:pt>
  </dgm:ptLst>
  <dgm:cxnLst>
    <dgm:cxn modelId="{41D2C711-7C65-41D3-9FB8-04DBB605F527}" type="presOf" srcId="{B08A13BB-CC81-4D9E-81C4-AB1685811A57}" destId="{AC20649C-A424-41CC-8867-15051DEEF196}" srcOrd="1" destOrd="0" presId="urn:microsoft.com/office/officeart/2005/8/layout/process1"/>
    <dgm:cxn modelId="{E0E7D715-5CF8-4337-BAA8-9BBB354FB22F}" type="presOf" srcId="{4A410109-9883-431B-A305-74259CF0BC47}" destId="{6290B270-DF91-44C9-A80A-72F0FD48450B}" srcOrd="0" destOrd="0" presId="urn:microsoft.com/office/officeart/2005/8/layout/process1"/>
    <dgm:cxn modelId="{3613EC1A-7B31-48B8-86E3-687B014193A7}" type="presOf" srcId="{84F50FBF-283B-4F1A-BB00-CF018979AC6E}" destId="{4D42593E-659E-41AE-BDCF-72E62BF16D9C}" srcOrd="0" destOrd="0" presId="urn:microsoft.com/office/officeart/2005/8/layout/process1"/>
    <dgm:cxn modelId="{5822901B-F0C8-4A05-AAF0-02F6EFF14812}" srcId="{4A410109-9883-431B-A305-74259CF0BC47}" destId="{C62268C8-3C7E-48B9-B91A-912C8322B6CC}" srcOrd="0" destOrd="0" parTransId="{E6F45FB2-6A5E-4AED-94CF-04337C596AE3}" sibTransId="{B08A13BB-CC81-4D9E-81C4-AB1685811A57}"/>
    <dgm:cxn modelId="{EB0CA426-F6B8-4805-A516-61523710A5B0}" type="presOf" srcId="{B08A13BB-CC81-4D9E-81C4-AB1685811A57}" destId="{154775B3-07CD-4086-B2A1-8A65FA7C6F47}" srcOrd="0" destOrd="0" presId="urn:microsoft.com/office/officeart/2005/8/layout/process1"/>
    <dgm:cxn modelId="{9C6EA86B-9446-4A7A-8598-F5C429973A29}" type="presOf" srcId="{E576DB29-5C80-4E57-965D-BA8395FC90B7}" destId="{2E5F5F94-BAFC-46C0-9A37-579C52BF1A61}" srcOrd="1" destOrd="0" presId="urn:microsoft.com/office/officeart/2005/8/layout/process1"/>
    <dgm:cxn modelId="{777F357D-C562-4C9A-88FB-DE78A919C023}" type="presOf" srcId="{84F50FBF-283B-4F1A-BB00-CF018979AC6E}" destId="{27DC0C06-63B6-4F4D-9AC1-51A0EB7F50F7}" srcOrd="1" destOrd="0" presId="urn:microsoft.com/office/officeart/2005/8/layout/process1"/>
    <dgm:cxn modelId="{BD4F8B95-ACC2-498C-98A0-CB6BF5934FBB}" type="presOf" srcId="{675F4073-3167-40C4-9330-E83A0AD414F2}" destId="{96F73E94-4331-4E43-A3BB-A080BC22F5F7}" srcOrd="0" destOrd="0" presId="urn:microsoft.com/office/officeart/2005/8/layout/process1"/>
    <dgm:cxn modelId="{4141D19B-CC7D-474E-871A-A9ADEDC7A51E}" type="presOf" srcId="{E576DB29-5C80-4E57-965D-BA8395FC90B7}" destId="{7D0ACB56-3264-417F-AE03-EED68A5A5743}" srcOrd="0" destOrd="0" presId="urn:microsoft.com/office/officeart/2005/8/layout/process1"/>
    <dgm:cxn modelId="{CF5DF3AA-93C1-40E9-BA86-6FA4E24C01B2}" type="presOf" srcId="{C62268C8-3C7E-48B9-B91A-912C8322B6CC}" destId="{1DE90A4A-F548-46C7-8AE1-7CA0B55CCA82}" srcOrd="0" destOrd="0" presId="urn:microsoft.com/office/officeart/2005/8/layout/process1"/>
    <dgm:cxn modelId="{A0CD19C5-D8D1-4243-9EEF-AE462B06CE02}" type="presOf" srcId="{85D823FC-8821-46C1-AAB7-6CC8B721098F}" destId="{7F97210B-99F8-4333-B7C4-A856FB4E35F9}" srcOrd="0" destOrd="0" presId="urn:microsoft.com/office/officeart/2005/8/layout/process1"/>
    <dgm:cxn modelId="{878FA4C7-4AF6-4AC2-BBD7-8137856439E4}" type="presOf" srcId="{14ED4CCA-93A0-48D4-A1D3-2E1FE38DE007}" destId="{3139AAD4-9F2B-4CB3-89E2-A37097DDAB12}" srcOrd="0" destOrd="0" presId="urn:microsoft.com/office/officeart/2005/8/layout/process1"/>
    <dgm:cxn modelId="{518CA3CA-D968-4F92-A6AA-EB00DD2431C8}" srcId="{4A410109-9883-431B-A305-74259CF0BC47}" destId="{675F4073-3167-40C4-9330-E83A0AD414F2}" srcOrd="2" destOrd="0" parTransId="{B60527DF-3692-4417-BE65-EE94BB058CDE}" sibTransId="{E576DB29-5C80-4E57-965D-BA8395FC90B7}"/>
    <dgm:cxn modelId="{212E3BD1-36E5-450A-B444-44206572C8D4}" srcId="{4A410109-9883-431B-A305-74259CF0BC47}" destId="{14ED4CCA-93A0-48D4-A1D3-2E1FE38DE007}" srcOrd="3" destOrd="0" parTransId="{B8E4A6C0-27C1-4508-93A2-2D0950757DF6}" sibTransId="{02AFD302-6809-4B57-9900-74DBD410FC4F}"/>
    <dgm:cxn modelId="{F1D6BADB-E54F-4247-BB62-4640C21207BC}" srcId="{4A410109-9883-431B-A305-74259CF0BC47}" destId="{85D823FC-8821-46C1-AAB7-6CC8B721098F}" srcOrd="1" destOrd="0" parTransId="{B2E4E6A7-3B31-41EC-B6F6-2CBFFFF8F930}" sibTransId="{84F50FBF-283B-4F1A-BB00-CF018979AC6E}"/>
    <dgm:cxn modelId="{214A4168-F8B9-41AE-ACA1-CFDD698ED402}" type="presParOf" srcId="{6290B270-DF91-44C9-A80A-72F0FD48450B}" destId="{1DE90A4A-F548-46C7-8AE1-7CA0B55CCA82}" srcOrd="0" destOrd="0" presId="urn:microsoft.com/office/officeart/2005/8/layout/process1"/>
    <dgm:cxn modelId="{A5884C6D-19AA-439A-BAFD-9DC4C7C8984C}" type="presParOf" srcId="{6290B270-DF91-44C9-A80A-72F0FD48450B}" destId="{154775B3-07CD-4086-B2A1-8A65FA7C6F47}" srcOrd="1" destOrd="0" presId="urn:microsoft.com/office/officeart/2005/8/layout/process1"/>
    <dgm:cxn modelId="{024B6457-C4F6-4667-AAC5-6DB358AFACD0}" type="presParOf" srcId="{154775B3-07CD-4086-B2A1-8A65FA7C6F47}" destId="{AC20649C-A424-41CC-8867-15051DEEF196}" srcOrd="0" destOrd="0" presId="urn:microsoft.com/office/officeart/2005/8/layout/process1"/>
    <dgm:cxn modelId="{2331794D-BB35-46DC-BBD2-C61965379419}" type="presParOf" srcId="{6290B270-DF91-44C9-A80A-72F0FD48450B}" destId="{7F97210B-99F8-4333-B7C4-A856FB4E35F9}" srcOrd="2" destOrd="0" presId="urn:microsoft.com/office/officeart/2005/8/layout/process1"/>
    <dgm:cxn modelId="{4BCF25CC-0BAB-45C2-93E0-2B85C102B445}" type="presParOf" srcId="{6290B270-DF91-44C9-A80A-72F0FD48450B}" destId="{4D42593E-659E-41AE-BDCF-72E62BF16D9C}" srcOrd="3" destOrd="0" presId="urn:microsoft.com/office/officeart/2005/8/layout/process1"/>
    <dgm:cxn modelId="{D82BB7EF-034A-4971-A930-8F472FF0585C}" type="presParOf" srcId="{4D42593E-659E-41AE-BDCF-72E62BF16D9C}" destId="{27DC0C06-63B6-4F4D-9AC1-51A0EB7F50F7}" srcOrd="0" destOrd="0" presId="urn:microsoft.com/office/officeart/2005/8/layout/process1"/>
    <dgm:cxn modelId="{1CAFE39F-B5CE-4A8B-A71C-6E9A019ACF09}" type="presParOf" srcId="{6290B270-DF91-44C9-A80A-72F0FD48450B}" destId="{96F73E94-4331-4E43-A3BB-A080BC22F5F7}" srcOrd="4" destOrd="0" presId="urn:microsoft.com/office/officeart/2005/8/layout/process1"/>
    <dgm:cxn modelId="{58468009-ED49-4957-A7BD-E5FBCF5CFF1F}" type="presParOf" srcId="{6290B270-DF91-44C9-A80A-72F0FD48450B}" destId="{7D0ACB56-3264-417F-AE03-EED68A5A5743}" srcOrd="5" destOrd="0" presId="urn:microsoft.com/office/officeart/2005/8/layout/process1"/>
    <dgm:cxn modelId="{25EA9823-54A1-4289-8240-1979106D1CE5}" type="presParOf" srcId="{7D0ACB56-3264-417F-AE03-EED68A5A5743}" destId="{2E5F5F94-BAFC-46C0-9A37-579C52BF1A61}" srcOrd="0" destOrd="0" presId="urn:microsoft.com/office/officeart/2005/8/layout/process1"/>
    <dgm:cxn modelId="{50B08441-3EEC-423E-9AD6-173459BAA217}" type="presParOf" srcId="{6290B270-DF91-44C9-A80A-72F0FD48450B}" destId="{3139AAD4-9F2B-4CB3-89E2-A37097DDAB1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88370-102A-47FD-B346-84657ECC42AA}" type="doc">
      <dgm:prSet loTypeId="urn:microsoft.com/office/officeart/2005/8/layout/hierarchy4" loCatId="hierarchy" qsTypeId="urn:microsoft.com/office/officeart/2005/8/quickstyle/simple1#2" qsCatId="simple" csTypeId="urn:microsoft.com/office/officeart/2005/8/colors/accent1_2#2" csCatId="accent1" phldr="1"/>
      <dgm:spPr/>
      <dgm:t>
        <a:bodyPr/>
        <a:lstStyle/>
        <a:p>
          <a:endParaRPr lang="fr-BE"/>
        </a:p>
      </dgm:t>
    </dgm:pt>
    <dgm:pt modelId="{AA996D0B-32A2-4FF6-85E5-605AE3852FC6}">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2800" dirty="0"/>
            <a:t>Champ : Psychologie positive </a:t>
          </a:r>
        </a:p>
        <a:p>
          <a:r>
            <a:rPr lang="fr-FR" sz="2800" i="1" dirty="0"/>
            <a:t>(// psychologie traditionnelle)</a:t>
          </a:r>
          <a:endParaRPr lang="fr-BE" sz="2800" i="1" dirty="0"/>
        </a:p>
      </dgm:t>
    </dgm:pt>
    <dgm:pt modelId="{AD565789-192E-4103-BE02-21CF3D0F06AD}" type="parTrans" cxnId="{ABD85872-6D53-49C2-B919-9F66792A08D9}">
      <dgm:prSet/>
      <dgm:spPr/>
      <dgm:t>
        <a:bodyPr/>
        <a:lstStyle/>
        <a:p>
          <a:endParaRPr lang="fr-BE"/>
        </a:p>
      </dgm:t>
    </dgm:pt>
    <dgm:pt modelId="{3F98286A-323D-4B1A-A088-1FE75CF0C50D}" type="sibTrans" cxnId="{ABD85872-6D53-49C2-B919-9F66792A08D9}">
      <dgm:prSet/>
      <dgm:spPr/>
      <dgm:t>
        <a:bodyPr/>
        <a:lstStyle/>
        <a:p>
          <a:endParaRPr lang="fr-BE"/>
        </a:p>
      </dgm:t>
    </dgm:pt>
    <dgm:pt modelId="{6CD3D9A3-11D6-4B08-9294-87F2762A3EB3}">
      <dgm:prSet phldrT="[Texte]" custT="1"/>
      <dgm:spPr/>
      <dgm:t>
        <a:bodyPr/>
        <a:lstStyle/>
        <a:p>
          <a:r>
            <a:rPr lang="fr-FR" sz="2000" dirty="0"/>
            <a:t>Concept / Mesure : PERMA </a:t>
          </a:r>
        </a:p>
        <a:p>
          <a:r>
            <a:rPr lang="fr-FR" sz="1800" dirty="0"/>
            <a:t>(</a:t>
          </a:r>
          <a:r>
            <a:rPr lang="en-US" sz="1800" noProof="0" dirty="0"/>
            <a:t>positive emotions, engagement, positive relationship, meaning, accomplishment</a:t>
          </a:r>
          <a:r>
            <a:rPr lang="fr-FR" sz="1800" dirty="0"/>
            <a:t>)</a:t>
          </a:r>
          <a:endParaRPr lang="fr-BE" sz="2000" dirty="0"/>
        </a:p>
      </dgm:t>
    </dgm:pt>
    <dgm:pt modelId="{63152061-322B-425C-A274-931D5E5A1E3F}" type="parTrans" cxnId="{38753353-3951-4883-8EC6-68556F036F7E}">
      <dgm:prSet/>
      <dgm:spPr/>
      <dgm:t>
        <a:bodyPr/>
        <a:lstStyle/>
        <a:p>
          <a:endParaRPr lang="fr-BE"/>
        </a:p>
      </dgm:t>
    </dgm:pt>
    <dgm:pt modelId="{3B9CB4C3-3B65-478E-860A-F6405E336287}" type="sibTrans" cxnId="{38753353-3951-4883-8EC6-68556F036F7E}">
      <dgm:prSet/>
      <dgm:spPr/>
      <dgm:t>
        <a:bodyPr/>
        <a:lstStyle/>
        <a:p>
          <a:endParaRPr lang="fr-BE"/>
        </a:p>
      </dgm:t>
    </dgm:pt>
    <dgm:pt modelId="{99A6A670-D284-43C5-8A37-47B02A029D97}">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a:t>Champ : Psychologie positive organisationnelle</a:t>
          </a:r>
          <a:endParaRPr lang="fr-BE" dirty="0"/>
        </a:p>
      </dgm:t>
    </dgm:pt>
    <dgm:pt modelId="{58EA9A7C-955E-4E1D-98E5-C2DC5218C1E3}" type="parTrans" cxnId="{C5D9EACD-EDCA-41CF-9108-F800B7B37B70}">
      <dgm:prSet/>
      <dgm:spPr/>
      <dgm:t>
        <a:bodyPr/>
        <a:lstStyle/>
        <a:p>
          <a:endParaRPr lang="fr-BE"/>
        </a:p>
      </dgm:t>
    </dgm:pt>
    <dgm:pt modelId="{EC5FEEE6-1DE2-4EFD-B158-E4FD978B356C}" type="sibTrans" cxnId="{C5D9EACD-EDCA-41CF-9108-F800B7B37B70}">
      <dgm:prSet/>
      <dgm:spPr/>
      <dgm:t>
        <a:bodyPr/>
        <a:lstStyle/>
        <a:p>
          <a:endParaRPr lang="fr-BE"/>
        </a:p>
      </dgm:t>
    </dgm:pt>
    <dgm:pt modelId="{8E74BDAB-9267-4D5D-834F-7080FF6FB022}">
      <dgm:prSet phldrT="[Texte]" custT="1"/>
      <dgm:spPr/>
      <dgm:t>
        <a:bodyPr anchor="t"/>
        <a:lstStyle/>
        <a:p>
          <a:r>
            <a:rPr lang="fr-FR" sz="2000" dirty="0"/>
            <a:t>Concept / Mesure : PSYCAP</a:t>
          </a:r>
        </a:p>
        <a:p>
          <a:r>
            <a:rPr lang="fr-FR" sz="2000" dirty="0"/>
            <a:t> Capital Psychologique </a:t>
          </a:r>
          <a:r>
            <a:rPr lang="fr-FR" sz="1800" dirty="0"/>
            <a:t>(Espoir, Auto-efficacité, Résilience, Optimisme) </a:t>
          </a:r>
          <a:endParaRPr lang="fr-BE" sz="2000" dirty="0"/>
        </a:p>
      </dgm:t>
    </dgm:pt>
    <dgm:pt modelId="{56ACB393-96FA-44C5-8D25-692AB879BF2B}" type="parTrans" cxnId="{4B822E38-9F7A-491C-B52B-FDFB531AEEA1}">
      <dgm:prSet/>
      <dgm:spPr/>
      <dgm:t>
        <a:bodyPr/>
        <a:lstStyle/>
        <a:p>
          <a:endParaRPr lang="fr-BE"/>
        </a:p>
      </dgm:t>
    </dgm:pt>
    <dgm:pt modelId="{135E2931-2C20-4741-A3D9-735864076F84}" type="sibTrans" cxnId="{4B822E38-9F7A-491C-B52B-FDFB531AEEA1}">
      <dgm:prSet/>
      <dgm:spPr/>
      <dgm:t>
        <a:bodyPr/>
        <a:lstStyle/>
        <a:p>
          <a:endParaRPr lang="fr-BE"/>
        </a:p>
      </dgm:t>
    </dgm:pt>
    <dgm:pt modelId="{36BF43E8-6DA6-4AF5-9032-20CE4B4BB6E0}" type="pres">
      <dgm:prSet presAssocID="{23288370-102A-47FD-B346-84657ECC42AA}" presName="Name0" presStyleCnt="0">
        <dgm:presLayoutVars>
          <dgm:chPref val="1"/>
          <dgm:dir/>
          <dgm:animOne val="branch"/>
          <dgm:animLvl val="lvl"/>
          <dgm:resizeHandles/>
        </dgm:presLayoutVars>
      </dgm:prSet>
      <dgm:spPr/>
    </dgm:pt>
    <dgm:pt modelId="{630299C9-3C36-424A-9B60-90033F519875}" type="pres">
      <dgm:prSet presAssocID="{AA996D0B-32A2-4FF6-85E5-605AE3852FC6}" presName="vertOne" presStyleCnt="0"/>
      <dgm:spPr/>
    </dgm:pt>
    <dgm:pt modelId="{02D6AF11-C7EF-4080-B16D-BA99E26AC9A1}" type="pres">
      <dgm:prSet presAssocID="{AA996D0B-32A2-4FF6-85E5-605AE3852FC6}" presName="txOne" presStyleLbl="node0" presStyleIdx="0" presStyleCnt="1">
        <dgm:presLayoutVars>
          <dgm:chPref val="3"/>
        </dgm:presLayoutVars>
      </dgm:prSet>
      <dgm:spPr/>
    </dgm:pt>
    <dgm:pt modelId="{A9D19003-0C9C-4F9D-A5F4-B51C80F7A077}" type="pres">
      <dgm:prSet presAssocID="{AA996D0B-32A2-4FF6-85E5-605AE3852FC6}" presName="parTransOne" presStyleCnt="0"/>
      <dgm:spPr/>
    </dgm:pt>
    <dgm:pt modelId="{E70ABFD4-171F-4471-B87C-31549E3C4A00}" type="pres">
      <dgm:prSet presAssocID="{AA996D0B-32A2-4FF6-85E5-605AE3852FC6}" presName="horzOne" presStyleCnt="0"/>
      <dgm:spPr/>
    </dgm:pt>
    <dgm:pt modelId="{ECF93E7B-891F-4CEC-9DD0-61A10D511E87}" type="pres">
      <dgm:prSet presAssocID="{6CD3D9A3-11D6-4B08-9294-87F2762A3EB3}" presName="vertTwo" presStyleCnt="0"/>
      <dgm:spPr/>
    </dgm:pt>
    <dgm:pt modelId="{2CAA8334-1EA1-4CD9-A151-3FB4765A8B29}" type="pres">
      <dgm:prSet presAssocID="{6CD3D9A3-11D6-4B08-9294-87F2762A3EB3}" presName="txTwo" presStyleLbl="node2" presStyleIdx="0" presStyleCnt="2" custScaleY="209070">
        <dgm:presLayoutVars>
          <dgm:chPref val="3"/>
        </dgm:presLayoutVars>
      </dgm:prSet>
      <dgm:spPr/>
    </dgm:pt>
    <dgm:pt modelId="{B78EAF83-2D76-4D78-8ADC-649316DC1DC3}" type="pres">
      <dgm:prSet presAssocID="{6CD3D9A3-11D6-4B08-9294-87F2762A3EB3}" presName="horzTwo" presStyleCnt="0"/>
      <dgm:spPr/>
    </dgm:pt>
    <dgm:pt modelId="{E25FD563-3EFA-447E-940B-E053DF2E64F9}" type="pres">
      <dgm:prSet presAssocID="{3B9CB4C3-3B65-478E-860A-F6405E336287}" presName="sibSpaceTwo" presStyleCnt="0"/>
      <dgm:spPr/>
    </dgm:pt>
    <dgm:pt modelId="{7CB5FFCF-7D51-4A00-BD24-836F3A078606}" type="pres">
      <dgm:prSet presAssocID="{99A6A670-D284-43C5-8A37-47B02A029D97}" presName="vertTwo" presStyleCnt="0"/>
      <dgm:spPr/>
    </dgm:pt>
    <dgm:pt modelId="{04C0F71A-4F09-4B38-9126-EC2FDCF0BA18}" type="pres">
      <dgm:prSet presAssocID="{99A6A670-D284-43C5-8A37-47B02A029D97}" presName="txTwo" presStyleLbl="node2" presStyleIdx="1" presStyleCnt="2">
        <dgm:presLayoutVars>
          <dgm:chPref val="3"/>
        </dgm:presLayoutVars>
      </dgm:prSet>
      <dgm:spPr/>
    </dgm:pt>
    <dgm:pt modelId="{010DC2FE-7059-4021-9606-7841581867B6}" type="pres">
      <dgm:prSet presAssocID="{99A6A670-D284-43C5-8A37-47B02A029D97}" presName="parTransTwo" presStyleCnt="0"/>
      <dgm:spPr/>
    </dgm:pt>
    <dgm:pt modelId="{0FED4BC8-2836-481F-ACF2-3A2D0462537B}" type="pres">
      <dgm:prSet presAssocID="{99A6A670-D284-43C5-8A37-47B02A029D97}" presName="horzTwo" presStyleCnt="0"/>
      <dgm:spPr/>
    </dgm:pt>
    <dgm:pt modelId="{1C1184CD-DA8D-4D88-BFBE-6A7C2A4D4ABF}" type="pres">
      <dgm:prSet presAssocID="{8E74BDAB-9267-4D5D-834F-7080FF6FB022}" presName="vertThree" presStyleCnt="0"/>
      <dgm:spPr/>
    </dgm:pt>
    <dgm:pt modelId="{20405C60-4EAF-4E3D-BD3E-9E52620A2118}" type="pres">
      <dgm:prSet presAssocID="{8E74BDAB-9267-4D5D-834F-7080FF6FB022}" presName="txThree" presStyleLbl="node3" presStyleIdx="0" presStyleCnt="1">
        <dgm:presLayoutVars>
          <dgm:chPref val="3"/>
        </dgm:presLayoutVars>
      </dgm:prSet>
      <dgm:spPr/>
    </dgm:pt>
    <dgm:pt modelId="{85033530-FDB6-4A37-B391-1D87183B38B8}" type="pres">
      <dgm:prSet presAssocID="{8E74BDAB-9267-4D5D-834F-7080FF6FB022}" presName="horzThree" presStyleCnt="0"/>
      <dgm:spPr/>
    </dgm:pt>
  </dgm:ptLst>
  <dgm:cxnLst>
    <dgm:cxn modelId="{6E8E4609-F7CF-479F-98A0-141F010B2B1E}" type="presOf" srcId="{AA996D0B-32A2-4FF6-85E5-605AE3852FC6}" destId="{02D6AF11-C7EF-4080-B16D-BA99E26AC9A1}" srcOrd="0" destOrd="0" presId="urn:microsoft.com/office/officeart/2005/8/layout/hierarchy4"/>
    <dgm:cxn modelId="{4B822E38-9F7A-491C-B52B-FDFB531AEEA1}" srcId="{99A6A670-D284-43C5-8A37-47B02A029D97}" destId="{8E74BDAB-9267-4D5D-834F-7080FF6FB022}" srcOrd="0" destOrd="0" parTransId="{56ACB393-96FA-44C5-8D25-692AB879BF2B}" sibTransId="{135E2931-2C20-4741-A3D9-735864076F84}"/>
    <dgm:cxn modelId="{DEDC433D-18FF-4067-9BE7-CB7F3982AFD0}" type="presOf" srcId="{23288370-102A-47FD-B346-84657ECC42AA}" destId="{36BF43E8-6DA6-4AF5-9032-20CE4B4BB6E0}" srcOrd="0" destOrd="0" presId="urn:microsoft.com/office/officeart/2005/8/layout/hierarchy4"/>
    <dgm:cxn modelId="{9EF6BD60-5B97-47A9-AAEE-607A6EA84738}" type="presOf" srcId="{8E74BDAB-9267-4D5D-834F-7080FF6FB022}" destId="{20405C60-4EAF-4E3D-BD3E-9E52620A2118}" srcOrd="0" destOrd="0" presId="urn:microsoft.com/office/officeart/2005/8/layout/hierarchy4"/>
    <dgm:cxn modelId="{05BF9247-65F2-40A1-9BCC-952D82828BF1}" type="presOf" srcId="{6CD3D9A3-11D6-4B08-9294-87F2762A3EB3}" destId="{2CAA8334-1EA1-4CD9-A151-3FB4765A8B29}" srcOrd="0" destOrd="0" presId="urn:microsoft.com/office/officeart/2005/8/layout/hierarchy4"/>
    <dgm:cxn modelId="{ABD85872-6D53-49C2-B919-9F66792A08D9}" srcId="{23288370-102A-47FD-B346-84657ECC42AA}" destId="{AA996D0B-32A2-4FF6-85E5-605AE3852FC6}" srcOrd="0" destOrd="0" parTransId="{AD565789-192E-4103-BE02-21CF3D0F06AD}" sibTransId="{3F98286A-323D-4B1A-A088-1FE75CF0C50D}"/>
    <dgm:cxn modelId="{38753353-3951-4883-8EC6-68556F036F7E}" srcId="{AA996D0B-32A2-4FF6-85E5-605AE3852FC6}" destId="{6CD3D9A3-11D6-4B08-9294-87F2762A3EB3}" srcOrd="0" destOrd="0" parTransId="{63152061-322B-425C-A274-931D5E5A1E3F}" sibTransId="{3B9CB4C3-3B65-478E-860A-F6405E336287}"/>
    <dgm:cxn modelId="{56A056AA-4E6F-4997-AE36-040E852143D3}" type="presOf" srcId="{99A6A670-D284-43C5-8A37-47B02A029D97}" destId="{04C0F71A-4F09-4B38-9126-EC2FDCF0BA18}" srcOrd="0" destOrd="0" presId="urn:microsoft.com/office/officeart/2005/8/layout/hierarchy4"/>
    <dgm:cxn modelId="{C5D9EACD-EDCA-41CF-9108-F800B7B37B70}" srcId="{AA996D0B-32A2-4FF6-85E5-605AE3852FC6}" destId="{99A6A670-D284-43C5-8A37-47B02A029D97}" srcOrd="1" destOrd="0" parTransId="{58EA9A7C-955E-4E1D-98E5-C2DC5218C1E3}" sibTransId="{EC5FEEE6-1DE2-4EFD-B158-E4FD978B356C}"/>
    <dgm:cxn modelId="{EC05F6BA-98C7-4C3B-AED7-8E60B346C5EF}" type="presParOf" srcId="{36BF43E8-6DA6-4AF5-9032-20CE4B4BB6E0}" destId="{630299C9-3C36-424A-9B60-90033F519875}" srcOrd="0" destOrd="0" presId="urn:microsoft.com/office/officeart/2005/8/layout/hierarchy4"/>
    <dgm:cxn modelId="{6570101C-066B-43B2-99BA-37E122DC0DAA}" type="presParOf" srcId="{630299C9-3C36-424A-9B60-90033F519875}" destId="{02D6AF11-C7EF-4080-B16D-BA99E26AC9A1}" srcOrd="0" destOrd="0" presId="urn:microsoft.com/office/officeart/2005/8/layout/hierarchy4"/>
    <dgm:cxn modelId="{4DF6520D-2B5E-4494-99D9-2909F57CA0EC}" type="presParOf" srcId="{630299C9-3C36-424A-9B60-90033F519875}" destId="{A9D19003-0C9C-4F9D-A5F4-B51C80F7A077}" srcOrd="1" destOrd="0" presId="urn:microsoft.com/office/officeart/2005/8/layout/hierarchy4"/>
    <dgm:cxn modelId="{04DE8F60-72DC-481F-BBF0-0F101321FFEC}" type="presParOf" srcId="{630299C9-3C36-424A-9B60-90033F519875}" destId="{E70ABFD4-171F-4471-B87C-31549E3C4A00}" srcOrd="2" destOrd="0" presId="urn:microsoft.com/office/officeart/2005/8/layout/hierarchy4"/>
    <dgm:cxn modelId="{BC7E3CB1-C672-47FD-9AB5-398A830A087E}" type="presParOf" srcId="{E70ABFD4-171F-4471-B87C-31549E3C4A00}" destId="{ECF93E7B-891F-4CEC-9DD0-61A10D511E87}" srcOrd="0" destOrd="0" presId="urn:microsoft.com/office/officeart/2005/8/layout/hierarchy4"/>
    <dgm:cxn modelId="{B235189F-C37A-44A1-9F79-0F563759D63F}" type="presParOf" srcId="{ECF93E7B-891F-4CEC-9DD0-61A10D511E87}" destId="{2CAA8334-1EA1-4CD9-A151-3FB4765A8B29}" srcOrd="0" destOrd="0" presId="urn:microsoft.com/office/officeart/2005/8/layout/hierarchy4"/>
    <dgm:cxn modelId="{8F4D7F2A-1007-4910-B453-EFAEEE90B8DB}" type="presParOf" srcId="{ECF93E7B-891F-4CEC-9DD0-61A10D511E87}" destId="{B78EAF83-2D76-4D78-8ADC-649316DC1DC3}" srcOrd="1" destOrd="0" presId="urn:microsoft.com/office/officeart/2005/8/layout/hierarchy4"/>
    <dgm:cxn modelId="{FD99511D-35CB-419E-A605-1BCE4BCCC3D4}" type="presParOf" srcId="{E70ABFD4-171F-4471-B87C-31549E3C4A00}" destId="{E25FD563-3EFA-447E-940B-E053DF2E64F9}" srcOrd="1" destOrd="0" presId="urn:microsoft.com/office/officeart/2005/8/layout/hierarchy4"/>
    <dgm:cxn modelId="{4A0C8DB2-8899-4B39-949E-5783EA6E1AB2}" type="presParOf" srcId="{E70ABFD4-171F-4471-B87C-31549E3C4A00}" destId="{7CB5FFCF-7D51-4A00-BD24-836F3A078606}" srcOrd="2" destOrd="0" presId="urn:microsoft.com/office/officeart/2005/8/layout/hierarchy4"/>
    <dgm:cxn modelId="{F8294CA5-1FCE-4D06-BDF3-0B8C33011C8D}" type="presParOf" srcId="{7CB5FFCF-7D51-4A00-BD24-836F3A078606}" destId="{04C0F71A-4F09-4B38-9126-EC2FDCF0BA18}" srcOrd="0" destOrd="0" presId="urn:microsoft.com/office/officeart/2005/8/layout/hierarchy4"/>
    <dgm:cxn modelId="{038A5074-0F4E-46C2-B571-D2CC09995F08}" type="presParOf" srcId="{7CB5FFCF-7D51-4A00-BD24-836F3A078606}" destId="{010DC2FE-7059-4021-9606-7841581867B6}" srcOrd="1" destOrd="0" presId="urn:microsoft.com/office/officeart/2005/8/layout/hierarchy4"/>
    <dgm:cxn modelId="{E78CEF15-7147-4C3D-BDA2-03245074911B}" type="presParOf" srcId="{7CB5FFCF-7D51-4A00-BD24-836F3A078606}" destId="{0FED4BC8-2836-481F-ACF2-3A2D0462537B}" srcOrd="2" destOrd="0" presId="urn:microsoft.com/office/officeart/2005/8/layout/hierarchy4"/>
    <dgm:cxn modelId="{1DF4777D-65D3-4E4E-B3FF-81C7F13E8649}" type="presParOf" srcId="{0FED4BC8-2836-481F-ACF2-3A2D0462537B}" destId="{1C1184CD-DA8D-4D88-BFBE-6A7C2A4D4ABF}" srcOrd="0" destOrd="0" presId="urn:microsoft.com/office/officeart/2005/8/layout/hierarchy4"/>
    <dgm:cxn modelId="{CC90AA12-10E6-451A-8C00-9A2E6C2520B8}" type="presParOf" srcId="{1C1184CD-DA8D-4D88-BFBE-6A7C2A4D4ABF}" destId="{20405C60-4EAF-4E3D-BD3E-9E52620A2118}" srcOrd="0" destOrd="0" presId="urn:microsoft.com/office/officeart/2005/8/layout/hierarchy4"/>
    <dgm:cxn modelId="{21BC31B0-C4C5-48AF-8164-FA3868707D49}" type="presParOf" srcId="{1C1184CD-DA8D-4D88-BFBE-6A7C2A4D4ABF}" destId="{85033530-FDB6-4A37-B391-1D87183B38B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90A4A-F548-46C7-8AE1-7CA0B55CCA82}">
      <dsp:nvSpPr>
        <dsp:cNvPr id="0" name=""/>
        <dsp:cNvSpPr/>
      </dsp:nvSpPr>
      <dsp:spPr>
        <a:xfrm>
          <a:off x="3860" y="322581"/>
          <a:ext cx="1687933" cy="18198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Contexte : Enjeux relatifs au bien-être des enseignants</a:t>
          </a:r>
          <a:endParaRPr lang="fr-BE" sz="1600" kern="1200" dirty="0"/>
        </a:p>
      </dsp:txBody>
      <dsp:txXfrm>
        <a:off x="53298" y="372019"/>
        <a:ext cx="1589057" cy="1720927"/>
      </dsp:txXfrm>
    </dsp:sp>
    <dsp:sp modelId="{154775B3-07CD-4086-B2A1-8A65FA7C6F47}">
      <dsp:nvSpPr>
        <dsp:cNvPr id="0" name=""/>
        <dsp:cNvSpPr/>
      </dsp:nvSpPr>
      <dsp:spPr>
        <a:xfrm>
          <a:off x="1860587"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1860587" y="1106900"/>
        <a:ext cx="250489" cy="251165"/>
      </dsp:txXfrm>
    </dsp:sp>
    <dsp:sp modelId="{7F97210B-99F8-4333-B7C4-A856FB4E35F9}">
      <dsp:nvSpPr>
        <dsp:cNvPr id="0" name=""/>
        <dsp:cNvSpPr/>
      </dsp:nvSpPr>
      <dsp:spPr>
        <a:xfrm>
          <a:off x="2366967" y="322581"/>
          <a:ext cx="1687933" cy="18198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Notions théoriques autour de la psychopédagogie du bien-être, du bien-être PERMA et du PsyCap</a:t>
          </a:r>
          <a:endParaRPr lang="fr-BE" sz="1600" kern="1200" dirty="0"/>
        </a:p>
      </dsp:txBody>
      <dsp:txXfrm>
        <a:off x="2416405" y="372019"/>
        <a:ext cx="1589057" cy="1720927"/>
      </dsp:txXfrm>
    </dsp:sp>
    <dsp:sp modelId="{4D42593E-659E-41AE-BDCF-72E62BF16D9C}">
      <dsp:nvSpPr>
        <dsp:cNvPr id="0" name=""/>
        <dsp:cNvSpPr/>
      </dsp:nvSpPr>
      <dsp:spPr>
        <a:xfrm>
          <a:off x="4223694"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4223694" y="1106900"/>
        <a:ext cx="250489" cy="251165"/>
      </dsp:txXfrm>
    </dsp:sp>
    <dsp:sp modelId="{96F73E94-4331-4E43-A3BB-A080BC22F5F7}">
      <dsp:nvSpPr>
        <dsp:cNvPr id="0" name=""/>
        <dsp:cNvSpPr/>
      </dsp:nvSpPr>
      <dsp:spPr>
        <a:xfrm>
          <a:off x="4730074" y="322581"/>
          <a:ext cx="1687933" cy="18198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Méthodologie : enquête menée </a:t>
          </a:r>
          <a:endParaRPr lang="fr-BE" sz="1600" kern="1200" dirty="0"/>
        </a:p>
      </dsp:txBody>
      <dsp:txXfrm>
        <a:off x="4779512" y="372019"/>
        <a:ext cx="1589057" cy="1720927"/>
      </dsp:txXfrm>
    </dsp:sp>
    <dsp:sp modelId="{7D0ACB56-3264-417F-AE03-EED68A5A5743}">
      <dsp:nvSpPr>
        <dsp:cNvPr id="0" name=""/>
        <dsp:cNvSpPr/>
      </dsp:nvSpPr>
      <dsp:spPr>
        <a:xfrm>
          <a:off x="6586801"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BE" sz="1300" kern="1200"/>
        </a:p>
      </dsp:txBody>
      <dsp:txXfrm>
        <a:off x="6586801" y="1106900"/>
        <a:ext cx="250489" cy="251165"/>
      </dsp:txXfrm>
    </dsp:sp>
    <dsp:sp modelId="{3139AAD4-9F2B-4CB3-89E2-A37097DDAB12}">
      <dsp:nvSpPr>
        <dsp:cNvPr id="0" name=""/>
        <dsp:cNvSpPr/>
      </dsp:nvSpPr>
      <dsp:spPr>
        <a:xfrm>
          <a:off x="7093181" y="322581"/>
          <a:ext cx="1687933" cy="18198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Résultats de l’enquête et discussion</a:t>
          </a:r>
          <a:endParaRPr lang="fr-BE" sz="1600" kern="1200" dirty="0"/>
        </a:p>
      </dsp:txBody>
      <dsp:txXfrm>
        <a:off x="7142619" y="372019"/>
        <a:ext cx="1589057" cy="1720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6AF11-C7EF-4080-B16D-BA99E26AC9A1}">
      <dsp:nvSpPr>
        <dsp:cNvPr id="0" name=""/>
        <dsp:cNvSpPr/>
      </dsp:nvSpPr>
      <dsp:spPr bwMode="white">
        <a:xfrm>
          <a:off x="3037" y="958"/>
          <a:ext cx="8223524" cy="1412153"/>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Champ : Psychologie positive </a:t>
          </a:r>
        </a:p>
        <a:p>
          <a:pPr marL="0" lvl="0" indent="0" algn="ctr" defTabSz="1244600">
            <a:lnSpc>
              <a:spcPct val="90000"/>
            </a:lnSpc>
            <a:spcBef>
              <a:spcPct val="0"/>
            </a:spcBef>
            <a:spcAft>
              <a:spcPct val="35000"/>
            </a:spcAft>
            <a:buNone/>
          </a:pPr>
          <a:r>
            <a:rPr lang="fr-FR" sz="2800" i="1" kern="1200" dirty="0"/>
            <a:t>(// psychologie traditionnelle)</a:t>
          </a:r>
          <a:endParaRPr lang="fr-BE" sz="2800" i="1" kern="1200" dirty="0"/>
        </a:p>
      </dsp:txBody>
      <dsp:txXfrm>
        <a:off x="44398" y="42319"/>
        <a:ext cx="8140802" cy="1329431"/>
      </dsp:txXfrm>
    </dsp:sp>
    <dsp:sp modelId="{2CAA8334-1EA1-4CD9-A151-3FB4765A8B29}">
      <dsp:nvSpPr>
        <dsp:cNvPr id="0" name=""/>
        <dsp:cNvSpPr/>
      </dsp:nvSpPr>
      <dsp:spPr>
        <a:xfrm>
          <a:off x="11064" y="1556904"/>
          <a:ext cx="3938325" cy="295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Concept / Mesure : PERMA </a:t>
          </a:r>
        </a:p>
        <a:p>
          <a:pPr marL="0" lvl="0" indent="0" algn="ctr" defTabSz="889000">
            <a:lnSpc>
              <a:spcPct val="90000"/>
            </a:lnSpc>
            <a:spcBef>
              <a:spcPct val="0"/>
            </a:spcBef>
            <a:spcAft>
              <a:spcPct val="35000"/>
            </a:spcAft>
            <a:buNone/>
          </a:pPr>
          <a:r>
            <a:rPr lang="fr-FR" sz="1800" kern="1200" dirty="0"/>
            <a:t>(</a:t>
          </a:r>
          <a:r>
            <a:rPr lang="en-US" sz="1800" kern="1200" noProof="0" dirty="0"/>
            <a:t>positive emotions, engagement, positive relationship, meaning, accomplishment</a:t>
          </a:r>
          <a:r>
            <a:rPr lang="fr-FR" sz="1800" kern="1200" dirty="0"/>
            <a:t>)</a:t>
          </a:r>
          <a:endParaRPr lang="fr-BE" sz="2000" kern="1200" dirty="0"/>
        </a:p>
      </dsp:txBody>
      <dsp:txXfrm>
        <a:off x="97537" y="1643377"/>
        <a:ext cx="3765379" cy="2779443"/>
      </dsp:txXfrm>
    </dsp:sp>
    <dsp:sp modelId="{04C0F71A-4F09-4B38-9126-EC2FDCF0BA18}">
      <dsp:nvSpPr>
        <dsp:cNvPr id="0" name=""/>
        <dsp:cNvSpPr/>
      </dsp:nvSpPr>
      <dsp:spPr bwMode="white">
        <a:xfrm>
          <a:off x="4280209" y="1556904"/>
          <a:ext cx="3938325" cy="1412153"/>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kern="1200" dirty="0"/>
            <a:t>Champ : Psychologie positive organisationnelle</a:t>
          </a:r>
          <a:endParaRPr lang="fr-BE" sz="2700" kern="1200" dirty="0"/>
        </a:p>
      </dsp:txBody>
      <dsp:txXfrm>
        <a:off x="4321570" y="1598265"/>
        <a:ext cx="3855603" cy="1329431"/>
      </dsp:txXfrm>
    </dsp:sp>
    <dsp:sp modelId="{20405C60-4EAF-4E3D-BD3E-9E52620A2118}">
      <dsp:nvSpPr>
        <dsp:cNvPr id="0" name=""/>
        <dsp:cNvSpPr/>
      </dsp:nvSpPr>
      <dsp:spPr bwMode="white">
        <a:xfrm>
          <a:off x="4280209" y="3112851"/>
          <a:ext cx="3938325" cy="141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kern="1200" dirty="0"/>
            <a:t>Concept / Mesure : PSYCAP</a:t>
          </a:r>
        </a:p>
        <a:p>
          <a:pPr marL="0" lvl="0" indent="0" algn="ctr" defTabSz="889000">
            <a:lnSpc>
              <a:spcPct val="90000"/>
            </a:lnSpc>
            <a:spcBef>
              <a:spcPct val="0"/>
            </a:spcBef>
            <a:spcAft>
              <a:spcPct val="35000"/>
            </a:spcAft>
            <a:buNone/>
          </a:pPr>
          <a:r>
            <a:rPr lang="fr-FR" sz="2000" kern="1200" dirty="0"/>
            <a:t> Capital Psychologique </a:t>
          </a:r>
          <a:r>
            <a:rPr lang="fr-FR" sz="1800" kern="1200" dirty="0"/>
            <a:t>(Espoir, Auto-efficacité, Résilience, Optimisme) </a:t>
          </a:r>
          <a:endParaRPr lang="fr-BE" sz="2000" kern="1200" dirty="0"/>
        </a:p>
      </dsp:txBody>
      <dsp:txXfrm>
        <a:off x="4321570" y="3154212"/>
        <a:ext cx="3855603" cy="1329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10/05/2023</a:t>
            </a:fld>
            <a:endParaRPr lang="fr-BE"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329371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10/05/2023</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2245253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1</a:t>
            </a:fld>
            <a:endParaRPr lang="fr-BE"/>
          </a:p>
        </p:txBody>
      </p:sp>
    </p:spTree>
    <p:extLst>
      <p:ext uri="{BB962C8B-B14F-4D97-AF65-F5344CB8AC3E}">
        <p14:creationId xmlns:p14="http://schemas.microsoft.com/office/powerpoint/2010/main" val="429356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2</a:t>
            </a:fld>
            <a:endParaRPr lang="fr-BE"/>
          </a:p>
        </p:txBody>
      </p:sp>
    </p:spTree>
    <p:extLst>
      <p:ext uri="{BB962C8B-B14F-4D97-AF65-F5344CB8AC3E}">
        <p14:creationId xmlns:p14="http://schemas.microsoft.com/office/powerpoint/2010/main" val="41591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d’enjeux</a:t>
            </a:r>
          </a:p>
          <a:p>
            <a:r>
              <a:rPr lang="fr-FR" dirty="0"/>
              <a:t>Dire que le déficit de bien-être se manifeste par un état de stress, l’apparition de maladies professionnelles (burnout)… </a:t>
            </a:r>
          </a:p>
          <a:p>
            <a:r>
              <a:rPr lang="fr-FR" dirty="0"/>
              <a:t>Dire que c’est l’UNE des causes recensées (pas la seule).</a:t>
            </a:r>
          </a:p>
          <a:p>
            <a:endParaRPr lang="fr-FR" dirty="0"/>
          </a:p>
          <a:p>
            <a:r>
              <a:rPr lang="fr-FR" dirty="0"/>
              <a:t>Au lieu de constater le choc de la réalité en début de profession, pourquoi ne pas préparer les futurs enseignants au fait que leur profession, comme bien d’autres, est génératrice de stress, et que l’apprentissage de stratégies propres à conserver un état de bien-être positif est un acte de prévention en matière de santé, qui répond à ces enjeux.</a:t>
            </a:r>
          </a:p>
          <a:p>
            <a:endParaRPr lang="fr-FR" dirty="0"/>
          </a:p>
          <a:p>
            <a:r>
              <a:rPr lang="fr-FR" dirty="0"/>
              <a:t>Place de la RFIE dans mon discours : opportunité de pousser la réflexion vers les contenus des curricula des futurs enseignants</a:t>
            </a:r>
          </a:p>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3</a:t>
            </a:fld>
            <a:endParaRPr lang="fr-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avoir rapidement défini, dire que concrètement on pourrait voir la place d’un tel champ d’apprentissages dans la nouvelle formation des enseignants</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4</a:t>
            </a:fld>
            <a:endParaRPr lang="fr-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phrase de transition : dire que le bien-être est un concept large, qu’il y a plusieurs façons de le définir, et que les études présentées tournent autour de cette conception là. Ca aurait pu être une autre (puisqu’on parle de paradigme), mais c’est celle-là.</a:t>
            </a:r>
          </a:p>
          <a:p>
            <a:endParaRPr lang="fr-FR" dirty="0"/>
          </a:p>
          <a:p>
            <a:r>
              <a:rPr lang="fr-FR" dirty="0"/>
              <a:t>Psychologie positive : quitter l’étude des maladies et des déficits pour s’intéresser au développement des forces de caractère et au fonctionnement optimal</a:t>
            </a:r>
          </a:p>
          <a:p>
            <a:r>
              <a:rPr lang="fr-FR" dirty="0"/>
              <a:t>Bien-être psychologique : se base sur l’engagement et l’auto-détermination (pas indispensable)</a:t>
            </a:r>
          </a:p>
          <a:p>
            <a:r>
              <a:rPr lang="fr-FR" dirty="0"/>
              <a:t>POB : a la base dans une recherche de performances accrues (pas indispensable)</a:t>
            </a:r>
          </a:p>
          <a:p>
            <a:endParaRPr lang="fr-BE" dirty="0"/>
          </a:p>
          <a:p>
            <a:r>
              <a:rPr lang="fr-BE" dirty="0"/>
              <a:t>Préciser qu’avec la mesure PERMA, on vise bien à mesurer un état de bien-être, tandis qu’avec le PsyCap, on mesure un niveau de ressources personnelles, qui favorisent le bien-être</a:t>
            </a:r>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5</a:t>
            </a:fld>
            <a:endParaRPr lang="fr-B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 des résultats</a:t>
            </a:r>
          </a:p>
          <a:p>
            <a:r>
              <a:rPr lang="fr-FR" dirty="0"/>
              <a:t>PsyCap globalement positif, </a:t>
            </a:r>
          </a:p>
          <a:p>
            <a:r>
              <a:rPr lang="fr-FR" dirty="0"/>
              <a:t>différences entre les deux même si l’objet n’est pas ici de comparer (pas indispensable)</a:t>
            </a:r>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t>7</a:t>
            </a:fld>
            <a:endParaRPr lang="fr-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14</a:t>
            </a:fld>
            <a:endParaRPr lang="fr-BE"/>
          </a:p>
        </p:txBody>
      </p:sp>
    </p:spTree>
    <p:extLst>
      <p:ext uri="{BB962C8B-B14F-4D97-AF65-F5344CB8AC3E}">
        <p14:creationId xmlns:p14="http://schemas.microsoft.com/office/powerpoint/2010/main" val="82875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19" y="511175"/>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203391" y="5809522"/>
            <a:ext cx="1806384" cy="80558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1" y="515938"/>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219074" y="5802990"/>
            <a:ext cx="1724025" cy="85022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8" name="ZoneTexte 7"/>
          <p:cNvSpPr txBox="1"/>
          <p:nvPr userDrawn="1"/>
        </p:nvSpPr>
        <p:spPr>
          <a:xfrm>
            <a:off x="2257423"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itchFamily="34" charset="0"/>
              <a:buNone/>
              <a:defRPr/>
            </a:pPr>
            <a:endParaRPr lang="fr-BE" sz="3600" dirty="0">
              <a:solidFill>
                <a:schemeClr val="bg1"/>
              </a:solidFill>
              <a:latin typeface="Calibri" pitchFamily="34" charset="0"/>
              <a:ea typeface="Calibri" pitchFamily="34" charset="0"/>
              <a:cs typeface="Times New Roman" pitchFamily="18" charset="0"/>
            </a:endParaRPr>
          </a:p>
        </p:txBody>
      </p:sp>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5"/>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dirty="0"/>
          </a:p>
        </p:txBody>
      </p:sp>
      <p:sp>
        <p:nvSpPr>
          <p:cNvPr id="7" name="Espace réservé du pied de page 13"/>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pPr>
                <a:defRPr/>
              </a:pPr>
              <a:t>‹N°›</a:t>
            </a:fld>
            <a:endParaRPr lang="fr-BE" dirty="0"/>
          </a:p>
        </p:txBody>
      </p:sp>
      <p:sp>
        <p:nvSpPr>
          <p:cNvPr id="8" name="Espace réservé du pied de page 12"/>
          <p:cNvSpPr>
            <a:spLocks noGrp="1"/>
          </p:cNvSpPr>
          <p:nvPr>
            <p:ph type="ftr" sz="quarter" idx="14"/>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a:xfrm>
            <a:off x="457200" y="274638"/>
            <a:ext cx="8229600" cy="1143000"/>
          </a:xfrm>
        </p:spPr>
        <p:txBody>
          <a:bodyPr/>
          <a:lstStyle>
            <a:lvl1pPr>
              <a:defRPr>
                <a:solidFill>
                  <a:schemeClr val="accent2"/>
                </a:solidFill>
              </a:defRPr>
            </a:lvl1pPr>
          </a:lstStyle>
          <a:p>
            <a:r>
              <a:rPr lang="fr-FR" dirty="0"/>
              <a:t>Cliquez pour modifier le style du titre</a:t>
            </a:r>
            <a:endParaRPr lang="fr-BE"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dirty="0"/>
          </a:p>
        </p:txBody>
      </p:sp>
      <p:sp>
        <p:nvSpPr>
          <p:cNvPr id="8" name="Espace réservé du pied de page 14"/>
          <p:cNvSpPr>
            <a:spLocks noGrp="1"/>
          </p:cNvSpPr>
          <p:nvPr>
            <p:ph type="ftr" sz="quarter" idx="17"/>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dirty="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dirty="0"/>
          </a:p>
        </p:txBody>
      </p:sp>
      <p:sp>
        <p:nvSpPr>
          <p:cNvPr id="8" name="Espace réservé du pied de page 13"/>
          <p:cNvSpPr>
            <a:spLocks noGrp="1"/>
          </p:cNvSpPr>
          <p:nvPr>
            <p:ph type="ftr" sz="quarter" idx="14"/>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dirty="0"/>
          </a:p>
        </p:txBody>
      </p:sp>
      <p:sp>
        <p:nvSpPr>
          <p:cNvPr id="8" name="Espace réservé du pied de page 12"/>
          <p:cNvSpPr>
            <a:spLocks noGrp="1"/>
          </p:cNvSpPr>
          <p:nvPr>
            <p:ph type="ftr" sz="quarter" idx="15"/>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pPr>
                <a:defRPr/>
              </a:pPr>
              <a:t>‹N°›</a:t>
            </a:fld>
            <a:endParaRPr lang="fr-BE" dirty="0"/>
          </a:p>
        </p:txBody>
      </p:sp>
      <p:sp>
        <p:nvSpPr>
          <p:cNvPr id="10" name="Espace réservé du pied de page 13"/>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pPr>
                <a:defRPr/>
              </a:pPr>
              <a:t>‹N°›</a:t>
            </a:fld>
            <a:endParaRPr lang="fr-BE" dirty="0"/>
          </a:p>
        </p:txBody>
      </p:sp>
      <p:sp>
        <p:nvSpPr>
          <p:cNvPr id="6" name="Espace réservé du pied de page 12"/>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pPr>
                <a:defRPr/>
              </a:pPr>
              <a:t>‹N°›</a:t>
            </a:fld>
            <a:endParaRPr lang="fr-BE" dirty="0"/>
          </a:p>
        </p:txBody>
      </p:sp>
      <p:sp>
        <p:nvSpPr>
          <p:cNvPr id="5" name="Espace réservé du pied de page 6"/>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5" y="5907088"/>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0" y="519113"/>
            <a:ext cx="6686548" cy="1671637"/>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Bertieaux, D., Duroisin, N., Lefebvre, J., Stoloff, S., Goyette, N., 2023.</a:t>
            </a:r>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3080" name="Picture 2"/>
          <p:cNvPicPr>
            <a:picLocks noChangeAspect="1" noChangeArrowheads="1"/>
          </p:cNvPicPr>
          <p:nvPr/>
        </p:nvPicPr>
        <p:blipFill>
          <a:blip r:embed="rId2"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3081" name="Image 9" descr="passage_long.jpg"/>
          <p:cNvPicPr>
            <a:picLocks noChangeAspect="1"/>
          </p:cNvPicPr>
          <p:nvPr/>
        </p:nvPicPr>
        <p:blipFill>
          <a:blip r:embed="rId3" cstate="print">
            <a:lum bright="6000"/>
          </a:blip>
          <a:srcRect r="22034"/>
          <a:stretch>
            <a:fillRect/>
          </a:stretch>
        </p:blipFill>
        <p:spPr bwMode="auto">
          <a:xfrm>
            <a:off x="2270125" y="523875"/>
            <a:ext cx="6740525" cy="1666875"/>
          </a:xfrm>
          <a:prstGeom prst="rect">
            <a:avLst/>
          </a:prstGeom>
          <a:noFill/>
          <a:ln w="9525">
            <a:noFill/>
            <a:miter lim="800000"/>
            <a:headEnd/>
            <a:tailEnd/>
          </a:ln>
        </p:spPr>
      </p:pic>
      <p:pic>
        <p:nvPicPr>
          <p:cNvPr id="3085" name="Image 9" descr="UMONS_Fac psy et siences educ_small.png"/>
          <p:cNvPicPr>
            <a:picLocks noChangeAspect="1"/>
          </p:cNvPicPr>
          <p:nvPr/>
        </p:nvPicPr>
        <p:blipFill>
          <a:blip r:embed="rId4" cstate="print"/>
          <a:srcRect/>
          <a:stretch>
            <a:fillRect/>
          </a:stretch>
        </p:blipFill>
        <p:spPr bwMode="auto">
          <a:xfrm>
            <a:off x="107950" y="5767388"/>
            <a:ext cx="1670050" cy="757237"/>
          </a:xfrm>
          <a:prstGeom prst="rect">
            <a:avLst/>
          </a:prstGeom>
          <a:noFill/>
          <a:ln w="9525">
            <a:noFill/>
            <a:miter lim="800000"/>
            <a:headEnd/>
            <a:tailEnd/>
          </a:ln>
        </p:spPr>
      </p:pic>
      <p:sp>
        <p:nvSpPr>
          <p:cNvPr id="10" name="ZoneTexte 8"/>
          <p:cNvSpPr txBox="1"/>
          <p:nvPr userDrawn="1"/>
        </p:nvSpPr>
        <p:spPr>
          <a:xfrm>
            <a:off x="2247900" y="447675"/>
            <a:ext cx="5105400" cy="1371600"/>
          </a:xfrm>
          <a:prstGeom prst="rect">
            <a:avLst/>
          </a:prstGeom>
          <a:effectLst>
            <a:outerShdw blurRad="50800" dist="38100" dir="2700000" algn="tl" rotWithShape="0">
              <a:prstClr val="black"/>
            </a:outerShdw>
          </a:effectLst>
        </p:spPr>
        <p:txBody>
          <a:bodyPr wrap="none">
            <a:normAutofit/>
          </a:bodyPr>
          <a:lstStyle/>
          <a:p>
            <a:pPr marL="342900" indent="-342900" eaLnBrk="0" hangingPunct="0">
              <a:buFont typeface="Arial" panose="020B0604020202020204" pitchFamily="34" charset="0"/>
              <a:buNone/>
              <a:defRPr/>
            </a:pPr>
            <a:r>
              <a:rPr lang="fr-F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Faculté de Psychologie </a:t>
            </a:r>
            <a:br>
              <a:rPr lang="fr-F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fr-F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et des Sciences de l’Education</a:t>
            </a:r>
            <a:endParaRPr lang="fr-BE"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87" name="Picture 3"/>
          <p:cNvPicPr>
            <a:picLocks noChangeAspect="1" noChangeArrowheads="1"/>
          </p:cNvPicPr>
          <p:nvPr userDrawn="1"/>
        </p:nvPicPr>
        <p:blipFill>
          <a:blip r:embed="rId5" cstate="print"/>
          <a:srcRect/>
          <a:stretch>
            <a:fillRect/>
          </a:stretch>
        </p:blipFill>
        <p:spPr bwMode="auto">
          <a:xfrm>
            <a:off x="285750" y="185738"/>
            <a:ext cx="1704975" cy="584200"/>
          </a:xfrm>
          <a:prstGeom prst="rect">
            <a:avLst/>
          </a:prstGeom>
          <a:noFill/>
          <a:ln w="9525">
            <a:noFill/>
            <a:miter lim="800000"/>
            <a:headEnd/>
            <a:tailEnd/>
          </a:ln>
        </p:spPr>
      </p:pic>
      <p:pic>
        <p:nvPicPr>
          <p:cNvPr id="3088" name="Picture 2"/>
          <p:cNvPicPr>
            <a:picLocks noChangeAspect="1" noChangeArrowheads="1"/>
          </p:cNvPicPr>
          <p:nvPr userDrawn="1"/>
        </p:nvPicPr>
        <p:blipFill>
          <a:blip r:embed="rId2" cstate="print"/>
          <a:srcRect l="269" t="20290" r="13968" b="25948"/>
          <a:stretch>
            <a:fillRect/>
          </a:stretch>
        </p:blipFill>
        <p:spPr bwMode="auto">
          <a:xfrm>
            <a:off x="0" y="6777831"/>
            <a:ext cx="9144000" cy="77787"/>
          </a:xfrm>
          <a:prstGeom prst="rect">
            <a:avLst/>
          </a:prstGeom>
          <a:noFill/>
          <a:ln w="9525">
            <a:noFill/>
            <a:miter lim="800000"/>
            <a:headEnd/>
            <a:tailEnd/>
          </a:ln>
        </p:spPr>
      </p:pic>
    </p:spTree>
    <p:extLst>
      <p:ext uri="{BB962C8B-B14F-4D97-AF65-F5344CB8AC3E}">
        <p14:creationId xmlns:p14="http://schemas.microsoft.com/office/powerpoint/2010/main" val="3671652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26388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5"/>
            <a:ext cx="6667500" cy="1666875"/>
          </a:xfrm>
          <a:prstGeom prst="rect">
            <a:avLst/>
          </a:prstGeom>
          <a:noFill/>
          <a:ln w="9525">
            <a:noFill/>
            <a:miter lim="800000"/>
            <a:headEnd/>
            <a:tailEnd/>
          </a:ln>
        </p:spPr>
      </p:pic>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2"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3"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0" y="5840963"/>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328397" y="5814015"/>
            <a:ext cx="1612323" cy="82491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87041" name="Picture 1"/>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63574" y="5818716"/>
            <a:ext cx="863599" cy="82973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warocque.PNG"/>
          <p:cNvPicPr>
            <a:picLocks noChangeAspect="1"/>
          </p:cNvPicPr>
          <p:nvPr userDrawn="1"/>
        </p:nvPicPr>
        <p:blipFill>
          <a:blip r:embed="rId3" cstate="print"/>
          <a:srcRect/>
          <a:stretch>
            <a:fillRect/>
          </a:stretch>
        </p:blipFill>
        <p:spPr bwMode="auto">
          <a:xfrm>
            <a:off x="561975" y="5534025"/>
            <a:ext cx="1193800" cy="111442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98701" y="506413"/>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sciences du langage.PNG"/>
          <p:cNvPicPr>
            <a:picLocks noChangeAspect="1"/>
          </p:cNvPicPr>
          <p:nvPr userDrawn="1"/>
        </p:nvPicPr>
        <p:blipFill>
          <a:blip r:embed="rId3" cstate="print"/>
          <a:srcRect/>
          <a:stretch>
            <a:fillRect/>
          </a:stretch>
        </p:blipFill>
        <p:spPr bwMode="auto">
          <a:xfrm>
            <a:off x="303213" y="5457825"/>
            <a:ext cx="1589087" cy="1200150"/>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1875" y="515938"/>
            <a:ext cx="6692900" cy="167322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175" y="5749281"/>
            <a:ext cx="962025" cy="663276"/>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84412" y="519113"/>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0"/>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371474" y="5858676"/>
            <a:ext cx="1507635" cy="71357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25"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5" cstate="print"/>
          <a:srcRect l="269" t="20290" r="13968" b="25948"/>
          <a:stretch>
            <a:fillRect/>
          </a:stretch>
        </p:blipFill>
        <p:spPr bwMode="auto">
          <a:xfrm>
            <a:off x="0" y="6780213"/>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Bertieaux, D., Duroisin, N., Lefebvre, J., Stoloff, S., Goyette, N., 2023.</a:t>
            </a:r>
            <a:endParaRPr lang="fr-BE"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10"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1" r:id="rId22"/>
    <p:sldLayoutId id="2147483712" r:id="rId23"/>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bit.ly/3rfhiKn"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4F7F6B-0D44-41F2-A91E-D3E4236C65C4}"/>
              </a:ext>
            </a:extLst>
          </p:cNvPr>
          <p:cNvSpPr/>
          <p:nvPr/>
        </p:nvSpPr>
        <p:spPr>
          <a:xfrm>
            <a:off x="2195736" y="404664"/>
            <a:ext cx="6849229"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5" name="Rectangle 14">
            <a:extLst>
              <a:ext uri="{FF2B5EF4-FFF2-40B4-BE49-F238E27FC236}">
                <a16:creationId xmlns:a16="http://schemas.microsoft.com/office/drawing/2014/main" id="{B798EB17-A4E3-4F99-9E7E-FCE6944D9E9A}"/>
              </a:ext>
            </a:extLst>
          </p:cNvPr>
          <p:cNvSpPr/>
          <p:nvPr/>
        </p:nvSpPr>
        <p:spPr>
          <a:xfrm>
            <a:off x="76603" y="4899116"/>
            <a:ext cx="2191141"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21" name="ZoneTexte 20">
            <a:extLst>
              <a:ext uri="{FF2B5EF4-FFF2-40B4-BE49-F238E27FC236}">
                <a16:creationId xmlns:a16="http://schemas.microsoft.com/office/drawing/2014/main" id="{DDD601F8-E3E8-4151-A3D2-2FA8DCA65DC0}"/>
              </a:ext>
            </a:extLst>
          </p:cNvPr>
          <p:cNvSpPr txBox="1"/>
          <p:nvPr/>
        </p:nvSpPr>
        <p:spPr>
          <a:xfrm>
            <a:off x="539551" y="2687600"/>
            <a:ext cx="8264729" cy="1065676"/>
          </a:xfrm>
          <a:prstGeom prst="rect">
            <a:avLst/>
          </a:prstGeom>
          <a:noFill/>
        </p:spPr>
        <p:txBody>
          <a:bodyPr wrap="square">
            <a:spAutoFit/>
          </a:bodyPr>
          <a:lstStyle/>
          <a:p>
            <a:pPr algn="ct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Le bien-être PERMA et le Capital Psychologique des enseignants de Fédération Wallonie-Bruxelles et du Québec : deux outils de profil au service de la psychopédagogie du bien-être ?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texte 4">
            <a:extLst>
              <a:ext uri="{FF2B5EF4-FFF2-40B4-BE49-F238E27FC236}">
                <a16:creationId xmlns:a16="http://schemas.microsoft.com/office/drawing/2014/main" id="{45F2F7C8-D53E-7F5F-D32F-F5D9105D82F8}"/>
              </a:ext>
            </a:extLst>
          </p:cNvPr>
          <p:cNvSpPr>
            <a:spLocks/>
          </p:cNvSpPr>
          <p:nvPr/>
        </p:nvSpPr>
        <p:spPr bwMode="auto">
          <a:xfrm>
            <a:off x="6060391" y="7033341"/>
            <a:ext cx="6791325" cy="339584"/>
          </a:xfrm>
          <a:prstGeom prst="rect">
            <a:avLst/>
          </a:prstGeom>
          <a:noFill/>
          <a:ln w="9525">
            <a:noFill/>
            <a:miter lim="800000"/>
            <a:headEnd/>
            <a:tailEnd/>
          </a:ln>
        </p:spPr>
        <p:txBody>
          <a:bodyPr/>
          <a:lstStyle/>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p:txBody>
      </p:sp>
      <p:sp>
        <p:nvSpPr>
          <p:cNvPr id="6" name="Rectangle 5">
            <a:extLst>
              <a:ext uri="{FF2B5EF4-FFF2-40B4-BE49-F238E27FC236}">
                <a16:creationId xmlns:a16="http://schemas.microsoft.com/office/drawing/2014/main" id="{FCCFA737-E0ED-488F-F7DC-2DBB7ACA1D64}"/>
              </a:ext>
            </a:extLst>
          </p:cNvPr>
          <p:cNvSpPr/>
          <p:nvPr/>
        </p:nvSpPr>
        <p:spPr>
          <a:xfrm>
            <a:off x="1516233" y="6141117"/>
            <a:ext cx="6311367" cy="369332"/>
          </a:xfrm>
          <a:prstGeom prst="rect">
            <a:avLst/>
          </a:prstGeom>
        </p:spPr>
        <p:txBody>
          <a:bodyPr wrap="square">
            <a:spAutoFit/>
          </a:bodyPr>
          <a:lstStyle/>
          <a:p>
            <a:pPr algn="ctr"/>
            <a:r>
              <a:rPr lang="fr-BE" dirty="0">
                <a:solidFill>
                  <a:srgbClr val="000000"/>
                </a:solidFill>
                <a:latin typeface="Calibri" panose="020F0502020204030204" pitchFamily="34" charset="0"/>
              </a:rPr>
              <a:t>Congrès de l’ACFAS   –   MAI 2023 </a:t>
            </a:r>
          </a:p>
        </p:txBody>
      </p:sp>
      <p:pic>
        <p:nvPicPr>
          <p:cNvPr id="8" name="Image 7" descr="Une image contenant logo&#10;&#10;Description générée automatiquement">
            <a:extLst>
              <a:ext uri="{FF2B5EF4-FFF2-40B4-BE49-F238E27FC236}">
                <a16:creationId xmlns:a16="http://schemas.microsoft.com/office/drawing/2014/main" id="{5ABA182A-E06D-3A58-A529-8E4ED5D8F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07649"/>
            <a:ext cx="1108082" cy="1345296"/>
          </a:xfrm>
          <a:prstGeom prst="rect">
            <a:avLst/>
          </a:prstGeom>
        </p:spPr>
      </p:pic>
      <p:sp>
        <p:nvSpPr>
          <p:cNvPr id="3" name="Rectangle 2">
            <a:extLst>
              <a:ext uri="{FF2B5EF4-FFF2-40B4-BE49-F238E27FC236}">
                <a16:creationId xmlns:a16="http://schemas.microsoft.com/office/drawing/2014/main" id="{26FA30B4-A0F4-442C-A96F-934778EA0035}"/>
              </a:ext>
            </a:extLst>
          </p:cNvPr>
          <p:cNvSpPr/>
          <p:nvPr/>
        </p:nvSpPr>
        <p:spPr>
          <a:xfrm>
            <a:off x="45821" y="4817678"/>
            <a:ext cx="4443845" cy="1508105"/>
          </a:xfrm>
          <a:prstGeom prst="rect">
            <a:avLst/>
          </a:prstGeom>
        </p:spPr>
        <p:txBody>
          <a:bodyPr wrap="none">
            <a:spAutoFit/>
          </a:bodyPr>
          <a:lstStyle/>
          <a:p>
            <a:r>
              <a:rPr lang="fr-BE" sz="2000" b="1" dirty="0">
                <a:solidFill>
                  <a:srgbClr val="C40C42"/>
                </a:solidFill>
              </a:rPr>
              <a:t>Denis Bertieaux, Natacha </a:t>
            </a:r>
            <a:r>
              <a:rPr lang="fr-BE" sz="2000" b="1" dirty="0" err="1">
                <a:solidFill>
                  <a:srgbClr val="C40C42"/>
                </a:solidFill>
              </a:rPr>
              <a:t>Duroisin</a:t>
            </a:r>
            <a:r>
              <a:rPr lang="fr-BE" sz="2000" b="1" dirty="0">
                <a:solidFill>
                  <a:srgbClr val="C40C42"/>
                </a:solidFill>
              </a:rPr>
              <a:t>,</a:t>
            </a:r>
          </a:p>
          <a:p>
            <a:r>
              <a:rPr lang="fr-BE" sz="2000" b="1" dirty="0">
                <a:solidFill>
                  <a:srgbClr val="C40C42"/>
                </a:solidFill>
              </a:rPr>
              <a:t>Josée Lefebvre, Sacha Stoloff,</a:t>
            </a:r>
          </a:p>
          <a:p>
            <a:r>
              <a:rPr lang="fr-BE" sz="2000" b="1" dirty="0">
                <a:solidFill>
                  <a:srgbClr val="C40C42"/>
                </a:solidFill>
              </a:rPr>
              <a:t>Nancy Goyette</a:t>
            </a:r>
            <a:endParaRPr lang="fr-BE" sz="1600" b="1" dirty="0">
              <a:solidFill>
                <a:srgbClr val="C40C42"/>
              </a:solidFill>
            </a:endParaRPr>
          </a:p>
          <a:p>
            <a:pPr algn="ctr"/>
            <a:endParaRPr lang="fr-BE" sz="1600" b="1" dirty="0">
              <a:solidFill>
                <a:srgbClr val="C40C42"/>
              </a:solidFill>
            </a:endParaRPr>
          </a:p>
          <a:p>
            <a:pPr algn="ctr"/>
            <a:endParaRPr lang="fr-BE" sz="1600" b="1" dirty="0">
              <a:solidFill>
                <a:srgbClr val="C40C42"/>
              </a:solidFill>
            </a:endParaRPr>
          </a:p>
        </p:txBody>
      </p:sp>
      <p:pic>
        <p:nvPicPr>
          <p:cNvPr id="9" name="Image 8">
            <a:extLst>
              <a:ext uri="{FF2B5EF4-FFF2-40B4-BE49-F238E27FC236}">
                <a16:creationId xmlns:a16="http://schemas.microsoft.com/office/drawing/2014/main" id="{8698EA90-D494-E1D5-3152-459719B09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859" y="219998"/>
            <a:ext cx="2116281" cy="7992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a:t>Liens entre bien-être PERMA et PsyCap</a:t>
            </a:r>
          </a:p>
          <a:p>
            <a:endParaRPr lang="fr-FR" dirty="0"/>
          </a:p>
          <a:p>
            <a:r>
              <a:rPr lang="fr-FR" dirty="0"/>
              <a:t>Modèle de prédiction du PsyCap </a:t>
            </a:r>
            <a:r>
              <a:rPr lang="fr-FR" dirty="0">
                <a:sym typeface="Wingdings" panose="05000000000000000000" pitchFamily="2" charset="2"/>
              </a:rPr>
              <a:t> PERMA</a:t>
            </a:r>
          </a:p>
          <a:p>
            <a:r>
              <a:rPr lang="fr-FR" dirty="0">
                <a:sym typeface="Wingdings" panose="05000000000000000000" pitchFamily="2" charset="2"/>
              </a:rPr>
              <a:t>R²=.819</a:t>
            </a:r>
          </a:p>
          <a:p>
            <a:r>
              <a:rPr lang="fr-FR" dirty="0">
                <a:sym typeface="Wingdings" panose="05000000000000000000" pitchFamily="2" charset="2"/>
              </a:rPr>
              <a:t>Prédicteurs : composantes d’une analyse factorielle des variables du PsyCap (pour éviter les risques de colinéarité), dont l’effet est significatif à p&lt;.001</a:t>
            </a:r>
          </a:p>
          <a:p>
            <a:pPr marL="714375"/>
            <a:r>
              <a:rPr lang="fr-BE" dirty="0">
                <a:sym typeface="Wingdings" panose="05000000000000000000" pitchFamily="2" charset="2"/>
              </a:rPr>
              <a:t>- La première composante (b=.563) est corrélée à .909 à 	</a:t>
            </a:r>
            <a:r>
              <a:rPr lang="fr-BE" b="1" dirty="0">
                <a:sym typeface="Wingdings" panose="05000000000000000000" pitchFamily="2" charset="2"/>
              </a:rPr>
              <a:t>l’optimisme</a:t>
            </a:r>
          </a:p>
          <a:p>
            <a:pPr marL="714375"/>
            <a:r>
              <a:rPr lang="fr-BE" dirty="0">
                <a:sym typeface="Wingdings" panose="05000000000000000000" pitchFamily="2" charset="2"/>
              </a:rPr>
              <a:t>- La deuxième composante (b=.531) est corrélée à .907 à</a:t>
            </a:r>
            <a:r>
              <a:rPr lang="fr-BE" b="1" dirty="0">
                <a:sym typeface="Wingdings" panose="05000000000000000000" pitchFamily="2" charset="2"/>
              </a:rPr>
              <a:t> l’auto-	efficacité</a:t>
            </a:r>
          </a:p>
          <a:p>
            <a:pPr marL="714375"/>
            <a:r>
              <a:rPr lang="fr-BE" dirty="0">
                <a:sym typeface="Wingdings" panose="05000000000000000000" pitchFamily="2" charset="2"/>
              </a:rPr>
              <a:t>- La troisième composante (b=.463) est corrélée à .708 à </a:t>
            </a:r>
            <a:r>
              <a:rPr lang="fr-BE" b="1" dirty="0">
                <a:sym typeface="Wingdings" panose="05000000000000000000" pitchFamily="2" charset="2"/>
              </a:rPr>
              <a:t>l’espoir</a:t>
            </a:r>
          </a:p>
          <a:p>
            <a:endParaRPr lang="fr-FR" dirty="0">
              <a:sym typeface="Wingdings" panose="05000000000000000000" pitchFamily="2" charset="2"/>
            </a:endParaRPr>
          </a:p>
          <a:p>
            <a:r>
              <a:rPr lang="fr-FR" dirty="0">
                <a:sym typeface="Wingdings" panose="05000000000000000000" pitchFamily="2" charset="2"/>
              </a:rPr>
              <a:t>	</a:t>
            </a:r>
            <a:endParaRPr lang="fr-BE" dirty="0"/>
          </a:p>
        </p:txBody>
      </p:sp>
      <p:sp>
        <p:nvSpPr>
          <p:cNvPr id="3" name="Titre 2"/>
          <p:cNvSpPr>
            <a:spLocks noGrp="1"/>
          </p:cNvSpPr>
          <p:nvPr>
            <p:ph type="title"/>
          </p:nvPr>
        </p:nvSpPr>
        <p:spPr/>
        <p:txBody>
          <a:bodyPr/>
          <a:lstStyle/>
          <a:p>
            <a:r>
              <a:rPr lang="fr-FR" dirty="0"/>
              <a:t>Résultats</a:t>
            </a:r>
            <a:endParaRPr lang="fr-BE" dirty="0"/>
          </a:p>
        </p:txBody>
      </p:sp>
      <p:sp>
        <p:nvSpPr>
          <p:cNvPr id="4" name="Espace réservé du pied de page 3">
            <a:extLst>
              <a:ext uri="{FF2B5EF4-FFF2-40B4-BE49-F238E27FC236}">
                <a16:creationId xmlns:a16="http://schemas.microsoft.com/office/drawing/2014/main" id="{E73D0E54-B3C8-CD07-267A-22A1E2130863}"/>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5" name="Espace réservé du numéro de diapositive 4">
            <a:extLst>
              <a:ext uri="{FF2B5EF4-FFF2-40B4-BE49-F238E27FC236}">
                <a16:creationId xmlns:a16="http://schemas.microsoft.com/office/drawing/2014/main" id="{F75E563F-340A-D058-6A6B-5A7797B62942}"/>
              </a:ext>
            </a:extLst>
          </p:cNvPr>
          <p:cNvSpPr>
            <a:spLocks noGrp="1"/>
          </p:cNvSpPr>
          <p:nvPr>
            <p:ph type="sldNum" sz="quarter" idx="10"/>
          </p:nvPr>
        </p:nvSpPr>
        <p:spPr/>
        <p:txBody>
          <a:bodyPr/>
          <a:lstStyle/>
          <a:p>
            <a:pPr>
              <a:defRPr/>
            </a:pPr>
            <a:fld id="{E84D0D07-BA6C-4CE2-85E1-215477AE30BF}" type="slidenum">
              <a:rPr lang="fr-BE" smtClean="0"/>
              <a:pPr>
                <a:defRPr/>
              </a:pPr>
              <a:t>10</a:t>
            </a:fld>
            <a:endParaRPr lang="fr-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6AA3227-436A-97A1-E2AF-B71E144ABB51}"/>
              </a:ext>
            </a:extLst>
          </p:cNvPr>
          <p:cNvSpPr>
            <a:spLocks noGrp="1"/>
          </p:cNvSpPr>
          <p:nvPr>
            <p:ph idx="1"/>
          </p:nvPr>
        </p:nvSpPr>
        <p:spPr/>
        <p:txBody>
          <a:bodyPr/>
          <a:lstStyle/>
          <a:p>
            <a:pPr marL="457200" indent="-457200">
              <a:buFont typeface="Arial" panose="020B0604020202020204" pitchFamily="34" charset="0"/>
              <a:buChar char="•"/>
            </a:pPr>
            <a:r>
              <a:rPr lang="fr-FR" sz="2400" dirty="0"/>
              <a:t>Le PsyCap et le bien-être PERMA aident à dessiner un « profil de l’enseignant »… </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…à confirmer auprès d’échantillons plus larges.</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Résultats en cohérence d’autres études (Kurt &amp; </a:t>
            </a:r>
            <a:r>
              <a:rPr lang="fr-FR" sz="2400" dirty="0" err="1"/>
              <a:t>Demirbolat</a:t>
            </a:r>
            <a:r>
              <a:rPr lang="fr-FR" sz="2400" dirty="0"/>
              <a:t>, 2018; Kun &amp; </a:t>
            </a:r>
            <a:r>
              <a:rPr lang="fr-FR" sz="2400" dirty="0" err="1"/>
              <a:t>Gadanecz</a:t>
            </a:r>
            <a:r>
              <a:rPr lang="fr-FR" sz="2400" dirty="0"/>
              <a:t>, 2022; </a:t>
            </a:r>
            <a:r>
              <a:rPr lang="fr-FR" sz="2400" dirty="0" err="1"/>
              <a:t>Soykan</a:t>
            </a:r>
            <a:r>
              <a:rPr lang="fr-FR" sz="2400" dirty="0"/>
              <a:t> et al. 2019).</a:t>
            </a:r>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r>
              <a:rPr lang="fr-FR" sz="2400" dirty="0"/>
              <a:t>Limites de l’étude : échantillon restreint et non représentatif</a:t>
            </a:r>
          </a:p>
          <a:p>
            <a:endParaRPr lang="fr-BE" dirty="0"/>
          </a:p>
        </p:txBody>
      </p:sp>
      <p:sp>
        <p:nvSpPr>
          <p:cNvPr id="3" name="Titre 2">
            <a:extLst>
              <a:ext uri="{FF2B5EF4-FFF2-40B4-BE49-F238E27FC236}">
                <a16:creationId xmlns:a16="http://schemas.microsoft.com/office/drawing/2014/main" id="{FD29BEC9-22F3-3FFF-C9B2-A335751EADE6}"/>
              </a:ext>
            </a:extLst>
          </p:cNvPr>
          <p:cNvSpPr>
            <a:spLocks noGrp="1"/>
          </p:cNvSpPr>
          <p:nvPr>
            <p:ph type="title"/>
          </p:nvPr>
        </p:nvSpPr>
        <p:spPr/>
        <p:txBody>
          <a:bodyPr/>
          <a:lstStyle/>
          <a:p>
            <a:r>
              <a:rPr lang="fr-FR" dirty="0"/>
              <a:t>Discussion</a:t>
            </a:r>
            <a:endParaRPr lang="fr-BE" dirty="0"/>
          </a:p>
        </p:txBody>
      </p:sp>
      <p:sp>
        <p:nvSpPr>
          <p:cNvPr id="4" name="Espace réservé du pied de page 3">
            <a:extLst>
              <a:ext uri="{FF2B5EF4-FFF2-40B4-BE49-F238E27FC236}">
                <a16:creationId xmlns:a16="http://schemas.microsoft.com/office/drawing/2014/main" id="{3E470590-203F-4574-3E59-53DA2CB7BCB8}"/>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5" name="Espace réservé du numéro de diapositive 4">
            <a:extLst>
              <a:ext uri="{FF2B5EF4-FFF2-40B4-BE49-F238E27FC236}">
                <a16:creationId xmlns:a16="http://schemas.microsoft.com/office/drawing/2014/main" id="{888479AF-40E2-6CFE-3E7D-95F3DB515451}"/>
              </a:ext>
            </a:extLst>
          </p:cNvPr>
          <p:cNvSpPr>
            <a:spLocks noGrp="1"/>
          </p:cNvSpPr>
          <p:nvPr>
            <p:ph type="sldNum" sz="quarter" idx="10"/>
          </p:nvPr>
        </p:nvSpPr>
        <p:spPr/>
        <p:txBody>
          <a:bodyPr/>
          <a:lstStyle/>
          <a:p>
            <a:pPr>
              <a:defRPr/>
            </a:pPr>
            <a:fld id="{E84D0D07-BA6C-4CE2-85E1-215477AE30BF}" type="slidenum">
              <a:rPr lang="fr-BE" smtClean="0"/>
              <a:pPr>
                <a:defRPr/>
              </a:pPr>
              <a:t>11</a:t>
            </a:fld>
            <a:endParaRPr lang="fr-BE" dirty="0"/>
          </a:p>
        </p:txBody>
      </p:sp>
    </p:spTree>
    <p:extLst>
      <p:ext uri="{BB962C8B-B14F-4D97-AF65-F5344CB8AC3E}">
        <p14:creationId xmlns:p14="http://schemas.microsoft.com/office/powerpoint/2010/main" val="42131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FDFBA8F-C7A4-73F7-AEA3-8027E3E5BD46}"/>
              </a:ext>
            </a:extLst>
          </p:cNvPr>
          <p:cNvSpPr>
            <a:spLocks noGrp="1"/>
          </p:cNvSpPr>
          <p:nvPr>
            <p:ph idx="1"/>
          </p:nvPr>
        </p:nvSpPr>
        <p:spPr>
          <a:xfrm>
            <a:off x="457200" y="1417638"/>
            <a:ext cx="8229600" cy="4708525"/>
          </a:xfrm>
        </p:spPr>
        <p:txBody>
          <a:bodyPr>
            <a:normAutofit fontScale="85000" lnSpcReduction="20000"/>
          </a:bodyPr>
          <a:lstStyle/>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Effets des interventions effectuées dans le cadre théorique de la psychologie positive </a:t>
            </a:r>
            <a:r>
              <a:rPr lang="fr-FR" sz="1900" dirty="0"/>
              <a:t>(Bolier et al., 2013; </a:t>
            </a:r>
            <a:r>
              <a:rPr lang="fr-FR" sz="1900" dirty="0" err="1"/>
              <a:t>Hendriks</a:t>
            </a:r>
            <a:r>
              <a:rPr lang="fr-FR" sz="1900" dirty="0"/>
              <a:t> et al., 2020; Sitbon et al., 2019)</a:t>
            </a:r>
            <a:r>
              <a:rPr lang="fr-FR" dirty="0"/>
              <a:t>: </a:t>
            </a:r>
          </a:p>
          <a:p>
            <a:pPr marL="638175" lvl="1" indent="-457200">
              <a:buFont typeface="Arial" panose="020B0604020202020204" pitchFamily="34" charset="0"/>
              <a:buChar char="•"/>
            </a:pPr>
            <a:r>
              <a:rPr lang="fr-FR" dirty="0"/>
              <a:t>Amélioration du bien-être (subjectif/psychologique)</a:t>
            </a:r>
          </a:p>
          <a:p>
            <a:pPr marL="638175" lvl="1" indent="-457200">
              <a:buFont typeface="Arial" panose="020B0604020202020204" pitchFamily="34" charset="0"/>
              <a:buChar char="•"/>
            </a:pPr>
            <a:r>
              <a:rPr lang="fr-FR" dirty="0"/>
              <a:t>Diminution du stress et de la dépression </a:t>
            </a:r>
          </a:p>
          <a:p>
            <a:pPr marL="638175" lvl="1" indent="-457200">
              <a:buFont typeface="Arial" panose="020B0604020202020204" pitchFamily="34" charset="0"/>
              <a:buChar char="•"/>
            </a:pPr>
            <a:endParaRPr lang="fr-FR" dirty="0"/>
          </a:p>
          <a:p>
            <a:pPr marL="638175" lvl="1"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Conditions d’efficacité </a:t>
            </a:r>
          </a:p>
          <a:p>
            <a:pPr marL="638175" lvl="1" indent="-457200">
              <a:buFont typeface="Arial" panose="020B0604020202020204" pitchFamily="34" charset="0"/>
              <a:buChar char="•"/>
            </a:pPr>
            <a:r>
              <a:rPr lang="fr-FR" dirty="0"/>
              <a:t>Actions destinées à pérenniser le dispositif d’intervention ou de formation</a:t>
            </a:r>
          </a:p>
          <a:p>
            <a:pPr marL="638175" lvl="1" indent="-457200">
              <a:buFont typeface="Arial" panose="020B0604020202020204" pitchFamily="34" charset="0"/>
              <a:buChar char="•"/>
            </a:pPr>
            <a:r>
              <a:rPr lang="fr-FR" dirty="0"/>
              <a:t>Personnalisation du dispositif aux individus ou aux groupes concernés</a:t>
            </a:r>
          </a:p>
          <a:p>
            <a:pPr marL="638175" lvl="1" indent="-457200">
              <a:buFont typeface="Arial" panose="020B0604020202020204" pitchFamily="34" charset="0"/>
              <a:buChar char="•"/>
            </a:pPr>
            <a:r>
              <a:rPr lang="fr-FR" dirty="0"/>
              <a:t>Favoriser la psychoéducation </a:t>
            </a:r>
          </a:p>
          <a:p>
            <a:endParaRPr lang="fr-FR" dirty="0"/>
          </a:p>
          <a:p>
            <a:endParaRPr lang="fr-BE" dirty="0"/>
          </a:p>
        </p:txBody>
      </p:sp>
      <p:sp>
        <p:nvSpPr>
          <p:cNvPr id="3" name="Titre 2">
            <a:extLst>
              <a:ext uri="{FF2B5EF4-FFF2-40B4-BE49-F238E27FC236}">
                <a16:creationId xmlns:a16="http://schemas.microsoft.com/office/drawing/2014/main" id="{CD333586-EF3C-B808-80C5-87D54CBEA576}"/>
              </a:ext>
            </a:extLst>
          </p:cNvPr>
          <p:cNvSpPr>
            <a:spLocks noGrp="1"/>
          </p:cNvSpPr>
          <p:nvPr>
            <p:ph type="title"/>
          </p:nvPr>
        </p:nvSpPr>
        <p:spPr/>
        <p:txBody>
          <a:bodyPr/>
          <a:lstStyle/>
          <a:p>
            <a:r>
              <a:rPr lang="fr-FR" dirty="0"/>
              <a:t>Discussion</a:t>
            </a:r>
            <a:endParaRPr lang="fr-BE" dirty="0"/>
          </a:p>
        </p:txBody>
      </p:sp>
      <p:sp>
        <p:nvSpPr>
          <p:cNvPr id="4" name="Espace réservé du numéro de diapositive 3">
            <a:extLst>
              <a:ext uri="{FF2B5EF4-FFF2-40B4-BE49-F238E27FC236}">
                <a16:creationId xmlns:a16="http://schemas.microsoft.com/office/drawing/2014/main" id="{DCE518D6-C64E-AE8C-025B-F268A2F08D0D}"/>
              </a:ext>
            </a:extLst>
          </p:cNvPr>
          <p:cNvSpPr>
            <a:spLocks noGrp="1"/>
          </p:cNvSpPr>
          <p:nvPr>
            <p:ph type="sldNum" sz="quarter" idx="10"/>
          </p:nvPr>
        </p:nvSpPr>
        <p:spPr/>
        <p:txBody>
          <a:bodyPr/>
          <a:lstStyle/>
          <a:p>
            <a:pPr>
              <a:defRPr/>
            </a:pPr>
            <a:fld id="{E84D0D07-BA6C-4CE2-85E1-215477AE30BF}" type="slidenum">
              <a:rPr lang="fr-BE" smtClean="0"/>
              <a:pPr>
                <a:defRPr/>
              </a:pPr>
              <a:t>12</a:t>
            </a:fld>
            <a:endParaRPr lang="fr-BE" dirty="0"/>
          </a:p>
        </p:txBody>
      </p:sp>
      <p:sp>
        <p:nvSpPr>
          <p:cNvPr id="5" name="Espace réservé du pied de page 4">
            <a:extLst>
              <a:ext uri="{FF2B5EF4-FFF2-40B4-BE49-F238E27FC236}">
                <a16:creationId xmlns:a16="http://schemas.microsoft.com/office/drawing/2014/main" id="{032D26F0-8599-5199-4E63-A07E8BC076FC}"/>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Tree>
    <p:extLst>
      <p:ext uri="{BB962C8B-B14F-4D97-AF65-F5344CB8AC3E}">
        <p14:creationId xmlns:p14="http://schemas.microsoft.com/office/powerpoint/2010/main" val="27551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Hommes d'affaires se serrant la main">
            <a:extLst>
              <a:ext uri="{FF2B5EF4-FFF2-40B4-BE49-F238E27FC236}">
                <a16:creationId xmlns:a16="http://schemas.microsoft.com/office/drawing/2014/main" id="{DBBAB625-64DD-9477-2558-FC71C6AF612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00025" y="33588"/>
            <a:ext cx="9809118" cy="6547394"/>
          </a:xfrm>
          <a:prstGeom prst="rect">
            <a:avLst/>
          </a:prstGeom>
        </p:spPr>
      </p:pic>
      <p:sp>
        <p:nvSpPr>
          <p:cNvPr id="2" name="Espace réservé du contenu 1">
            <a:extLst>
              <a:ext uri="{FF2B5EF4-FFF2-40B4-BE49-F238E27FC236}">
                <a16:creationId xmlns:a16="http://schemas.microsoft.com/office/drawing/2014/main" id="{5E11DB0E-91D3-33F2-CD6E-76ABC22743CA}"/>
              </a:ext>
            </a:extLst>
          </p:cNvPr>
          <p:cNvSpPr>
            <a:spLocks noGrp="1"/>
          </p:cNvSpPr>
          <p:nvPr>
            <p:ph idx="1"/>
          </p:nvPr>
        </p:nvSpPr>
        <p:spPr/>
        <p:txBody>
          <a:bodyPr>
            <a:normAutofit/>
          </a:bodyPr>
          <a:lstStyle/>
          <a:p>
            <a:r>
              <a:rPr lang="fr-FR" sz="2400" dirty="0">
                <a:solidFill>
                  <a:schemeClr val="accent2">
                    <a:lumMod val="75000"/>
                  </a:schemeClr>
                </a:solidFill>
              </a:rPr>
              <a:t>En conséquence, un dispositif de formation à la psychopédagogie du bien-être devrait… </a:t>
            </a:r>
          </a:p>
          <a:p>
            <a:endParaRPr lang="fr-FR" dirty="0"/>
          </a:p>
          <a:p>
            <a:pPr marL="1438275" indent="-457200">
              <a:spcAft>
                <a:spcPts val="600"/>
              </a:spcAft>
              <a:buFont typeface="Wingdings" panose="05000000000000000000" pitchFamily="2" charset="2"/>
              <a:buChar char="v"/>
            </a:pPr>
            <a:r>
              <a:rPr lang="fr-FR" sz="2200" dirty="0">
                <a:solidFill>
                  <a:schemeClr val="accent2">
                    <a:lumMod val="75000"/>
                  </a:schemeClr>
                </a:solidFill>
              </a:rPr>
              <a:t>Aborder les notions théoriques de la PBE</a:t>
            </a:r>
          </a:p>
          <a:p>
            <a:pPr marL="1438275" indent="-457200">
              <a:spcAft>
                <a:spcPts val="600"/>
              </a:spcAft>
              <a:buFont typeface="Wingdings" panose="05000000000000000000" pitchFamily="2" charset="2"/>
              <a:buChar char="v"/>
            </a:pPr>
            <a:r>
              <a:rPr lang="fr-FR" sz="2200" dirty="0">
                <a:solidFill>
                  <a:schemeClr val="accent2">
                    <a:lumMod val="75000"/>
                  </a:schemeClr>
                </a:solidFill>
              </a:rPr>
              <a:t>Permettre aux enseignants de prendre conscience de leurs forces (notamment l’efficacité professionnelle, leur capacité de rebondir…) </a:t>
            </a:r>
          </a:p>
          <a:p>
            <a:pPr marL="1438275" indent="-457200">
              <a:spcAft>
                <a:spcPts val="600"/>
              </a:spcAft>
              <a:buFont typeface="Wingdings" panose="05000000000000000000" pitchFamily="2" charset="2"/>
              <a:buChar char="v"/>
            </a:pPr>
            <a:r>
              <a:rPr lang="fr-FR" sz="2200" dirty="0">
                <a:solidFill>
                  <a:schemeClr val="accent2">
                    <a:lumMod val="75000"/>
                  </a:schemeClr>
                </a:solidFill>
              </a:rPr>
              <a:t>Développer l’optimisme des enseignants</a:t>
            </a:r>
          </a:p>
          <a:p>
            <a:pPr marL="1438275" indent="-457200">
              <a:spcAft>
                <a:spcPts val="600"/>
              </a:spcAft>
              <a:buFont typeface="Wingdings" panose="05000000000000000000" pitchFamily="2" charset="2"/>
              <a:buChar char="v"/>
            </a:pPr>
            <a:r>
              <a:rPr lang="fr-FR" sz="2200" dirty="0">
                <a:solidFill>
                  <a:schemeClr val="accent2">
                    <a:lumMod val="75000"/>
                  </a:schemeClr>
                </a:solidFill>
              </a:rPr>
              <a:t>Favoriser des stratégies sur le long terme (suivi et soutien, plateforme, disponibilité d’outils…)</a:t>
            </a:r>
            <a:endParaRPr lang="fr-BE" sz="2200" dirty="0">
              <a:solidFill>
                <a:schemeClr val="accent2">
                  <a:lumMod val="75000"/>
                </a:schemeClr>
              </a:solidFill>
            </a:endParaRPr>
          </a:p>
        </p:txBody>
      </p:sp>
      <p:sp>
        <p:nvSpPr>
          <p:cNvPr id="3" name="Titre 2">
            <a:extLst>
              <a:ext uri="{FF2B5EF4-FFF2-40B4-BE49-F238E27FC236}">
                <a16:creationId xmlns:a16="http://schemas.microsoft.com/office/drawing/2014/main" id="{8661A90D-2B03-3C52-B57C-8ED2E8751834}"/>
              </a:ext>
            </a:extLst>
          </p:cNvPr>
          <p:cNvSpPr>
            <a:spLocks noGrp="1"/>
          </p:cNvSpPr>
          <p:nvPr>
            <p:ph type="title"/>
          </p:nvPr>
        </p:nvSpPr>
        <p:spPr/>
        <p:txBody>
          <a:bodyPr/>
          <a:lstStyle/>
          <a:p>
            <a:r>
              <a:rPr lang="fr-FR" dirty="0"/>
              <a:t>Discussion</a:t>
            </a:r>
            <a:endParaRPr lang="fr-BE" dirty="0"/>
          </a:p>
        </p:txBody>
      </p:sp>
      <p:sp>
        <p:nvSpPr>
          <p:cNvPr id="4" name="Espace réservé du numéro de diapositive 3">
            <a:extLst>
              <a:ext uri="{FF2B5EF4-FFF2-40B4-BE49-F238E27FC236}">
                <a16:creationId xmlns:a16="http://schemas.microsoft.com/office/drawing/2014/main" id="{414DD0C2-47A0-A207-6D49-6838ED98C413}"/>
              </a:ext>
            </a:extLst>
          </p:cNvPr>
          <p:cNvSpPr>
            <a:spLocks noGrp="1"/>
          </p:cNvSpPr>
          <p:nvPr>
            <p:ph type="sldNum" sz="quarter" idx="10"/>
          </p:nvPr>
        </p:nvSpPr>
        <p:spPr/>
        <p:txBody>
          <a:bodyPr/>
          <a:lstStyle/>
          <a:p>
            <a:pPr>
              <a:defRPr/>
            </a:pPr>
            <a:fld id="{E84D0D07-BA6C-4CE2-85E1-215477AE30BF}" type="slidenum">
              <a:rPr lang="fr-BE" smtClean="0"/>
              <a:pPr>
                <a:defRPr/>
              </a:pPr>
              <a:t>13</a:t>
            </a:fld>
            <a:endParaRPr lang="fr-BE" dirty="0"/>
          </a:p>
        </p:txBody>
      </p:sp>
      <p:sp>
        <p:nvSpPr>
          <p:cNvPr id="5" name="Espace réservé du pied de page 4">
            <a:extLst>
              <a:ext uri="{FF2B5EF4-FFF2-40B4-BE49-F238E27FC236}">
                <a16:creationId xmlns:a16="http://schemas.microsoft.com/office/drawing/2014/main" id="{ACC36D30-16C2-263B-36C4-21819E67312D}"/>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Tree>
    <p:extLst>
      <p:ext uri="{BB962C8B-B14F-4D97-AF65-F5344CB8AC3E}">
        <p14:creationId xmlns:p14="http://schemas.microsoft.com/office/powerpoint/2010/main" val="82758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7F56B25-1EB2-FF56-2EDA-151696304919}"/>
              </a:ext>
            </a:extLst>
          </p:cNvPr>
          <p:cNvSpPr>
            <a:spLocks noGrp="1"/>
          </p:cNvSpPr>
          <p:nvPr>
            <p:ph idx="1"/>
          </p:nvPr>
        </p:nvSpPr>
        <p:spPr/>
        <p:txBody>
          <a:bodyPr>
            <a:normAutofit/>
          </a:bodyPr>
          <a:lstStyle/>
          <a:p>
            <a:r>
              <a:rPr lang="fr-FR" sz="2400" dirty="0"/>
              <a:t>N’hésitez pas à prendre connaissance des recherches du service </a:t>
            </a:r>
            <a:r>
              <a:rPr lang="fr-FR" sz="2400" dirty="0" err="1"/>
              <a:t>d’</a:t>
            </a:r>
            <a:r>
              <a:rPr lang="fr-FR" sz="2400" dirty="0" err="1">
                <a:solidFill>
                  <a:srgbClr val="145EA8"/>
                </a:solidFill>
              </a:rPr>
              <a:t>EDUcation</a:t>
            </a:r>
            <a:r>
              <a:rPr lang="fr-FR" sz="2400" dirty="0">
                <a:solidFill>
                  <a:srgbClr val="145EA8"/>
                </a:solidFill>
              </a:rPr>
              <a:t> et des Sciences de l’Apprentissage</a:t>
            </a:r>
            <a:r>
              <a:rPr lang="fr-FR" sz="2400" dirty="0"/>
              <a:t>, ainsi que nos articles sur les communications qui ont eu lieu lors du congrès !</a:t>
            </a:r>
          </a:p>
          <a:p>
            <a:endParaRPr lang="fr-FR" sz="2400" dirty="0"/>
          </a:p>
          <a:p>
            <a:r>
              <a:rPr lang="fr-FR" sz="2400" dirty="0">
                <a:sym typeface="Wingdings" panose="05000000000000000000" pitchFamily="2" charset="2"/>
              </a:rPr>
              <a:t> edusa.be</a:t>
            </a:r>
            <a:endParaRPr lang="fr-BE" sz="2400" dirty="0"/>
          </a:p>
        </p:txBody>
      </p:sp>
      <p:sp>
        <p:nvSpPr>
          <p:cNvPr id="3" name="Titre 2">
            <a:extLst>
              <a:ext uri="{FF2B5EF4-FFF2-40B4-BE49-F238E27FC236}">
                <a16:creationId xmlns:a16="http://schemas.microsoft.com/office/drawing/2014/main" id="{96921E12-3481-9755-4909-A46282F4570E}"/>
              </a:ext>
            </a:extLst>
          </p:cNvPr>
          <p:cNvSpPr>
            <a:spLocks noGrp="1"/>
          </p:cNvSpPr>
          <p:nvPr>
            <p:ph type="title"/>
          </p:nvPr>
        </p:nvSpPr>
        <p:spPr/>
        <p:txBody>
          <a:bodyPr/>
          <a:lstStyle/>
          <a:p>
            <a:r>
              <a:rPr lang="fr-FR" dirty="0"/>
              <a:t>Merci de votre attention !</a:t>
            </a:r>
            <a:endParaRPr lang="fr-BE" dirty="0"/>
          </a:p>
        </p:txBody>
      </p:sp>
      <p:pic>
        <p:nvPicPr>
          <p:cNvPr id="7" name="Image 6" descr="Handy avec pouce levé">
            <a:extLst>
              <a:ext uri="{FF2B5EF4-FFF2-40B4-BE49-F238E27FC236}">
                <a16:creationId xmlns:a16="http://schemas.microsoft.com/office/drawing/2014/main" id="{756EB580-51F9-CFE2-A041-94150E5E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253235"/>
            <a:ext cx="1143000" cy="1143000"/>
          </a:xfrm>
          <a:prstGeom prst="rect">
            <a:avLst/>
          </a:prstGeom>
        </p:spPr>
      </p:pic>
      <p:pic>
        <p:nvPicPr>
          <p:cNvPr id="8" name="Image 7" descr="Une image contenant logo&#10;&#10;Description générée automatiquement">
            <a:extLst>
              <a:ext uri="{FF2B5EF4-FFF2-40B4-BE49-F238E27FC236}">
                <a16:creationId xmlns:a16="http://schemas.microsoft.com/office/drawing/2014/main" id="{2D76F48E-6FB4-7F2C-BBEA-021747ECA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89227"/>
            <a:ext cx="1634672" cy="1984617"/>
          </a:xfrm>
          <a:prstGeom prst="rect">
            <a:avLst/>
          </a:prstGeom>
        </p:spPr>
      </p:pic>
      <p:pic>
        <p:nvPicPr>
          <p:cNvPr id="10" name="Image 9">
            <a:extLst>
              <a:ext uri="{FF2B5EF4-FFF2-40B4-BE49-F238E27FC236}">
                <a16:creationId xmlns:a16="http://schemas.microsoft.com/office/drawing/2014/main" id="{F22231A1-3774-8417-30AD-F3F46865D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554" y="2900614"/>
            <a:ext cx="5418771" cy="3225549"/>
          </a:xfrm>
          <a:prstGeom prst="rect">
            <a:avLst/>
          </a:prstGeom>
        </p:spPr>
      </p:pic>
      <p:sp>
        <p:nvSpPr>
          <p:cNvPr id="13" name="ZoneTexte 12">
            <a:extLst>
              <a:ext uri="{FF2B5EF4-FFF2-40B4-BE49-F238E27FC236}">
                <a16:creationId xmlns:a16="http://schemas.microsoft.com/office/drawing/2014/main" id="{9E79084F-4583-710B-E4C8-C8D96B481E0F}"/>
              </a:ext>
            </a:extLst>
          </p:cNvPr>
          <p:cNvSpPr txBox="1"/>
          <p:nvPr/>
        </p:nvSpPr>
        <p:spPr>
          <a:xfrm>
            <a:off x="5605939" y="6226683"/>
            <a:ext cx="3714161" cy="353505"/>
          </a:xfrm>
          <a:prstGeom prst="rect">
            <a:avLst/>
          </a:prstGeom>
        </p:spPr>
        <p:txBody>
          <a:bodyPr vert="horz" wrap="square" lIns="91440" tIns="45720" rIns="91440" bIns="45720" rtlCol="0">
            <a:normAutofit fontScale="70000" lnSpcReduction="20000"/>
          </a:bodyPr>
          <a:lstStyle/>
          <a:p>
            <a:pPr marL="342900" marR="0" lvl="0" indent="-342900" algn="l" defTabSz="914400" rtl="0" eaLnBrk="0" fontAlgn="base" latinLnBrk="0" hangingPunct="0">
              <a:lnSpc>
                <a:spcPct val="100000"/>
              </a:lnSpc>
              <a:spcBef>
                <a:spcPct val="0"/>
              </a:spcBef>
              <a:spcAft>
                <a:spcPct val="0"/>
              </a:spcAft>
              <a:buClrTx/>
              <a:buSzTx/>
              <a:buFont typeface="Arial" pitchFamily="34" charset="0"/>
              <a:buNone/>
              <a:tabLst/>
              <a:defRPr/>
            </a:pPr>
            <a:r>
              <a:rPr kumimoji="0" lang="fr-FR" sz="2800" b="0" i="0" u="sng"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Denis.BERTIEAUX@umons.ac.be</a:t>
            </a:r>
            <a:endParaRPr kumimoji="0" lang="fr-BE" sz="2800" b="0" i="0" u="sng"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Espace réservé du pied de page 4">
            <a:extLst>
              <a:ext uri="{FF2B5EF4-FFF2-40B4-BE49-F238E27FC236}">
                <a16:creationId xmlns:a16="http://schemas.microsoft.com/office/drawing/2014/main" id="{0574B5F2-2FEE-4833-45FF-A295B0567383}"/>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6" name="Espace réservé du numéro de diapositive 5">
            <a:extLst>
              <a:ext uri="{FF2B5EF4-FFF2-40B4-BE49-F238E27FC236}">
                <a16:creationId xmlns:a16="http://schemas.microsoft.com/office/drawing/2014/main" id="{FAD3DA4B-9888-1F58-97EC-F98B385AAE83}"/>
              </a:ext>
            </a:extLst>
          </p:cNvPr>
          <p:cNvSpPr>
            <a:spLocks noGrp="1"/>
          </p:cNvSpPr>
          <p:nvPr>
            <p:ph type="sldNum" sz="quarter" idx="10"/>
          </p:nvPr>
        </p:nvSpPr>
        <p:spPr/>
        <p:txBody>
          <a:bodyPr/>
          <a:lstStyle/>
          <a:p>
            <a:pPr>
              <a:defRPr/>
            </a:pPr>
            <a:fld id="{E84D0D07-BA6C-4CE2-85E1-215477AE30BF}" type="slidenum">
              <a:rPr lang="fr-BE" smtClean="0"/>
              <a:pPr>
                <a:defRPr/>
              </a:pPr>
              <a:t>14</a:t>
            </a:fld>
            <a:endParaRPr lang="fr-BE" dirty="0"/>
          </a:p>
        </p:txBody>
      </p:sp>
    </p:spTree>
    <p:extLst>
      <p:ext uri="{BB962C8B-B14F-4D97-AF65-F5344CB8AC3E}">
        <p14:creationId xmlns:p14="http://schemas.microsoft.com/office/powerpoint/2010/main" val="2633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25">
            <a:extLst>
              <a:ext uri="{FF2B5EF4-FFF2-40B4-BE49-F238E27FC236}">
                <a16:creationId xmlns:a16="http://schemas.microsoft.com/office/drawing/2014/main" id="{6C966E30-A409-4C77-9E92-4F3ED113F795}"/>
              </a:ext>
            </a:extLst>
          </p:cNvPr>
          <p:cNvSpPr txBox="1"/>
          <p:nvPr/>
        </p:nvSpPr>
        <p:spPr>
          <a:xfrm>
            <a:off x="8071739" y="13377812"/>
            <a:ext cx="3522663" cy="471487"/>
          </a:xfrm>
          <a:prstGeom prst="rect">
            <a:avLst/>
          </a:prstGeom>
          <a:noFill/>
        </p:spPr>
        <p:txBody>
          <a:bodyPr wrap="square">
            <a:spAutoFit/>
          </a:bodyPr>
          <a:lstStyle/>
          <a:p>
            <a:pPr fontAlgn="base">
              <a:lnSpc>
                <a:spcPct val="107000"/>
              </a:lnSpc>
              <a:spcAft>
                <a:spcPts val="800"/>
              </a:spcAft>
            </a:pPr>
            <a:r>
              <a:rPr lang="fr-BE"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http://bit.ly/3rfhiKn</a:t>
            </a:r>
            <a:r>
              <a:rPr lang="fr-BE" sz="1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6234C97-F6D8-1508-AA95-8824875302C4}"/>
              </a:ext>
            </a:extLst>
          </p:cNvPr>
          <p:cNvSpPr txBox="1"/>
          <p:nvPr/>
        </p:nvSpPr>
        <p:spPr>
          <a:xfrm>
            <a:off x="320184" y="1082673"/>
            <a:ext cx="8352928" cy="2860463"/>
          </a:xfrm>
          <a:prstGeom prst="rect">
            <a:avLst/>
          </a:prstGeom>
          <a:noFill/>
        </p:spPr>
        <p:txBody>
          <a:bodyPr wrap="square">
            <a:spAutoFit/>
          </a:bodyPr>
          <a:lstStyle/>
          <a:p>
            <a:pPr algn="just">
              <a:lnSpc>
                <a:spcPct val="107000"/>
              </a:lnSpc>
              <a:spcAft>
                <a:spcPts val="800"/>
              </a:spcAft>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Mettre en lumière la représentation que les enseignants de FWB et du QC se font de leur bien-être et de leurs ressources psychologiques personnelles</a:t>
            </a:r>
          </a:p>
          <a:p>
            <a:pPr algn="just">
              <a:lnSpc>
                <a:spcPct val="107000"/>
              </a:lnSpc>
              <a:spcAft>
                <a:spcPts val="800"/>
              </a:spcAft>
            </a:pPr>
            <a:endPar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Quels niveaux de bien-être PERMA et de Capital Psychologique présentent les enseignants de FWB et du QC ? </a:t>
            </a: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 Quels liens unissent ces deux concepts ? </a:t>
            </a: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En quoi le PERMA et le PsyCap permettent d’orienter les stratégies en psychopédagogie du bien-être ? </a:t>
            </a:r>
          </a:p>
        </p:txBody>
      </p:sp>
      <p:graphicFrame>
        <p:nvGraphicFramePr>
          <p:cNvPr id="8" name="Diagramme 7">
            <a:extLst>
              <a:ext uri="{FF2B5EF4-FFF2-40B4-BE49-F238E27FC236}">
                <a16:creationId xmlns:a16="http://schemas.microsoft.com/office/drawing/2014/main" id="{2929DE23-8AA6-F97B-1ED7-D4F16E1ED798}"/>
              </a:ext>
            </a:extLst>
          </p:cNvPr>
          <p:cNvGraphicFramePr/>
          <p:nvPr>
            <p:extLst>
              <p:ext uri="{D42A27DB-BD31-4B8C-83A1-F6EECF244321}">
                <p14:modId xmlns:p14="http://schemas.microsoft.com/office/powerpoint/2010/main" val="2197450967"/>
              </p:ext>
            </p:extLst>
          </p:nvPr>
        </p:nvGraphicFramePr>
        <p:xfrm>
          <a:off x="179512" y="4393033"/>
          <a:ext cx="8784976" cy="2464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E0D22161-5D7A-280A-25E8-1739141AB29B}"/>
              </a:ext>
            </a:extLst>
          </p:cNvPr>
          <p:cNvSpPr txBox="1"/>
          <p:nvPr/>
        </p:nvSpPr>
        <p:spPr>
          <a:xfrm>
            <a:off x="320184" y="4077072"/>
            <a:ext cx="9073008" cy="470000"/>
          </a:xfrm>
          <a:prstGeom prst="rect">
            <a:avLst/>
          </a:prstGeom>
          <a:noFill/>
        </p:spPr>
        <p:txBody>
          <a:bodyPr wrap="square">
            <a:spAutoFit/>
          </a:bodyPr>
          <a:lstStyle/>
          <a:p>
            <a:pPr algn="just">
              <a:lnSpc>
                <a:spcPct val="107000"/>
              </a:lnSpc>
              <a:spcAft>
                <a:spcPts val="800"/>
              </a:spcAft>
            </a:pPr>
            <a:r>
              <a:rPr lang="fr-FR" sz="2400" u="sng" dirty="0">
                <a:latin typeface="Calibri" panose="020F0502020204030204" pitchFamily="34" charset="0"/>
                <a:ea typeface="Calibri" panose="020F0502020204030204" pitchFamily="34" charset="0"/>
                <a:cs typeface="Times New Roman" panose="02020603050405020304" pitchFamily="18" charset="0"/>
              </a:rPr>
              <a:t>P</a:t>
            </a:r>
            <a:r>
              <a:rPr lang="fr-BE" sz="2400" u="sng" dirty="0" err="1">
                <a:latin typeface="Calibri" panose="020F0502020204030204" pitchFamily="34" charset="0"/>
                <a:ea typeface="Calibri" panose="020F0502020204030204" pitchFamily="34" charset="0"/>
                <a:cs typeface="Times New Roman" panose="02020603050405020304" pitchFamily="18" charset="0"/>
              </a:rPr>
              <a:t>lan</a:t>
            </a:r>
            <a:r>
              <a:rPr lang="fr-BE" sz="2400" u="sng" dirty="0">
                <a:latin typeface="Calibri" panose="020F0502020204030204" pitchFamily="34" charset="0"/>
                <a:ea typeface="Calibri" panose="020F0502020204030204" pitchFamily="34" charset="0"/>
                <a:cs typeface="Times New Roman" panose="02020603050405020304" pitchFamily="18" charset="0"/>
              </a:rPr>
              <a:t> de la communication : </a:t>
            </a:r>
          </a:p>
        </p:txBody>
      </p:sp>
      <p:sp>
        <p:nvSpPr>
          <p:cNvPr id="2" name="Titre 2">
            <a:extLst>
              <a:ext uri="{FF2B5EF4-FFF2-40B4-BE49-F238E27FC236}">
                <a16:creationId xmlns:a16="http://schemas.microsoft.com/office/drawing/2014/main" id="{66F7734E-00E8-ED2B-2EED-99EC3F54B3FE}"/>
              </a:ext>
            </a:extLst>
          </p:cNvPr>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a:lstStyle>
          <a:p>
            <a:r>
              <a:rPr lang="fr-FR" sz="2800" dirty="0"/>
              <a:t>Objectifs et questions</a:t>
            </a:r>
          </a:p>
        </p:txBody>
      </p:sp>
    </p:spTree>
    <p:extLst>
      <p:ext uri="{BB962C8B-B14F-4D97-AF65-F5344CB8AC3E}">
        <p14:creationId xmlns:p14="http://schemas.microsoft.com/office/powerpoint/2010/main" val="359455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Pénurie d’enseignants</a:t>
            </a:r>
          </a:p>
          <a:p>
            <a:pPr marL="638175" lvl="1" indent="-457200">
              <a:buFont typeface="Arial" panose="020B0604020202020204" pitchFamily="34" charset="0"/>
              <a:buChar char="•"/>
            </a:pPr>
            <a:r>
              <a:rPr lang="fr-FR" dirty="0"/>
              <a:t>Abandon (particulièrement lors de </a:t>
            </a:r>
          </a:p>
          <a:p>
            <a:pPr lvl="1" indent="0">
              <a:buNone/>
            </a:pPr>
            <a:r>
              <a:rPr lang="fr-FR" dirty="0"/>
              <a:t>        la phase d’insertion professionnelle)</a:t>
            </a:r>
          </a:p>
          <a:p>
            <a:pPr marL="638175" lvl="1" indent="-457200">
              <a:buFont typeface="Arial" panose="020B0604020202020204" pitchFamily="34" charset="0"/>
              <a:buChar char="•"/>
            </a:pPr>
            <a:r>
              <a:rPr lang="fr-FR" dirty="0"/>
              <a:t>Absences médicales </a:t>
            </a:r>
          </a:p>
          <a:p>
            <a:pPr marL="638175" lvl="1" indent="-457200">
              <a:buFont typeface="Arial" panose="020B0604020202020204" pitchFamily="34" charset="0"/>
              <a:buChar char="•"/>
            </a:pPr>
            <a:r>
              <a:rPr lang="fr-FR" dirty="0"/>
              <a:t>Remplacement par du personnel moins formé</a:t>
            </a:r>
          </a:p>
          <a:p>
            <a:pPr marL="638175" lvl="1" indent="-457200">
              <a:buFont typeface="Arial" panose="020B0604020202020204" pitchFamily="34" charset="0"/>
              <a:buChar char="•"/>
            </a:pPr>
            <a:r>
              <a:rPr lang="fr-FR" dirty="0"/>
              <a:t>Répercussions sur la qualité des systèmes éducatifs</a:t>
            </a:r>
          </a:p>
          <a:p>
            <a:pPr marL="638175" lvl="1"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Déficit de bien-être face aux attentes du métier</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Bien-être professionnel comme objet d’apprentissage et d’évaluation, dans le contexte de la RFIE ?</a:t>
            </a:r>
          </a:p>
        </p:txBody>
      </p:sp>
      <p:sp>
        <p:nvSpPr>
          <p:cNvPr id="3" name="Titre 2"/>
          <p:cNvSpPr>
            <a:spLocks noGrp="1"/>
          </p:cNvSpPr>
          <p:nvPr>
            <p:ph type="title"/>
          </p:nvPr>
        </p:nvSpPr>
        <p:spPr/>
        <p:txBody>
          <a:bodyPr/>
          <a:lstStyle/>
          <a:p>
            <a:pPr algn="l"/>
            <a:r>
              <a:rPr lang="fr-FR" sz="2400" dirty="0"/>
              <a:t>Pourquoi étudier le bien-être des enseignants ? </a:t>
            </a:r>
            <a:endParaRPr lang="fr-BE" sz="2400"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t>3</a:t>
            </a:fld>
            <a:endParaRPr lang="fr-BE" dirty="0"/>
          </a:p>
        </p:txBody>
      </p:sp>
      <p:sp>
        <p:nvSpPr>
          <p:cNvPr id="5" name="Espace réservé du pied de page 4"/>
          <p:cNvSpPr>
            <a:spLocks noGrp="1"/>
          </p:cNvSpPr>
          <p:nvPr>
            <p:ph type="ftr" sz="quarter" idx="11"/>
          </p:nvPr>
        </p:nvSpPr>
        <p:spPr/>
        <p:txBody>
          <a:bodyPr/>
          <a:lstStyle/>
          <a:p>
            <a:pPr>
              <a:defRPr/>
            </a:pPr>
            <a:r>
              <a:rPr lang="fr-BE" dirty="0"/>
              <a:t>Bertieaux, D., Duroisin, N., Lefebvre, J., Stoloff, S., Goyette, N., 2023.</a:t>
            </a:r>
          </a:p>
        </p:txBody>
      </p:sp>
      <p:sp>
        <p:nvSpPr>
          <p:cNvPr id="7" name="ZoneTexte 6"/>
          <p:cNvSpPr txBox="1"/>
          <p:nvPr/>
        </p:nvSpPr>
        <p:spPr>
          <a:xfrm>
            <a:off x="4651745" y="5974651"/>
            <a:ext cx="4407195" cy="461665"/>
          </a:xfrm>
          <a:prstGeom prst="rect">
            <a:avLst/>
          </a:prstGeom>
          <a:noFill/>
        </p:spPr>
        <p:txBody>
          <a:bodyPr wrap="square">
            <a:spAutoFit/>
          </a:bodyPr>
          <a:lstStyle/>
          <a:p>
            <a:r>
              <a:rPr lang="fr-BE" sz="1200" dirty="0">
                <a:effectLst/>
                <a:latin typeface="+mn-lt"/>
                <a:ea typeface="Calibri" panose="020F0502020204030204" pitchFamily="34" charset="0"/>
              </a:rPr>
              <a:t>(Lothaire, 2012; OCDE, 2005; </a:t>
            </a:r>
            <a:r>
              <a:rPr lang="fr-BE" sz="1200" dirty="0" err="1">
                <a:effectLst/>
                <a:latin typeface="+mn-lt"/>
                <a:ea typeface="Calibri" panose="020F0502020204030204" pitchFamily="34" charset="0"/>
              </a:rPr>
              <a:t>Mukamurera</a:t>
            </a:r>
            <a:r>
              <a:rPr lang="fr-BE" sz="1200" dirty="0">
                <a:effectLst/>
                <a:latin typeface="+mn-lt"/>
                <a:ea typeface="Calibri" panose="020F0502020204030204" pitchFamily="34" charset="0"/>
              </a:rPr>
              <a:t>, 2014; </a:t>
            </a:r>
            <a:r>
              <a:rPr lang="fr-BE" sz="1200" dirty="0" err="1">
                <a:effectLst/>
                <a:latin typeface="+mn-lt"/>
                <a:ea typeface="Calibri" panose="020F0502020204030204" pitchFamily="34" charset="0"/>
              </a:rPr>
              <a:t>Dobrica</a:t>
            </a:r>
            <a:r>
              <a:rPr lang="fr-BE" sz="1200" dirty="0">
                <a:effectLst/>
                <a:latin typeface="+mn-lt"/>
                <a:ea typeface="Calibri" panose="020F0502020204030204" pitchFamily="34" charset="0"/>
              </a:rPr>
              <a:t>-Tudor, 2021; Goyette &amp; Martineau, 2018; Helms-Lorenz et Maulana, 2016</a:t>
            </a:r>
            <a:r>
              <a:rPr lang="fr-BE" sz="1200" dirty="0">
                <a:latin typeface="+mn-lt"/>
                <a:ea typeface="Calibri" panose="020F0502020204030204" pitchFamily="34" charset="0"/>
              </a:rPr>
              <a:t>)</a:t>
            </a:r>
            <a:endParaRPr lang="fr-BE" sz="1200" dirty="0">
              <a:latin typeface="+mn-lt"/>
            </a:endParaRPr>
          </a:p>
        </p:txBody>
      </p:sp>
      <p:pic>
        <p:nvPicPr>
          <p:cNvPr id="9" name="Image 8" descr="Une image contenant personne, femme, s’asseoir, s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270" y="1348526"/>
            <a:ext cx="2884530" cy="19230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4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&gt; Psychopédagogie, &gt; Psychologie positive</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Objet : développement du bien-être, épanouissement, fonctionnement optimal</a:t>
            </a:r>
          </a:p>
          <a:p>
            <a:pPr marL="457200" indent="-457200">
              <a:buFont typeface="Arial" panose="020B0604020202020204" pitchFamily="34" charset="0"/>
              <a:buChar char="•"/>
            </a:pPr>
            <a:endParaRPr lang="fr-FR" sz="2000" dirty="0"/>
          </a:p>
          <a:p>
            <a:pPr marL="457200" indent="-457200">
              <a:buFont typeface="Arial" panose="020B0604020202020204" pitchFamily="34" charset="0"/>
              <a:buChar char="•"/>
            </a:pPr>
            <a:r>
              <a:rPr lang="fr-FR" sz="2000" dirty="0"/>
              <a:t>Moyen : interventions pédagogiques bienveillantes, appropriation de stratégies pour atteindre un équilibre émotif, cognitif, psychosocial et physique</a:t>
            </a:r>
          </a:p>
          <a:p>
            <a:pPr marL="457200" indent="-457200">
              <a:buFont typeface="Arial" panose="020B0604020202020204" pitchFamily="34" charset="0"/>
              <a:buChar char="•"/>
            </a:pPr>
            <a:endParaRPr lang="fr-FR" dirty="0"/>
          </a:p>
        </p:txBody>
      </p:sp>
      <p:sp>
        <p:nvSpPr>
          <p:cNvPr id="3" name="Titre 2"/>
          <p:cNvSpPr>
            <a:spLocks noGrp="1"/>
          </p:cNvSpPr>
          <p:nvPr>
            <p:ph type="title"/>
          </p:nvPr>
        </p:nvSpPr>
        <p:spPr/>
        <p:txBody>
          <a:bodyPr/>
          <a:lstStyle/>
          <a:p>
            <a:r>
              <a:rPr lang="fr-FR" sz="2800" dirty="0"/>
              <a:t>Psychopédagogie</a:t>
            </a:r>
            <a:r>
              <a:rPr lang="fr-FR" sz="2400" dirty="0"/>
              <a:t> </a:t>
            </a:r>
            <a:r>
              <a:rPr lang="fr-FR" sz="2800" dirty="0"/>
              <a:t>du bien-être</a:t>
            </a:r>
            <a:endParaRPr lang="fr-BE" sz="2400" dirty="0"/>
          </a:p>
        </p:txBody>
      </p:sp>
      <p:sp>
        <p:nvSpPr>
          <p:cNvPr id="5" name="Espace réservé du pied de page 4"/>
          <p:cNvSpPr>
            <a:spLocks noGrp="1"/>
          </p:cNvSpPr>
          <p:nvPr>
            <p:ph type="ftr" sz="quarter" idx="11"/>
          </p:nvPr>
        </p:nvSpPr>
        <p:spPr/>
        <p:txBody>
          <a:bodyPr/>
          <a:lstStyle/>
          <a:p>
            <a:pPr>
              <a:defRPr/>
            </a:pPr>
            <a:r>
              <a:rPr lang="fr-BE" dirty="0"/>
              <a:t>Bertieaux, D., Duroisin, N., Lefebvre, J., Stoloff, S., Goyette, N., 2023.</a:t>
            </a:r>
          </a:p>
        </p:txBody>
      </p:sp>
      <p:sp>
        <p:nvSpPr>
          <p:cNvPr id="7" name="ZoneTexte 6"/>
          <p:cNvSpPr txBox="1"/>
          <p:nvPr/>
        </p:nvSpPr>
        <p:spPr>
          <a:xfrm>
            <a:off x="7521206" y="6126163"/>
            <a:ext cx="2216888" cy="276999"/>
          </a:xfrm>
          <a:prstGeom prst="rect">
            <a:avLst/>
          </a:prstGeom>
          <a:noFill/>
        </p:spPr>
        <p:txBody>
          <a:bodyPr wrap="square">
            <a:spAutoFit/>
          </a:bodyPr>
          <a:lstStyle/>
          <a:p>
            <a:r>
              <a:rPr lang="fr-BE" sz="1200" dirty="0">
                <a:effectLst/>
                <a:latin typeface="+mn-lt"/>
                <a:ea typeface="Calibri" panose="020F0502020204030204" pitchFamily="34" charset="0"/>
              </a:rPr>
              <a:t>(Goyette et al., 2020)</a:t>
            </a:r>
            <a:endParaRPr lang="fr-BE" sz="1200" dirty="0">
              <a:latin typeface="+mn-lt"/>
            </a:endParaRPr>
          </a:p>
        </p:txBody>
      </p:sp>
      <p:pic>
        <p:nvPicPr>
          <p:cNvPr id="9" name="Image 8" descr="Une image contenant texte, intérieur, personne"/>
          <p:cNvPicPr>
            <a:picLocks noChangeAspect="1"/>
          </p:cNvPicPr>
          <p:nvPr/>
        </p:nvPicPr>
        <p:blipFill rotWithShape="1">
          <a:blip r:embed="rId3">
            <a:extLst>
              <a:ext uri="{28A0092B-C50C-407E-A947-70E740481C1C}">
                <a14:useLocalDpi xmlns:a14="http://schemas.microsoft.com/office/drawing/2010/main" val="0"/>
              </a:ext>
            </a:extLst>
          </a:blip>
          <a:srcRect t="19150" b="24375"/>
          <a:stretch>
            <a:fillRect/>
          </a:stretch>
        </p:blipFill>
        <p:spPr>
          <a:xfrm>
            <a:off x="2115072" y="1331634"/>
            <a:ext cx="4913855" cy="1850065"/>
          </a:xfrm>
          <a:prstGeom prst="roundRect">
            <a:avLst>
              <a:gd name="adj" fmla="val 8594"/>
            </a:avLst>
          </a:prstGeom>
          <a:solidFill>
            <a:srgbClr val="FFFFFF">
              <a:shade val="85000"/>
            </a:srgbClr>
          </a:solidFill>
          <a:ln>
            <a:noFill/>
          </a:ln>
          <a:effectLst>
            <a:reflection blurRad="12700" stA="38000" endPos="12000" dist="5000" dir="5400000" sy="-100000" algn="bl" rotWithShape="0"/>
          </a:effectLst>
        </p:spPr>
      </p:pic>
      <p:sp>
        <p:nvSpPr>
          <p:cNvPr id="6" name="Espace réservé du numéro de diapositive 5">
            <a:extLst>
              <a:ext uri="{FF2B5EF4-FFF2-40B4-BE49-F238E27FC236}">
                <a16:creationId xmlns:a16="http://schemas.microsoft.com/office/drawing/2014/main" id="{B01D4785-842A-4ECC-353A-4CAAE35CE81E}"/>
              </a:ext>
            </a:extLst>
          </p:cNvPr>
          <p:cNvSpPr>
            <a:spLocks noGrp="1"/>
          </p:cNvSpPr>
          <p:nvPr>
            <p:ph type="sldNum" sz="quarter" idx="10"/>
          </p:nvPr>
        </p:nvSpPr>
        <p:spPr/>
        <p:txBody>
          <a:bodyPr/>
          <a:lstStyle/>
          <a:p>
            <a:pPr>
              <a:defRPr/>
            </a:pPr>
            <a:fld id="{E84D0D07-BA6C-4CE2-85E1-215477AE30BF}" type="slidenum">
              <a:rPr lang="fr-BE" smtClean="0"/>
              <a:pPr>
                <a:defRPr/>
              </a:pPr>
              <a:t>4</a:t>
            </a:fld>
            <a:endParaRPr lang="fr-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8745203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sz="3200" dirty="0"/>
              <a:t>Paradigme théorique</a:t>
            </a:r>
            <a:endParaRPr lang="fr-BE" sz="3200" dirty="0"/>
          </a:p>
        </p:txBody>
      </p:sp>
      <p:sp>
        <p:nvSpPr>
          <p:cNvPr id="5" name="Espace réservé du pied de page 4"/>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8" name="ZoneTexte 7"/>
          <p:cNvSpPr txBox="1"/>
          <p:nvPr/>
        </p:nvSpPr>
        <p:spPr>
          <a:xfrm>
            <a:off x="7424183" y="2723339"/>
            <a:ext cx="4577316" cy="276999"/>
          </a:xfrm>
          <a:prstGeom prst="rect">
            <a:avLst/>
          </a:prstGeom>
          <a:noFill/>
        </p:spPr>
        <p:txBody>
          <a:bodyPr wrap="square">
            <a:spAutoFit/>
          </a:bodyPr>
          <a:lstStyle/>
          <a:p>
            <a:r>
              <a:rPr lang="fr-BE" sz="1200" dirty="0">
                <a:effectLst/>
                <a:latin typeface="+mn-lt"/>
                <a:ea typeface="Calibri" panose="020F0502020204030204" pitchFamily="34" charset="0"/>
              </a:rPr>
              <a:t>(Seligman, 2002) </a:t>
            </a:r>
            <a:endParaRPr lang="fr-BE" sz="1200" dirty="0">
              <a:latin typeface="+mn-lt"/>
            </a:endParaRPr>
          </a:p>
        </p:txBody>
      </p:sp>
      <p:sp>
        <p:nvSpPr>
          <p:cNvPr id="12" name="ZoneTexte 11"/>
          <p:cNvSpPr txBox="1"/>
          <p:nvPr/>
        </p:nvSpPr>
        <p:spPr>
          <a:xfrm>
            <a:off x="3055531" y="5830928"/>
            <a:ext cx="6007394" cy="276999"/>
          </a:xfrm>
          <a:prstGeom prst="rect">
            <a:avLst/>
          </a:prstGeom>
          <a:noFill/>
        </p:spPr>
        <p:txBody>
          <a:bodyPr wrap="square">
            <a:spAutoFit/>
          </a:bodyPr>
          <a:lstStyle/>
          <a:p>
            <a:r>
              <a:rPr lang="fr-BE" sz="1200" dirty="0">
                <a:solidFill>
                  <a:schemeClr val="bg1"/>
                </a:solidFill>
                <a:effectLst/>
                <a:latin typeface="+mn-lt"/>
                <a:ea typeface="Calibri" panose="020F0502020204030204" pitchFamily="34" charset="0"/>
              </a:rPr>
              <a:t>(Seligman, 2012)</a:t>
            </a:r>
            <a:endParaRPr lang="fr-BE" sz="1200" dirty="0">
              <a:solidFill>
                <a:schemeClr val="bg1"/>
              </a:solidFill>
              <a:latin typeface="+mn-lt"/>
            </a:endParaRPr>
          </a:p>
        </p:txBody>
      </p:sp>
      <p:sp>
        <p:nvSpPr>
          <p:cNvPr id="14" name="ZoneTexte 13"/>
          <p:cNvSpPr txBox="1"/>
          <p:nvPr/>
        </p:nvSpPr>
        <p:spPr>
          <a:xfrm>
            <a:off x="4821865" y="5888739"/>
            <a:ext cx="6007394" cy="276999"/>
          </a:xfrm>
          <a:prstGeom prst="rect">
            <a:avLst/>
          </a:prstGeom>
          <a:noFill/>
        </p:spPr>
        <p:txBody>
          <a:bodyPr wrap="square">
            <a:spAutoFit/>
          </a:bodyPr>
          <a:lstStyle/>
          <a:p>
            <a:r>
              <a:rPr lang="en-US" sz="1200" dirty="0">
                <a:solidFill>
                  <a:schemeClr val="bg1"/>
                </a:solidFill>
                <a:effectLst/>
                <a:latin typeface="+mn-lt"/>
                <a:ea typeface="Calibri" panose="020F0502020204030204" pitchFamily="34" charset="0"/>
              </a:rPr>
              <a:t>(Luthans, F., Avolio, B. J., </a:t>
            </a:r>
            <a:r>
              <a:rPr lang="en-US" sz="1200" dirty="0" err="1">
                <a:solidFill>
                  <a:schemeClr val="bg1"/>
                </a:solidFill>
                <a:effectLst/>
                <a:latin typeface="+mn-lt"/>
                <a:ea typeface="Calibri" panose="020F0502020204030204" pitchFamily="34" charset="0"/>
              </a:rPr>
              <a:t>Avey</a:t>
            </a:r>
            <a:r>
              <a:rPr lang="en-US" sz="1200" dirty="0">
                <a:solidFill>
                  <a:schemeClr val="bg1"/>
                </a:solidFill>
                <a:effectLst/>
                <a:latin typeface="+mn-lt"/>
                <a:ea typeface="Calibri" panose="020F0502020204030204" pitchFamily="34" charset="0"/>
              </a:rPr>
              <a:t>, J. B., &amp; Norman, S. M., 2007)</a:t>
            </a:r>
            <a:endParaRPr lang="fr-BE" sz="1200" dirty="0">
              <a:solidFill>
                <a:schemeClr val="bg1"/>
              </a:solidFill>
              <a:latin typeface="+mn-lt"/>
            </a:endParaRPr>
          </a:p>
        </p:txBody>
      </p:sp>
      <p:sp>
        <p:nvSpPr>
          <p:cNvPr id="2" name="Espace réservé du numéro de diapositive 1">
            <a:extLst>
              <a:ext uri="{FF2B5EF4-FFF2-40B4-BE49-F238E27FC236}">
                <a16:creationId xmlns:a16="http://schemas.microsoft.com/office/drawing/2014/main" id="{44EE143C-6A62-326A-9418-40EE64F55845}"/>
              </a:ext>
            </a:extLst>
          </p:cNvPr>
          <p:cNvSpPr>
            <a:spLocks noGrp="1"/>
          </p:cNvSpPr>
          <p:nvPr>
            <p:ph type="sldNum" sz="quarter" idx="10"/>
          </p:nvPr>
        </p:nvSpPr>
        <p:spPr/>
        <p:txBody>
          <a:bodyPr/>
          <a:lstStyle/>
          <a:p>
            <a:pPr>
              <a:defRPr/>
            </a:pPr>
            <a:fld id="{E84D0D07-BA6C-4CE2-85E1-215477AE30BF}" type="slidenum">
              <a:rPr lang="fr-BE" smtClean="0"/>
              <a:pPr>
                <a:defRPr/>
              </a:pPr>
              <a:t>5</a:t>
            </a:fld>
            <a:endParaRPr lang="fr-BE" dirty="0"/>
          </a:p>
        </p:txBody>
      </p:sp>
      <p:sp>
        <p:nvSpPr>
          <p:cNvPr id="7" name="ZoneTexte 6">
            <a:extLst>
              <a:ext uri="{FF2B5EF4-FFF2-40B4-BE49-F238E27FC236}">
                <a16:creationId xmlns:a16="http://schemas.microsoft.com/office/drawing/2014/main" id="{A78B7001-F7A0-A431-2F28-B2E22779F705}"/>
              </a:ext>
            </a:extLst>
          </p:cNvPr>
          <p:cNvSpPr txBox="1"/>
          <p:nvPr/>
        </p:nvSpPr>
        <p:spPr>
          <a:xfrm>
            <a:off x="6855342" y="4277133"/>
            <a:ext cx="4577316" cy="276999"/>
          </a:xfrm>
          <a:prstGeom prst="rect">
            <a:avLst/>
          </a:prstGeom>
          <a:noFill/>
        </p:spPr>
        <p:txBody>
          <a:bodyPr wrap="square">
            <a:spAutoFit/>
          </a:bodyPr>
          <a:lstStyle/>
          <a:p>
            <a:r>
              <a:rPr lang="fr-BE" sz="1200" dirty="0">
                <a:effectLst/>
                <a:latin typeface="+mn-lt"/>
                <a:ea typeface="Calibri" panose="020F0502020204030204" pitchFamily="34" charset="0"/>
              </a:rPr>
              <a:t>(</a:t>
            </a:r>
            <a:r>
              <a:rPr lang="fr-BE" sz="1200" dirty="0">
                <a:latin typeface="+mn-lt"/>
                <a:ea typeface="Calibri" panose="020F0502020204030204" pitchFamily="34" charset="0"/>
              </a:rPr>
              <a:t>Cameron &amp; </a:t>
            </a:r>
            <a:r>
              <a:rPr lang="fr-BE" sz="1200" dirty="0" err="1">
                <a:latin typeface="+mn-lt"/>
                <a:ea typeface="Calibri" panose="020F0502020204030204" pitchFamily="34" charset="0"/>
              </a:rPr>
              <a:t>Dutton</a:t>
            </a:r>
            <a:r>
              <a:rPr lang="fr-BE" sz="1200" dirty="0">
                <a:effectLst/>
                <a:latin typeface="+mn-lt"/>
                <a:ea typeface="Calibri" panose="020F0502020204030204" pitchFamily="34" charset="0"/>
              </a:rPr>
              <a:t>, 2003) </a:t>
            </a:r>
            <a:endParaRPr lang="fr-BE" sz="1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u="sng" dirty="0"/>
              <a:t>Enquête</a:t>
            </a:r>
            <a:r>
              <a:rPr lang="fr-FR" dirty="0"/>
              <a:t> sur les liens entre capital psychologique et bien-être (PERMA)</a:t>
            </a:r>
          </a:p>
          <a:p>
            <a:pPr marL="457200" indent="-457200">
              <a:buFont typeface="Arial" panose="020B0604020202020204" pitchFamily="34" charset="0"/>
              <a:buChar char="•"/>
            </a:pPr>
            <a:r>
              <a:rPr lang="fr-FR" dirty="0"/>
              <a:t>Temps 1 : novembre 2021 (N</a:t>
            </a:r>
            <a:r>
              <a:rPr lang="fr-FR" sz="1600" dirty="0"/>
              <a:t>1</a:t>
            </a:r>
            <a:r>
              <a:rPr lang="fr-FR" dirty="0"/>
              <a:t>=293) / Temps 2 : mai 2022 (N</a:t>
            </a:r>
            <a:r>
              <a:rPr lang="fr-FR" sz="1600" dirty="0"/>
              <a:t>2</a:t>
            </a:r>
            <a:r>
              <a:rPr lang="fr-FR" dirty="0"/>
              <a:t>=106)</a:t>
            </a:r>
          </a:p>
          <a:p>
            <a:pPr marL="457200" indent="-457200">
              <a:buFont typeface="Arial" panose="020B0604020202020204" pitchFamily="34" charset="0"/>
              <a:buChar char="•"/>
            </a:pPr>
            <a:r>
              <a:rPr lang="fr-FR" dirty="0"/>
              <a:t>Enseignants volontaires de la FWB (45) et du Québec (61)</a:t>
            </a:r>
          </a:p>
          <a:p>
            <a:pPr marL="457200" indent="-457200">
              <a:buFont typeface="Arial" panose="020B0604020202020204" pitchFamily="34" charset="0"/>
              <a:buChar char="•"/>
            </a:pPr>
            <a:r>
              <a:rPr lang="fr-FR" dirty="0"/>
              <a:t>Questionnaire en ligne</a:t>
            </a:r>
          </a:p>
          <a:p>
            <a:pPr marL="457200" indent="-457200">
              <a:buFont typeface="Arial" panose="020B0604020202020204" pitchFamily="34" charset="0"/>
              <a:buChar char="•"/>
            </a:pPr>
            <a:r>
              <a:rPr lang="fr-FR" dirty="0"/>
              <a:t>Instruments de mesure : </a:t>
            </a:r>
          </a:p>
          <a:p>
            <a:pPr marL="638175" lvl="1" indent="-457200">
              <a:buFont typeface="Arial" panose="020B0604020202020204" pitchFamily="34" charset="0"/>
              <a:buChar char="•"/>
            </a:pPr>
            <a:r>
              <a:rPr lang="fr-FR" dirty="0"/>
              <a:t>F-PCQ24 (</a:t>
            </a:r>
            <a:r>
              <a:rPr lang="fr-FR" dirty="0" err="1"/>
              <a:t>Choisay</a:t>
            </a:r>
            <a:r>
              <a:rPr lang="fr-FR" dirty="0"/>
              <a:t> et al., 2021)</a:t>
            </a:r>
          </a:p>
          <a:p>
            <a:pPr marL="638175" lvl="1" indent="-457200">
              <a:buFont typeface="Arial" panose="020B0604020202020204" pitchFamily="34" charset="0"/>
              <a:buChar char="•"/>
            </a:pPr>
            <a:r>
              <a:rPr lang="fr-FR" dirty="0"/>
              <a:t>PERMA-Profiler (Butler &amp; Kern, 2016) </a:t>
            </a:r>
            <a:endParaRPr lang="fr-BE" dirty="0"/>
          </a:p>
        </p:txBody>
      </p:sp>
      <p:sp>
        <p:nvSpPr>
          <p:cNvPr id="3" name="Titre 2"/>
          <p:cNvSpPr>
            <a:spLocks noGrp="1"/>
          </p:cNvSpPr>
          <p:nvPr>
            <p:ph type="title"/>
          </p:nvPr>
        </p:nvSpPr>
        <p:spPr/>
        <p:txBody>
          <a:bodyPr/>
          <a:lstStyle/>
          <a:p>
            <a:r>
              <a:rPr lang="fr-FR" sz="3200" dirty="0"/>
              <a:t>Méthodologie</a:t>
            </a:r>
            <a:endParaRPr lang="fr-BE" sz="3200" dirty="0"/>
          </a:p>
        </p:txBody>
      </p:sp>
      <p:sp>
        <p:nvSpPr>
          <p:cNvPr id="5" name="Espace réservé du pied de page 4"/>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6" name="Espace réservé du numéro de diapositive 5">
            <a:extLst>
              <a:ext uri="{FF2B5EF4-FFF2-40B4-BE49-F238E27FC236}">
                <a16:creationId xmlns:a16="http://schemas.microsoft.com/office/drawing/2014/main" id="{70E6796E-E8FE-EBD4-F1BF-0C1E932C42ED}"/>
              </a:ext>
            </a:extLst>
          </p:cNvPr>
          <p:cNvSpPr>
            <a:spLocks noGrp="1"/>
          </p:cNvSpPr>
          <p:nvPr>
            <p:ph type="sldNum" sz="quarter" idx="10"/>
          </p:nvPr>
        </p:nvSpPr>
        <p:spPr/>
        <p:txBody>
          <a:bodyPr/>
          <a:lstStyle/>
          <a:p>
            <a:pPr>
              <a:defRPr/>
            </a:pPr>
            <a:fld id="{E84D0D07-BA6C-4CE2-85E1-215477AE30BF}" type="slidenum">
              <a:rPr lang="fr-BE" smtClean="0"/>
              <a:pPr>
                <a:defRPr/>
              </a:pPr>
              <a:t>6</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p:nvPr/>
        </p:nvGraphicFramePr>
        <p:xfrm>
          <a:off x="140930" y="1042207"/>
          <a:ext cx="8749069" cy="539923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p:cNvSpPr>
            <a:spLocks noGrp="1"/>
          </p:cNvSpPr>
          <p:nvPr>
            <p:ph type="title"/>
          </p:nvPr>
        </p:nvSpPr>
        <p:spPr/>
        <p:txBody>
          <a:bodyPr/>
          <a:lstStyle/>
          <a:p>
            <a:r>
              <a:rPr lang="fr-FR" sz="3200" dirty="0"/>
              <a:t>Résultats</a:t>
            </a:r>
            <a:endParaRPr lang="fr-BE" sz="3200" dirty="0"/>
          </a:p>
        </p:txBody>
      </p:sp>
      <p:sp>
        <p:nvSpPr>
          <p:cNvPr id="5" name="Espace réservé du pied de page 4"/>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9" name="ZoneTexte 8"/>
          <p:cNvSpPr txBox="1"/>
          <p:nvPr/>
        </p:nvSpPr>
        <p:spPr>
          <a:xfrm>
            <a:off x="2418907" y="4142064"/>
            <a:ext cx="4306186" cy="88781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rmAutofit fontScale="70000" lnSpcReduction="20000"/>
          </a:bodyPr>
          <a:lstStyle/>
          <a:p>
            <a:pPr marL="342900" indent="-342900" eaLnBrk="0" hangingPunct="0"/>
            <a:endPar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eaLnBrk="0" hangingPunct="0"/>
            <a:r>
              <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rPr>
              <a:t>Structure récurrente : </a:t>
            </a:r>
            <a:r>
              <a:rPr lang="fr-FR" sz="2800" dirty="0">
                <a:solidFill>
                  <a:schemeClr val="bg1">
                    <a:lumMod val="50000"/>
                  </a:schemeClr>
                </a:solidFill>
              </a:rPr>
              <a:t>Auto-efficacité &gt; Espoir ≥ Résilience &gt; Optimisme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0D2FA2EF-BAF9-1B30-E8C8-9961B3171471}"/>
              </a:ext>
            </a:extLst>
          </p:cNvPr>
          <p:cNvSpPr>
            <a:spLocks noGrp="1"/>
          </p:cNvSpPr>
          <p:nvPr>
            <p:ph type="sldNum" sz="quarter" idx="10"/>
          </p:nvPr>
        </p:nvSpPr>
        <p:spPr/>
        <p:txBody>
          <a:bodyPr/>
          <a:lstStyle/>
          <a:p>
            <a:pPr>
              <a:defRPr/>
            </a:pPr>
            <a:fld id="{E84D0D07-BA6C-4CE2-85E1-215477AE30BF}" type="slidenum">
              <a:rPr lang="fr-BE" smtClean="0"/>
              <a:pPr>
                <a:defRPr/>
              </a:pPr>
              <a:t>7</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2072933538"/>
              </p:ext>
            </p:extLst>
          </p:nvPr>
        </p:nvGraphicFramePr>
        <p:xfrm>
          <a:off x="268356" y="795131"/>
          <a:ext cx="8637105" cy="568518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2"/>
          <p:cNvSpPr>
            <a:spLocks noGrp="1"/>
          </p:cNvSpPr>
          <p:nvPr>
            <p:ph type="title"/>
          </p:nvPr>
        </p:nvSpPr>
        <p:spPr>
          <a:xfrm>
            <a:off x="457200" y="274638"/>
            <a:ext cx="8229600" cy="520492"/>
          </a:xfrm>
        </p:spPr>
        <p:txBody>
          <a:bodyPr/>
          <a:lstStyle/>
          <a:p>
            <a:r>
              <a:rPr lang="fr-FR" sz="3200" dirty="0"/>
              <a:t>Résultats</a:t>
            </a:r>
            <a:endParaRPr lang="fr-BE" sz="3200" dirty="0"/>
          </a:p>
        </p:txBody>
      </p:sp>
      <p:sp>
        <p:nvSpPr>
          <p:cNvPr id="5" name="Espace réservé du pied de page 4"/>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7" name="ZoneTexte 6"/>
          <p:cNvSpPr txBox="1"/>
          <p:nvPr/>
        </p:nvSpPr>
        <p:spPr>
          <a:xfrm>
            <a:off x="2228850" y="3637722"/>
            <a:ext cx="4970722" cy="130848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0000" lnSpcReduction="20000"/>
          </a:bodyPr>
          <a:lstStyle/>
          <a:p>
            <a:r>
              <a:rPr kumimoji="0" lang="fr-FR"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rPr>
              <a:t>Structure récurrente : </a:t>
            </a:r>
            <a:r>
              <a:rPr lang="fr-FR" sz="2800" dirty="0">
                <a:solidFill>
                  <a:schemeClr val="bg1">
                    <a:lumMod val="50000"/>
                  </a:schemeClr>
                </a:solidFill>
              </a:rPr>
              <a:t>Sens &gt; Engagement &gt; Relations &gt; Emotions &gt; Accomplissement</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fr-BE"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Corrélation PsyCap et PERMA = .875 (</a:t>
            </a:r>
            <a:r>
              <a:rPr lang="el-GR"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α</a:t>
            </a:r>
            <a:r>
              <a:rPr lang="fr-FR" sz="2800" dirty="0">
                <a:solidFill>
                  <a:srgbClr val="808080"/>
                </a:solidFill>
                <a:latin typeface="Calibri" panose="020F0502020204030204" pitchFamily="34" charset="0"/>
                <a:ea typeface="Calibri" panose="020F0502020204030204" pitchFamily="34" charset="0"/>
                <a:cs typeface="Times New Roman" panose="02020603050405020304" pitchFamily="18" charset="0"/>
              </a:rPr>
              <a:t>&lt;.001)</a:t>
            </a:r>
            <a:endParaRPr kumimoji="0" lang="fr-BE" sz="2800" b="0" i="0" u="none" strike="noStrike" kern="1200" cap="none" spc="0" normalizeH="0" baseline="0" noProof="0" dirty="0">
              <a:ln>
                <a:noFill/>
              </a:ln>
              <a:solidFill>
                <a:srgbClr val="80808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304FB4C0-DEEA-E5EF-951A-64663AA68F73}"/>
              </a:ext>
            </a:extLst>
          </p:cNvPr>
          <p:cNvSpPr>
            <a:spLocks noGrp="1"/>
          </p:cNvSpPr>
          <p:nvPr>
            <p:ph type="sldNum" sz="quarter" idx="10"/>
          </p:nvPr>
        </p:nvSpPr>
        <p:spPr/>
        <p:txBody>
          <a:bodyPr/>
          <a:lstStyle/>
          <a:p>
            <a:pPr>
              <a:defRPr/>
            </a:pPr>
            <a:fld id="{E84D0D07-BA6C-4CE2-85E1-215477AE30BF}" type="slidenum">
              <a:rPr lang="fr-BE" smtClean="0"/>
              <a:pPr>
                <a:defRPr/>
              </a:pPr>
              <a:t>8</a:t>
            </a:fld>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Liens entre bien-être PERMA et PsyCap</a:t>
            </a:r>
          </a:p>
          <a:p>
            <a:endParaRPr lang="fr-BE" dirty="0"/>
          </a:p>
        </p:txBody>
      </p:sp>
      <p:sp>
        <p:nvSpPr>
          <p:cNvPr id="3" name="Titre 2"/>
          <p:cNvSpPr>
            <a:spLocks noGrp="1"/>
          </p:cNvSpPr>
          <p:nvPr>
            <p:ph type="title"/>
          </p:nvPr>
        </p:nvSpPr>
        <p:spPr/>
        <p:txBody>
          <a:bodyPr/>
          <a:lstStyle/>
          <a:p>
            <a:r>
              <a:rPr lang="fr-FR" dirty="0"/>
              <a:t>Résultats</a:t>
            </a:r>
            <a:endParaRPr lang="fr-BE" dirty="0"/>
          </a:p>
        </p:txBody>
      </p:sp>
      <p:pic>
        <p:nvPicPr>
          <p:cNvPr id="4" name="Image 3" descr="Une image contenant graphique&#10;&#10;Description générée automatiquement"/>
          <p:cNvPicPr>
            <a:picLocks noChangeAspect="1"/>
          </p:cNvPicPr>
          <p:nvPr/>
        </p:nvPicPr>
        <p:blipFill>
          <a:blip r:embed="rId2"/>
          <a:stretch>
            <a:fillRect/>
          </a:stretch>
        </p:blipFill>
        <p:spPr>
          <a:xfrm>
            <a:off x="614736" y="2338065"/>
            <a:ext cx="5617100" cy="3970660"/>
          </a:xfrm>
          <a:prstGeom prst="rect">
            <a:avLst/>
          </a:prstGeom>
          <a:ln>
            <a:solidFill>
              <a:schemeClr val="tx1"/>
            </a:solidFill>
          </a:ln>
        </p:spPr>
      </p:pic>
      <p:sp>
        <p:nvSpPr>
          <p:cNvPr id="6" name="ZoneTexte 5"/>
          <p:cNvSpPr txBox="1"/>
          <p:nvPr/>
        </p:nvSpPr>
        <p:spPr>
          <a:xfrm>
            <a:off x="6398316" y="2474051"/>
            <a:ext cx="2446020" cy="646331"/>
          </a:xfrm>
          <a:prstGeom prst="rect">
            <a:avLst/>
          </a:prstGeom>
          <a:noFill/>
        </p:spPr>
        <p:txBody>
          <a:bodyPr wrap="square">
            <a:spAutoFit/>
          </a:bodyPr>
          <a:lstStyle/>
          <a:p>
            <a:r>
              <a:rPr lang="fr-BE" sz="1800" dirty="0">
                <a:effectLst/>
                <a:latin typeface="+mj-lt"/>
                <a:ea typeface="Calibri" panose="020F0502020204030204" pitchFamily="34" charset="0"/>
              </a:rPr>
              <a:t>R² = .824 </a:t>
            </a:r>
          </a:p>
          <a:p>
            <a:r>
              <a:rPr lang="fr-BE" sz="1800" dirty="0">
                <a:effectLst/>
                <a:latin typeface="+mj-lt"/>
                <a:ea typeface="Calibri" panose="020F0502020204030204" pitchFamily="34" charset="0"/>
              </a:rPr>
              <a:t>y = -2.152 + 6.583</a:t>
            </a:r>
            <a:endParaRPr lang="fr-BE" dirty="0">
              <a:latin typeface="+mj-lt"/>
            </a:endParaRPr>
          </a:p>
        </p:txBody>
      </p:sp>
      <p:sp>
        <p:nvSpPr>
          <p:cNvPr id="5" name="Espace réservé du pied de page 4">
            <a:extLst>
              <a:ext uri="{FF2B5EF4-FFF2-40B4-BE49-F238E27FC236}">
                <a16:creationId xmlns:a16="http://schemas.microsoft.com/office/drawing/2014/main" id="{53E1FED2-897B-65E9-105E-99C874A6DDFF}"/>
              </a:ext>
            </a:extLst>
          </p:cNvPr>
          <p:cNvSpPr>
            <a:spLocks noGrp="1"/>
          </p:cNvSpPr>
          <p:nvPr>
            <p:ph type="ftr" sz="quarter" idx="11"/>
          </p:nvPr>
        </p:nvSpPr>
        <p:spPr/>
        <p:txBody>
          <a:bodyPr/>
          <a:lstStyle/>
          <a:p>
            <a:pPr>
              <a:defRPr/>
            </a:pPr>
            <a:r>
              <a:rPr lang="fr-BE"/>
              <a:t>Bertieaux, D., Duroisin, N., Lefebvre, J., Stoloff, S., Goyette, N., 2023.</a:t>
            </a:r>
            <a:endParaRPr lang="fr-BE" dirty="0"/>
          </a:p>
        </p:txBody>
      </p:sp>
      <p:sp>
        <p:nvSpPr>
          <p:cNvPr id="7" name="Espace réservé du numéro de diapositive 6">
            <a:extLst>
              <a:ext uri="{FF2B5EF4-FFF2-40B4-BE49-F238E27FC236}">
                <a16:creationId xmlns:a16="http://schemas.microsoft.com/office/drawing/2014/main" id="{FD114536-4658-285D-2E14-E066DFC3CBA5}"/>
              </a:ext>
            </a:extLst>
          </p:cNvPr>
          <p:cNvSpPr>
            <a:spLocks noGrp="1"/>
          </p:cNvSpPr>
          <p:nvPr>
            <p:ph type="sldNum" sz="quarter" idx="10"/>
          </p:nvPr>
        </p:nvSpPr>
        <p:spPr/>
        <p:txBody>
          <a:bodyPr/>
          <a:lstStyle/>
          <a:p>
            <a:pPr>
              <a:defRPr/>
            </a:pPr>
            <a:fld id="{E84D0D07-BA6C-4CE2-85E1-215477AE30BF}" type="slidenum">
              <a:rPr lang="fr-BE" smtClean="0"/>
              <a:pPr>
                <a:defRPr/>
              </a:pPr>
              <a:t>9</a:t>
            </a:fld>
            <a:endParaRPr lang="fr-BE" dirty="0"/>
          </a:p>
        </p:txBody>
      </p:sp>
    </p:spTree>
  </p:cSld>
  <p:clrMapOvr>
    <a:masterClrMapping/>
  </p:clrMapOvr>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73CAB53DD0D24F847A80AD4680E291" ma:contentTypeVersion="0" ma:contentTypeDescription="Crée un document." ma:contentTypeScope="" ma:versionID="8b3c948cb6a4422ec8f35dc73181bc0f">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3C7A6F4-DD02-4C22-9383-E495BB5ECF2C}">
  <ds:schemaRefs>
    <ds:schemaRef ds:uri="http://schemas.microsoft.com/sharepoint/v3/contenttype/forms"/>
  </ds:schemaRefs>
</ds:datastoreItem>
</file>

<file path=customXml/itemProps2.xml><?xml version="1.0" encoding="utf-8"?>
<ds:datastoreItem xmlns:ds="http://schemas.openxmlformats.org/officeDocument/2006/customXml" ds:itemID="{2C58CF43-BFFC-4B74-8E0D-3313BB336CC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4B7D0F-F701-4BB3-91A1-3BEBC65C8CBE}">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2506</TotalTime>
  <Words>1492</Words>
  <Application>Microsoft Office PowerPoint</Application>
  <PresentationFormat>Affichage à l'écran (4:3)</PresentationFormat>
  <Paragraphs>189</Paragraphs>
  <Slides>14</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 Unicode MS</vt:lpstr>
      <vt:lpstr>Calibri</vt:lpstr>
      <vt:lpstr>Wingdings</vt:lpstr>
      <vt:lpstr>Thème Office</vt:lpstr>
      <vt:lpstr>Présentation PowerPoint</vt:lpstr>
      <vt:lpstr>Présentation PowerPoint</vt:lpstr>
      <vt:lpstr>Pourquoi étudier le bien-être des enseignants ? </vt:lpstr>
      <vt:lpstr>Psychopédagogie du bien-être</vt:lpstr>
      <vt:lpstr>Paradigme théorique</vt:lpstr>
      <vt:lpstr>Méthodologie</vt:lpstr>
      <vt:lpstr>Résultats</vt:lpstr>
      <vt:lpstr>Résultats</vt:lpstr>
      <vt:lpstr>Résultats</vt:lpstr>
      <vt:lpstr>Résultats</vt:lpstr>
      <vt:lpstr>Discussion</vt:lpstr>
      <vt:lpstr>Discussion</vt:lpstr>
      <vt:lpstr>Discussion</vt:lpstr>
      <vt:lpstr>Merci de votre attention !</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Stéphanie CULOT</dc:creator>
  <cp:lastModifiedBy>Denis BERTIEAUX</cp:lastModifiedBy>
  <cp:revision>110</cp:revision>
  <cp:lastPrinted>2017-04-24T07:28:45Z</cp:lastPrinted>
  <dcterms:created xsi:type="dcterms:W3CDTF">2009-06-17T14:08:01Z</dcterms:created>
  <dcterms:modified xsi:type="dcterms:W3CDTF">2023-05-10T14:17:08Z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ies>
</file>