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9" r:id="rId13"/>
    <p:sldId id="294" r:id="rId14"/>
    <p:sldId id="295" r:id="rId15"/>
    <p:sldId id="293" r:id="rId16"/>
    <p:sldId id="292" r:id="rId17"/>
    <p:sldId id="296" r:id="rId18"/>
    <p:sldId id="297" r:id="rId19"/>
    <p:sldId id="298" r:id="rId20"/>
    <p:sldId id="300" r:id="rId21"/>
    <p:sldId id="302" r:id="rId22"/>
    <p:sldId id="301" r:id="rId23"/>
    <p:sldId id="299" r:id="rId24"/>
    <p:sldId id="304" r:id="rId25"/>
    <p:sldId id="305" r:id="rId26"/>
    <p:sldId id="306" r:id="rId27"/>
    <p:sldId id="307" r:id="rId2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695489-5596-499F-9795-CA2F1561065E}" v="1" dt="2023-12-21T11:15:24.85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n DEGUELDRE" userId="adeacc28-e1aa-49fd-a308-3800255d8c54" providerId="ADAL" clId="{A0F9505B-7845-4033-BA7E-A0E9C569849E}"/>
    <pc:docChg chg="undo custSel addSld delSld modSld sldOrd">
      <pc:chgData name="Julien DEGUELDRE" userId="adeacc28-e1aa-49fd-a308-3800255d8c54" providerId="ADAL" clId="{A0F9505B-7845-4033-BA7E-A0E9C569849E}" dt="2023-12-14T10:15:53.759" v="108" actId="2710"/>
      <pc:docMkLst>
        <pc:docMk/>
      </pc:docMkLst>
      <pc:sldChg chg="del">
        <pc:chgData name="Julien DEGUELDRE" userId="adeacc28-e1aa-49fd-a308-3800255d8c54" providerId="ADAL" clId="{A0F9505B-7845-4033-BA7E-A0E9C569849E}" dt="2023-12-14T10:09:00.772" v="30" actId="47"/>
        <pc:sldMkLst>
          <pc:docMk/>
          <pc:sldMk cId="914671910" sldId="291"/>
        </pc:sldMkLst>
      </pc:sldChg>
      <pc:sldChg chg="ord">
        <pc:chgData name="Julien DEGUELDRE" userId="adeacc28-e1aa-49fd-a308-3800255d8c54" providerId="ADAL" clId="{A0F9505B-7845-4033-BA7E-A0E9C569849E}" dt="2023-12-14T09:40:56.652" v="2"/>
        <pc:sldMkLst>
          <pc:docMk/>
          <pc:sldMk cId="2767732152" sldId="293"/>
        </pc:sldMkLst>
      </pc:sldChg>
      <pc:sldChg chg="addSp modSp ord modAnim">
        <pc:chgData name="Julien DEGUELDRE" userId="adeacc28-e1aa-49fd-a308-3800255d8c54" providerId="ADAL" clId="{A0F9505B-7845-4033-BA7E-A0E9C569849E}" dt="2023-12-14T10:08:41.595" v="29"/>
        <pc:sldMkLst>
          <pc:docMk/>
          <pc:sldMk cId="1525017371" sldId="301"/>
        </pc:sldMkLst>
        <pc:picChg chg="add mod">
          <ac:chgData name="Julien DEGUELDRE" userId="adeacc28-e1aa-49fd-a308-3800255d8c54" providerId="ADAL" clId="{A0F9505B-7845-4033-BA7E-A0E9C569849E}" dt="2023-12-14T10:08:33.715" v="28"/>
          <ac:picMkLst>
            <pc:docMk/>
            <pc:sldMk cId="1525017371" sldId="301"/>
            <ac:picMk id="3" creationId="{E40C5F5D-7A7F-922E-B9A6-12010C4F0971}"/>
          </ac:picMkLst>
        </pc:picChg>
        <pc:picChg chg="add mod">
          <ac:chgData name="Julien DEGUELDRE" userId="adeacc28-e1aa-49fd-a308-3800255d8c54" providerId="ADAL" clId="{A0F9505B-7845-4033-BA7E-A0E9C569849E}" dt="2023-12-14T10:08:41.595" v="29"/>
          <ac:picMkLst>
            <pc:docMk/>
            <pc:sldMk cId="1525017371" sldId="301"/>
            <ac:picMk id="4" creationId="{DAE1F422-43CE-CFE9-A20B-68652D16A536}"/>
          </ac:picMkLst>
        </pc:picChg>
      </pc:sldChg>
      <pc:sldChg chg="new del">
        <pc:chgData name="Julien DEGUELDRE" userId="adeacc28-e1aa-49fd-a308-3800255d8c54" providerId="ADAL" clId="{A0F9505B-7845-4033-BA7E-A0E9C569849E}" dt="2023-12-14T10:09:11.576" v="31" actId="47"/>
        <pc:sldMkLst>
          <pc:docMk/>
          <pc:sldMk cId="2744138852" sldId="303"/>
        </pc:sldMkLst>
      </pc:sldChg>
      <pc:sldChg chg="addSp new mod">
        <pc:chgData name="Julien DEGUELDRE" userId="adeacc28-e1aa-49fd-a308-3800255d8c54" providerId="ADAL" clId="{A0F9505B-7845-4033-BA7E-A0E9C569849E}" dt="2023-12-14T10:05:29.600" v="6" actId="22"/>
        <pc:sldMkLst>
          <pc:docMk/>
          <pc:sldMk cId="564266942" sldId="304"/>
        </pc:sldMkLst>
        <pc:picChg chg="add">
          <ac:chgData name="Julien DEGUELDRE" userId="adeacc28-e1aa-49fd-a308-3800255d8c54" providerId="ADAL" clId="{A0F9505B-7845-4033-BA7E-A0E9C569849E}" dt="2023-12-14T10:05:29.600" v="6" actId="22"/>
          <ac:picMkLst>
            <pc:docMk/>
            <pc:sldMk cId="564266942" sldId="304"/>
            <ac:picMk id="3" creationId="{AD2A36B6-568B-287F-D192-68893400EC5F}"/>
          </ac:picMkLst>
        </pc:picChg>
      </pc:sldChg>
      <pc:sldChg chg="addSp delSp modSp new mod modAnim">
        <pc:chgData name="Julien DEGUELDRE" userId="adeacc28-e1aa-49fd-a308-3800255d8c54" providerId="ADAL" clId="{A0F9505B-7845-4033-BA7E-A0E9C569849E}" dt="2023-12-14T10:10:10.185" v="37" actId="14100"/>
        <pc:sldMkLst>
          <pc:docMk/>
          <pc:sldMk cId="1208821663" sldId="305"/>
        </pc:sldMkLst>
        <pc:spChg chg="add del">
          <ac:chgData name="Julien DEGUELDRE" userId="adeacc28-e1aa-49fd-a308-3800255d8c54" providerId="ADAL" clId="{A0F9505B-7845-4033-BA7E-A0E9C569849E}" dt="2023-12-14T10:06:27.630" v="11" actId="11529"/>
          <ac:spMkLst>
            <pc:docMk/>
            <pc:sldMk cId="1208821663" sldId="305"/>
            <ac:spMk id="6" creationId="{F2D2607D-A1AC-DE5A-3E11-F56FCE4B321D}"/>
          </ac:spMkLst>
        </pc:spChg>
        <pc:spChg chg="add mod">
          <ac:chgData name="Julien DEGUELDRE" userId="adeacc28-e1aa-49fd-a308-3800255d8c54" providerId="ADAL" clId="{A0F9505B-7845-4033-BA7E-A0E9C569849E}" dt="2023-12-14T10:07:01.704" v="19" actId="17032"/>
          <ac:spMkLst>
            <pc:docMk/>
            <pc:sldMk cId="1208821663" sldId="305"/>
            <ac:spMk id="7" creationId="{3540FEB3-749C-0964-61DC-890D15C646ED}"/>
          </ac:spMkLst>
        </pc:spChg>
        <pc:spChg chg="add mod">
          <ac:chgData name="Julien DEGUELDRE" userId="adeacc28-e1aa-49fd-a308-3800255d8c54" providerId="ADAL" clId="{A0F9505B-7845-4033-BA7E-A0E9C569849E}" dt="2023-12-14T10:10:10.185" v="37" actId="14100"/>
          <ac:spMkLst>
            <pc:docMk/>
            <pc:sldMk cId="1208821663" sldId="305"/>
            <ac:spMk id="11" creationId="{26F22194-E69C-5B27-735F-BAE097617B50}"/>
          </ac:spMkLst>
        </pc:spChg>
        <pc:picChg chg="add mod">
          <ac:chgData name="Julien DEGUELDRE" userId="adeacc28-e1aa-49fd-a308-3800255d8c54" providerId="ADAL" clId="{A0F9505B-7845-4033-BA7E-A0E9C569849E}" dt="2023-12-14T10:06:43.359" v="17" actId="1076"/>
          <ac:picMkLst>
            <pc:docMk/>
            <pc:sldMk cId="1208821663" sldId="305"/>
            <ac:picMk id="3" creationId="{86AFE3A8-B43B-E69B-2D87-3A4BB69F05FA}"/>
          </ac:picMkLst>
        </pc:picChg>
        <pc:picChg chg="add mod">
          <ac:chgData name="Julien DEGUELDRE" userId="adeacc28-e1aa-49fd-a308-3800255d8c54" providerId="ADAL" clId="{A0F9505B-7845-4033-BA7E-A0E9C569849E}" dt="2023-12-14T10:06:38.906" v="14" actId="1440"/>
          <ac:picMkLst>
            <pc:docMk/>
            <pc:sldMk cId="1208821663" sldId="305"/>
            <ac:picMk id="5" creationId="{D128D26A-ECE9-09BD-E8BE-EF0963F9136F}"/>
          </ac:picMkLst>
        </pc:picChg>
        <pc:cxnChg chg="add mod">
          <ac:chgData name="Julien DEGUELDRE" userId="adeacc28-e1aa-49fd-a308-3800255d8c54" providerId="ADAL" clId="{A0F9505B-7845-4033-BA7E-A0E9C569849E}" dt="2023-12-14T10:07:19.436" v="23" actId="14100"/>
          <ac:cxnSpMkLst>
            <pc:docMk/>
            <pc:sldMk cId="1208821663" sldId="305"/>
            <ac:cxnSpMk id="9" creationId="{E9055335-AB63-D895-92E4-EACB17A05FAB}"/>
          </ac:cxnSpMkLst>
        </pc:cxnChg>
      </pc:sldChg>
      <pc:sldChg chg="addSp modSp new mod modAnim">
        <pc:chgData name="Julien DEGUELDRE" userId="adeacc28-e1aa-49fd-a308-3800255d8c54" providerId="ADAL" clId="{A0F9505B-7845-4033-BA7E-A0E9C569849E}" dt="2023-12-14T10:15:13.467" v="105"/>
        <pc:sldMkLst>
          <pc:docMk/>
          <pc:sldMk cId="4241156774" sldId="306"/>
        </pc:sldMkLst>
        <pc:spChg chg="add mod">
          <ac:chgData name="Julien DEGUELDRE" userId="adeacc28-e1aa-49fd-a308-3800255d8c54" providerId="ADAL" clId="{A0F9505B-7845-4033-BA7E-A0E9C569849E}" dt="2023-12-14T10:14:03.407" v="87" actId="1076"/>
          <ac:spMkLst>
            <pc:docMk/>
            <pc:sldMk cId="4241156774" sldId="306"/>
            <ac:spMk id="2" creationId="{046C5889-FD97-0B5C-8578-DA24550BE316}"/>
          </ac:spMkLst>
        </pc:spChg>
        <pc:spChg chg="add mod">
          <ac:chgData name="Julien DEGUELDRE" userId="adeacc28-e1aa-49fd-a308-3800255d8c54" providerId="ADAL" clId="{A0F9505B-7845-4033-BA7E-A0E9C569849E}" dt="2023-12-14T10:15:06.653" v="104" actId="20577"/>
          <ac:spMkLst>
            <pc:docMk/>
            <pc:sldMk cId="4241156774" sldId="306"/>
            <ac:spMk id="3" creationId="{B631621D-A5AF-3170-0C09-13997EE0F430}"/>
          </ac:spMkLst>
        </pc:spChg>
      </pc:sldChg>
      <pc:sldChg chg="addSp modSp new mod">
        <pc:chgData name="Julien DEGUELDRE" userId="adeacc28-e1aa-49fd-a308-3800255d8c54" providerId="ADAL" clId="{A0F9505B-7845-4033-BA7E-A0E9C569849E}" dt="2023-12-14T10:15:53.759" v="108" actId="2710"/>
        <pc:sldMkLst>
          <pc:docMk/>
          <pc:sldMk cId="4000005446" sldId="307"/>
        </pc:sldMkLst>
        <pc:spChg chg="add mod">
          <ac:chgData name="Julien DEGUELDRE" userId="adeacc28-e1aa-49fd-a308-3800255d8c54" providerId="ADAL" clId="{A0F9505B-7845-4033-BA7E-A0E9C569849E}" dt="2023-12-14T10:15:53.759" v="108" actId="2710"/>
          <ac:spMkLst>
            <pc:docMk/>
            <pc:sldMk cId="4000005446" sldId="307"/>
            <ac:spMk id="2" creationId="{EC1B47E8-09AB-D5C1-345C-B8553C4F5945}"/>
          </ac:spMkLst>
        </pc:spChg>
      </pc:sldChg>
    </pc:docChg>
  </pc:docChgLst>
  <pc:docChgLst>
    <pc:chgData name="Julien DEGUELDRE" userId="adeacc28-e1aa-49fd-a308-3800255d8c54" providerId="ADAL" clId="{4B695489-5596-499F-9795-CA2F1561065E}"/>
    <pc:docChg chg="modSld">
      <pc:chgData name="Julien DEGUELDRE" userId="adeacc28-e1aa-49fd-a308-3800255d8c54" providerId="ADAL" clId="{4B695489-5596-499F-9795-CA2F1561065E}" dt="2023-12-21T11:15:24.859" v="0" actId="20577"/>
      <pc:docMkLst>
        <pc:docMk/>
      </pc:docMkLst>
      <pc:sldChg chg="modSp">
        <pc:chgData name="Julien DEGUELDRE" userId="adeacc28-e1aa-49fd-a308-3800255d8c54" providerId="ADAL" clId="{4B695489-5596-499F-9795-CA2F1561065E}" dt="2023-12-21T11:15:24.859" v="0" actId="20577"/>
        <pc:sldMkLst>
          <pc:docMk/>
          <pc:sldMk cId="4241156774" sldId="306"/>
        </pc:sldMkLst>
        <pc:spChg chg="mod">
          <ac:chgData name="Julien DEGUELDRE" userId="adeacc28-e1aa-49fd-a308-3800255d8c54" providerId="ADAL" clId="{4B695489-5596-499F-9795-CA2F1561065E}" dt="2023-12-21T11:15:24.859" v="0" actId="20577"/>
          <ac:spMkLst>
            <pc:docMk/>
            <pc:sldMk cId="4241156774" sldId="306"/>
            <ac:spMk id="3" creationId="{B631621D-A5AF-3170-0C09-13997EE0F43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AFAE2-2183-3C2D-BD04-D4D77CC9F93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D99C16B-6802-15A2-E113-71ECD4113E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C09CE7C-FC44-6A1E-F062-D185EDE2D716}"/>
              </a:ext>
            </a:extLst>
          </p:cNvPr>
          <p:cNvSpPr>
            <a:spLocks noGrp="1"/>
          </p:cNvSpPr>
          <p:nvPr>
            <p:ph type="dt" sz="half" idx="10"/>
          </p:nvPr>
        </p:nvSpPr>
        <p:spPr/>
        <p:txBody>
          <a:bodyPr/>
          <a:lstStyle/>
          <a:p>
            <a:fld id="{7DE181B4-78A2-4618-9582-8201F9187B33}" type="datetimeFigureOut">
              <a:rPr lang="da-DK" smtClean="0"/>
              <a:t>21-12-2023</a:t>
            </a:fld>
            <a:endParaRPr lang="da-DK"/>
          </a:p>
        </p:txBody>
      </p:sp>
      <p:sp>
        <p:nvSpPr>
          <p:cNvPr id="5" name="Pladsholder til sidefod 4">
            <a:extLst>
              <a:ext uri="{FF2B5EF4-FFF2-40B4-BE49-F238E27FC236}">
                <a16:creationId xmlns:a16="http://schemas.microsoft.com/office/drawing/2014/main" id="{6DC5C6D5-953E-6784-C057-643523EBCB5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00CD0A8-5BD5-F315-1207-92104D4BB595}"/>
              </a:ext>
            </a:extLst>
          </p:cNvPr>
          <p:cNvSpPr>
            <a:spLocks noGrp="1"/>
          </p:cNvSpPr>
          <p:nvPr>
            <p:ph type="sldNum" sz="quarter" idx="12"/>
          </p:nvPr>
        </p:nvSpPr>
        <p:spPr/>
        <p:txBody>
          <a:bodyPr/>
          <a:lstStyle/>
          <a:p>
            <a:fld id="{78274CBD-D59C-49FC-B966-30332937893D}" type="slidenum">
              <a:rPr lang="da-DK" smtClean="0"/>
              <a:t>‹nr.›</a:t>
            </a:fld>
            <a:endParaRPr lang="da-DK"/>
          </a:p>
        </p:txBody>
      </p:sp>
    </p:spTree>
    <p:extLst>
      <p:ext uri="{BB962C8B-B14F-4D97-AF65-F5344CB8AC3E}">
        <p14:creationId xmlns:p14="http://schemas.microsoft.com/office/powerpoint/2010/main" val="120448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D0297-1E8D-4B3C-2F94-327C3F46334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17D0461-093C-26EB-4068-9D999DCE62F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A016FD0-F32A-46BD-47E1-D965A40641DB}"/>
              </a:ext>
            </a:extLst>
          </p:cNvPr>
          <p:cNvSpPr>
            <a:spLocks noGrp="1"/>
          </p:cNvSpPr>
          <p:nvPr>
            <p:ph type="dt" sz="half" idx="10"/>
          </p:nvPr>
        </p:nvSpPr>
        <p:spPr/>
        <p:txBody>
          <a:bodyPr/>
          <a:lstStyle/>
          <a:p>
            <a:fld id="{7DE181B4-78A2-4618-9582-8201F9187B33}" type="datetimeFigureOut">
              <a:rPr lang="da-DK" smtClean="0"/>
              <a:t>21-12-2023</a:t>
            </a:fld>
            <a:endParaRPr lang="da-DK"/>
          </a:p>
        </p:txBody>
      </p:sp>
      <p:sp>
        <p:nvSpPr>
          <p:cNvPr id="5" name="Pladsholder til sidefod 4">
            <a:extLst>
              <a:ext uri="{FF2B5EF4-FFF2-40B4-BE49-F238E27FC236}">
                <a16:creationId xmlns:a16="http://schemas.microsoft.com/office/drawing/2014/main" id="{77747EAA-3AAB-F523-2599-986E7688E0E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ACDC12-15FF-48D5-E800-D065364762CF}"/>
              </a:ext>
            </a:extLst>
          </p:cNvPr>
          <p:cNvSpPr>
            <a:spLocks noGrp="1"/>
          </p:cNvSpPr>
          <p:nvPr>
            <p:ph type="sldNum" sz="quarter" idx="12"/>
          </p:nvPr>
        </p:nvSpPr>
        <p:spPr/>
        <p:txBody>
          <a:bodyPr/>
          <a:lstStyle/>
          <a:p>
            <a:fld id="{78274CBD-D59C-49FC-B966-30332937893D}" type="slidenum">
              <a:rPr lang="da-DK" smtClean="0"/>
              <a:t>‹nr.›</a:t>
            </a:fld>
            <a:endParaRPr lang="da-DK"/>
          </a:p>
        </p:txBody>
      </p:sp>
    </p:spTree>
    <p:extLst>
      <p:ext uri="{BB962C8B-B14F-4D97-AF65-F5344CB8AC3E}">
        <p14:creationId xmlns:p14="http://schemas.microsoft.com/office/powerpoint/2010/main" val="183353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876A70F8-E407-6FB1-B72A-A0D943308B7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F745AF4-76AF-4575-FE30-9C57A11773B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4CDB265-D887-68AC-29D9-0B5AD735A56E}"/>
              </a:ext>
            </a:extLst>
          </p:cNvPr>
          <p:cNvSpPr>
            <a:spLocks noGrp="1"/>
          </p:cNvSpPr>
          <p:nvPr>
            <p:ph type="dt" sz="half" idx="10"/>
          </p:nvPr>
        </p:nvSpPr>
        <p:spPr/>
        <p:txBody>
          <a:bodyPr/>
          <a:lstStyle/>
          <a:p>
            <a:fld id="{7DE181B4-78A2-4618-9582-8201F9187B33}" type="datetimeFigureOut">
              <a:rPr lang="da-DK" smtClean="0"/>
              <a:t>21-12-2023</a:t>
            </a:fld>
            <a:endParaRPr lang="da-DK"/>
          </a:p>
        </p:txBody>
      </p:sp>
      <p:sp>
        <p:nvSpPr>
          <p:cNvPr id="5" name="Pladsholder til sidefod 4">
            <a:extLst>
              <a:ext uri="{FF2B5EF4-FFF2-40B4-BE49-F238E27FC236}">
                <a16:creationId xmlns:a16="http://schemas.microsoft.com/office/drawing/2014/main" id="{69A3A130-58EB-682F-2006-ABDAE1DA28E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A6909D8-B34F-6153-CF93-DBDBE3F422BD}"/>
              </a:ext>
            </a:extLst>
          </p:cNvPr>
          <p:cNvSpPr>
            <a:spLocks noGrp="1"/>
          </p:cNvSpPr>
          <p:nvPr>
            <p:ph type="sldNum" sz="quarter" idx="12"/>
          </p:nvPr>
        </p:nvSpPr>
        <p:spPr/>
        <p:txBody>
          <a:bodyPr/>
          <a:lstStyle/>
          <a:p>
            <a:fld id="{78274CBD-D59C-49FC-B966-30332937893D}" type="slidenum">
              <a:rPr lang="da-DK" smtClean="0"/>
              <a:t>‹nr.›</a:t>
            </a:fld>
            <a:endParaRPr lang="da-DK"/>
          </a:p>
        </p:txBody>
      </p:sp>
    </p:spTree>
    <p:extLst>
      <p:ext uri="{BB962C8B-B14F-4D97-AF65-F5344CB8AC3E}">
        <p14:creationId xmlns:p14="http://schemas.microsoft.com/office/powerpoint/2010/main" val="64093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2EDE22-EC26-6063-807E-1149208F6FC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A09CD5D-C8C1-4142-86D8-5318F9BE5AF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9E54E65-77F0-53C6-0553-D799A291883F}"/>
              </a:ext>
            </a:extLst>
          </p:cNvPr>
          <p:cNvSpPr>
            <a:spLocks noGrp="1"/>
          </p:cNvSpPr>
          <p:nvPr>
            <p:ph type="dt" sz="half" idx="10"/>
          </p:nvPr>
        </p:nvSpPr>
        <p:spPr/>
        <p:txBody>
          <a:bodyPr/>
          <a:lstStyle/>
          <a:p>
            <a:fld id="{7DE181B4-78A2-4618-9582-8201F9187B33}" type="datetimeFigureOut">
              <a:rPr lang="da-DK" smtClean="0"/>
              <a:t>21-12-2023</a:t>
            </a:fld>
            <a:endParaRPr lang="da-DK"/>
          </a:p>
        </p:txBody>
      </p:sp>
      <p:sp>
        <p:nvSpPr>
          <p:cNvPr id="5" name="Pladsholder til sidefod 4">
            <a:extLst>
              <a:ext uri="{FF2B5EF4-FFF2-40B4-BE49-F238E27FC236}">
                <a16:creationId xmlns:a16="http://schemas.microsoft.com/office/drawing/2014/main" id="{E0FC092C-6E0B-5E4E-B4BF-AA0355C7C86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F9DECFB-9CCE-6C13-B763-094C1AC44A55}"/>
              </a:ext>
            </a:extLst>
          </p:cNvPr>
          <p:cNvSpPr>
            <a:spLocks noGrp="1"/>
          </p:cNvSpPr>
          <p:nvPr>
            <p:ph type="sldNum" sz="quarter" idx="12"/>
          </p:nvPr>
        </p:nvSpPr>
        <p:spPr/>
        <p:txBody>
          <a:bodyPr/>
          <a:lstStyle/>
          <a:p>
            <a:fld id="{78274CBD-D59C-49FC-B966-30332937893D}" type="slidenum">
              <a:rPr lang="da-DK" smtClean="0"/>
              <a:t>‹nr.›</a:t>
            </a:fld>
            <a:endParaRPr lang="da-DK"/>
          </a:p>
        </p:txBody>
      </p:sp>
    </p:spTree>
    <p:extLst>
      <p:ext uri="{BB962C8B-B14F-4D97-AF65-F5344CB8AC3E}">
        <p14:creationId xmlns:p14="http://schemas.microsoft.com/office/powerpoint/2010/main" val="300080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16B6D-228D-F215-1E3B-380BC75280C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C60983E-A268-7C35-B5C1-F2535EDA0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881F53C-90E4-67DB-70AB-87B18909CF48}"/>
              </a:ext>
            </a:extLst>
          </p:cNvPr>
          <p:cNvSpPr>
            <a:spLocks noGrp="1"/>
          </p:cNvSpPr>
          <p:nvPr>
            <p:ph type="dt" sz="half" idx="10"/>
          </p:nvPr>
        </p:nvSpPr>
        <p:spPr/>
        <p:txBody>
          <a:bodyPr/>
          <a:lstStyle/>
          <a:p>
            <a:fld id="{7DE181B4-78A2-4618-9582-8201F9187B33}" type="datetimeFigureOut">
              <a:rPr lang="da-DK" smtClean="0"/>
              <a:t>21-12-2023</a:t>
            </a:fld>
            <a:endParaRPr lang="da-DK"/>
          </a:p>
        </p:txBody>
      </p:sp>
      <p:sp>
        <p:nvSpPr>
          <p:cNvPr id="5" name="Pladsholder til sidefod 4">
            <a:extLst>
              <a:ext uri="{FF2B5EF4-FFF2-40B4-BE49-F238E27FC236}">
                <a16:creationId xmlns:a16="http://schemas.microsoft.com/office/drawing/2014/main" id="{AF67EF5D-0BFF-1E20-BC6B-97B11E765BF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B0D8705-FB54-E920-1824-A1F4A04EE6D2}"/>
              </a:ext>
            </a:extLst>
          </p:cNvPr>
          <p:cNvSpPr>
            <a:spLocks noGrp="1"/>
          </p:cNvSpPr>
          <p:nvPr>
            <p:ph type="sldNum" sz="quarter" idx="12"/>
          </p:nvPr>
        </p:nvSpPr>
        <p:spPr/>
        <p:txBody>
          <a:bodyPr/>
          <a:lstStyle/>
          <a:p>
            <a:fld id="{78274CBD-D59C-49FC-B966-30332937893D}" type="slidenum">
              <a:rPr lang="da-DK" smtClean="0"/>
              <a:t>‹nr.›</a:t>
            </a:fld>
            <a:endParaRPr lang="da-DK"/>
          </a:p>
        </p:txBody>
      </p:sp>
    </p:spTree>
    <p:extLst>
      <p:ext uri="{BB962C8B-B14F-4D97-AF65-F5344CB8AC3E}">
        <p14:creationId xmlns:p14="http://schemas.microsoft.com/office/powerpoint/2010/main" val="35286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51584-A8EB-FD95-38F2-5A38D8DE18F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A023F40-63D6-C441-A5ED-D2CDA529D6E2}"/>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A575217-57D6-3E63-37FB-63062AD2D738}"/>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204FDE2-EAF8-6F09-05F0-66B419281E74}"/>
              </a:ext>
            </a:extLst>
          </p:cNvPr>
          <p:cNvSpPr>
            <a:spLocks noGrp="1"/>
          </p:cNvSpPr>
          <p:nvPr>
            <p:ph type="dt" sz="half" idx="10"/>
          </p:nvPr>
        </p:nvSpPr>
        <p:spPr/>
        <p:txBody>
          <a:bodyPr/>
          <a:lstStyle/>
          <a:p>
            <a:fld id="{7DE181B4-78A2-4618-9582-8201F9187B33}" type="datetimeFigureOut">
              <a:rPr lang="da-DK" smtClean="0"/>
              <a:t>21-12-2023</a:t>
            </a:fld>
            <a:endParaRPr lang="da-DK"/>
          </a:p>
        </p:txBody>
      </p:sp>
      <p:sp>
        <p:nvSpPr>
          <p:cNvPr id="6" name="Pladsholder til sidefod 5">
            <a:extLst>
              <a:ext uri="{FF2B5EF4-FFF2-40B4-BE49-F238E27FC236}">
                <a16:creationId xmlns:a16="http://schemas.microsoft.com/office/drawing/2014/main" id="{80E66C59-2979-0035-FDA4-547707497AE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5638450-5023-C469-DE97-688706FFFF25}"/>
              </a:ext>
            </a:extLst>
          </p:cNvPr>
          <p:cNvSpPr>
            <a:spLocks noGrp="1"/>
          </p:cNvSpPr>
          <p:nvPr>
            <p:ph type="sldNum" sz="quarter" idx="12"/>
          </p:nvPr>
        </p:nvSpPr>
        <p:spPr/>
        <p:txBody>
          <a:bodyPr/>
          <a:lstStyle/>
          <a:p>
            <a:fld id="{78274CBD-D59C-49FC-B966-30332937893D}" type="slidenum">
              <a:rPr lang="da-DK" smtClean="0"/>
              <a:t>‹nr.›</a:t>
            </a:fld>
            <a:endParaRPr lang="da-DK"/>
          </a:p>
        </p:txBody>
      </p:sp>
    </p:spTree>
    <p:extLst>
      <p:ext uri="{BB962C8B-B14F-4D97-AF65-F5344CB8AC3E}">
        <p14:creationId xmlns:p14="http://schemas.microsoft.com/office/powerpoint/2010/main" val="367872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117B3-5817-2992-A221-62A32383765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6FF4A89-A16B-2ABA-A6D2-56C46567A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0259AD1-3BD0-C403-A244-99621E3CD9B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6E43A0D-00C9-55F7-A391-E4F0989164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E177B3B-C918-5FBB-85A6-B2F29A60834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12F95D9-CC93-791B-E0CD-26CE40222842}"/>
              </a:ext>
            </a:extLst>
          </p:cNvPr>
          <p:cNvSpPr>
            <a:spLocks noGrp="1"/>
          </p:cNvSpPr>
          <p:nvPr>
            <p:ph type="dt" sz="half" idx="10"/>
          </p:nvPr>
        </p:nvSpPr>
        <p:spPr/>
        <p:txBody>
          <a:bodyPr/>
          <a:lstStyle/>
          <a:p>
            <a:fld id="{7DE181B4-78A2-4618-9582-8201F9187B33}" type="datetimeFigureOut">
              <a:rPr lang="da-DK" smtClean="0"/>
              <a:t>21-12-2023</a:t>
            </a:fld>
            <a:endParaRPr lang="da-DK"/>
          </a:p>
        </p:txBody>
      </p:sp>
      <p:sp>
        <p:nvSpPr>
          <p:cNvPr id="8" name="Pladsholder til sidefod 7">
            <a:extLst>
              <a:ext uri="{FF2B5EF4-FFF2-40B4-BE49-F238E27FC236}">
                <a16:creationId xmlns:a16="http://schemas.microsoft.com/office/drawing/2014/main" id="{1D87C55B-94CD-CA10-A26C-C5B329CEDF14}"/>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D6983AC5-9580-CABC-A23D-B1731517B252}"/>
              </a:ext>
            </a:extLst>
          </p:cNvPr>
          <p:cNvSpPr>
            <a:spLocks noGrp="1"/>
          </p:cNvSpPr>
          <p:nvPr>
            <p:ph type="sldNum" sz="quarter" idx="12"/>
          </p:nvPr>
        </p:nvSpPr>
        <p:spPr/>
        <p:txBody>
          <a:bodyPr/>
          <a:lstStyle/>
          <a:p>
            <a:fld id="{78274CBD-D59C-49FC-B966-30332937893D}" type="slidenum">
              <a:rPr lang="da-DK" smtClean="0"/>
              <a:t>‹nr.›</a:t>
            </a:fld>
            <a:endParaRPr lang="da-DK"/>
          </a:p>
        </p:txBody>
      </p:sp>
    </p:spTree>
    <p:extLst>
      <p:ext uri="{BB962C8B-B14F-4D97-AF65-F5344CB8AC3E}">
        <p14:creationId xmlns:p14="http://schemas.microsoft.com/office/powerpoint/2010/main" val="386647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C8E64-B5C2-42A2-F77F-47CF921A2B4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277E366-71BE-B4EA-03BE-CC380DD1CF25}"/>
              </a:ext>
            </a:extLst>
          </p:cNvPr>
          <p:cNvSpPr>
            <a:spLocks noGrp="1"/>
          </p:cNvSpPr>
          <p:nvPr>
            <p:ph type="dt" sz="half" idx="10"/>
          </p:nvPr>
        </p:nvSpPr>
        <p:spPr/>
        <p:txBody>
          <a:bodyPr/>
          <a:lstStyle/>
          <a:p>
            <a:fld id="{7DE181B4-78A2-4618-9582-8201F9187B33}" type="datetimeFigureOut">
              <a:rPr lang="da-DK" smtClean="0"/>
              <a:t>21-12-2023</a:t>
            </a:fld>
            <a:endParaRPr lang="da-DK"/>
          </a:p>
        </p:txBody>
      </p:sp>
      <p:sp>
        <p:nvSpPr>
          <p:cNvPr id="4" name="Pladsholder til sidefod 3">
            <a:extLst>
              <a:ext uri="{FF2B5EF4-FFF2-40B4-BE49-F238E27FC236}">
                <a16:creationId xmlns:a16="http://schemas.microsoft.com/office/drawing/2014/main" id="{133F3C6E-31BC-9193-747E-02446BA70FE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30A01E0-9687-976D-3514-1313B13F4099}"/>
              </a:ext>
            </a:extLst>
          </p:cNvPr>
          <p:cNvSpPr>
            <a:spLocks noGrp="1"/>
          </p:cNvSpPr>
          <p:nvPr>
            <p:ph type="sldNum" sz="quarter" idx="12"/>
          </p:nvPr>
        </p:nvSpPr>
        <p:spPr/>
        <p:txBody>
          <a:bodyPr/>
          <a:lstStyle/>
          <a:p>
            <a:fld id="{78274CBD-D59C-49FC-B966-30332937893D}" type="slidenum">
              <a:rPr lang="da-DK" smtClean="0"/>
              <a:t>‹nr.›</a:t>
            </a:fld>
            <a:endParaRPr lang="da-DK"/>
          </a:p>
        </p:txBody>
      </p:sp>
    </p:spTree>
    <p:extLst>
      <p:ext uri="{BB962C8B-B14F-4D97-AF65-F5344CB8AC3E}">
        <p14:creationId xmlns:p14="http://schemas.microsoft.com/office/powerpoint/2010/main" val="150424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29DD551-992B-B08E-FBFF-0382A4E7072D}"/>
              </a:ext>
            </a:extLst>
          </p:cNvPr>
          <p:cNvSpPr>
            <a:spLocks noGrp="1"/>
          </p:cNvSpPr>
          <p:nvPr>
            <p:ph type="dt" sz="half" idx="10"/>
          </p:nvPr>
        </p:nvSpPr>
        <p:spPr/>
        <p:txBody>
          <a:bodyPr/>
          <a:lstStyle/>
          <a:p>
            <a:fld id="{7DE181B4-78A2-4618-9582-8201F9187B33}" type="datetimeFigureOut">
              <a:rPr lang="da-DK" smtClean="0"/>
              <a:t>21-12-2023</a:t>
            </a:fld>
            <a:endParaRPr lang="da-DK"/>
          </a:p>
        </p:txBody>
      </p:sp>
      <p:sp>
        <p:nvSpPr>
          <p:cNvPr id="3" name="Pladsholder til sidefod 2">
            <a:extLst>
              <a:ext uri="{FF2B5EF4-FFF2-40B4-BE49-F238E27FC236}">
                <a16:creationId xmlns:a16="http://schemas.microsoft.com/office/drawing/2014/main" id="{EA077E68-EA23-0BC5-9C5A-3BFF03EF3EE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77083F7-9D7C-E20D-1FBD-70608E7AF358}"/>
              </a:ext>
            </a:extLst>
          </p:cNvPr>
          <p:cNvSpPr>
            <a:spLocks noGrp="1"/>
          </p:cNvSpPr>
          <p:nvPr>
            <p:ph type="sldNum" sz="quarter" idx="12"/>
          </p:nvPr>
        </p:nvSpPr>
        <p:spPr/>
        <p:txBody>
          <a:bodyPr/>
          <a:lstStyle/>
          <a:p>
            <a:fld id="{78274CBD-D59C-49FC-B966-30332937893D}" type="slidenum">
              <a:rPr lang="da-DK" smtClean="0"/>
              <a:t>‹nr.›</a:t>
            </a:fld>
            <a:endParaRPr lang="da-DK"/>
          </a:p>
        </p:txBody>
      </p:sp>
    </p:spTree>
    <p:extLst>
      <p:ext uri="{BB962C8B-B14F-4D97-AF65-F5344CB8AC3E}">
        <p14:creationId xmlns:p14="http://schemas.microsoft.com/office/powerpoint/2010/main" val="237036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51A0E-09F8-E1F5-8710-924F2FDC3A1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061208C-B29E-744D-F971-537C86A1BC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9455C44-735C-87A6-4135-AD683855D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630DC7B-9EE3-A702-F5F7-50BAE1E40CC0}"/>
              </a:ext>
            </a:extLst>
          </p:cNvPr>
          <p:cNvSpPr>
            <a:spLocks noGrp="1"/>
          </p:cNvSpPr>
          <p:nvPr>
            <p:ph type="dt" sz="half" idx="10"/>
          </p:nvPr>
        </p:nvSpPr>
        <p:spPr/>
        <p:txBody>
          <a:bodyPr/>
          <a:lstStyle/>
          <a:p>
            <a:fld id="{7DE181B4-78A2-4618-9582-8201F9187B33}" type="datetimeFigureOut">
              <a:rPr lang="da-DK" smtClean="0"/>
              <a:t>21-12-2023</a:t>
            </a:fld>
            <a:endParaRPr lang="da-DK"/>
          </a:p>
        </p:txBody>
      </p:sp>
      <p:sp>
        <p:nvSpPr>
          <p:cNvPr id="6" name="Pladsholder til sidefod 5">
            <a:extLst>
              <a:ext uri="{FF2B5EF4-FFF2-40B4-BE49-F238E27FC236}">
                <a16:creationId xmlns:a16="http://schemas.microsoft.com/office/drawing/2014/main" id="{24C65FF4-30B2-A028-E43A-5BA227E0CA7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3070D18-8FDE-692C-FDDF-F5800D86735A}"/>
              </a:ext>
            </a:extLst>
          </p:cNvPr>
          <p:cNvSpPr>
            <a:spLocks noGrp="1"/>
          </p:cNvSpPr>
          <p:nvPr>
            <p:ph type="sldNum" sz="quarter" idx="12"/>
          </p:nvPr>
        </p:nvSpPr>
        <p:spPr/>
        <p:txBody>
          <a:bodyPr/>
          <a:lstStyle/>
          <a:p>
            <a:fld id="{78274CBD-D59C-49FC-B966-30332937893D}" type="slidenum">
              <a:rPr lang="da-DK" smtClean="0"/>
              <a:t>‹nr.›</a:t>
            </a:fld>
            <a:endParaRPr lang="da-DK"/>
          </a:p>
        </p:txBody>
      </p:sp>
    </p:spTree>
    <p:extLst>
      <p:ext uri="{BB962C8B-B14F-4D97-AF65-F5344CB8AC3E}">
        <p14:creationId xmlns:p14="http://schemas.microsoft.com/office/powerpoint/2010/main" val="63535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FFB99-5131-F551-3635-0749EF1F9B7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E8B30E47-1AD1-4626-192C-725298FBB4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AA759BF-9351-DDE9-E159-391B41C7E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D878434-00E2-3C13-8AFF-63F38ADC1E0F}"/>
              </a:ext>
            </a:extLst>
          </p:cNvPr>
          <p:cNvSpPr>
            <a:spLocks noGrp="1"/>
          </p:cNvSpPr>
          <p:nvPr>
            <p:ph type="dt" sz="half" idx="10"/>
          </p:nvPr>
        </p:nvSpPr>
        <p:spPr/>
        <p:txBody>
          <a:bodyPr/>
          <a:lstStyle/>
          <a:p>
            <a:fld id="{7DE181B4-78A2-4618-9582-8201F9187B33}" type="datetimeFigureOut">
              <a:rPr lang="da-DK" smtClean="0"/>
              <a:t>21-12-2023</a:t>
            </a:fld>
            <a:endParaRPr lang="da-DK"/>
          </a:p>
        </p:txBody>
      </p:sp>
      <p:sp>
        <p:nvSpPr>
          <p:cNvPr id="6" name="Pladsholder til sidefod 5">
            <a:extLst>
              <a:ext uri="{FF2B5EF4-FFF2-40B4-BE49-F238E27FC236}">
                <a16:creationId xmlns:a16="http://schemas.microsoft.com/office/drawing/2014/main" id="{213C9F1C-2348-B304-4F18-48905F9C39A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73F7BC8-0B25-0C94-6380-6BCDD028A8BE}"/>
              </a:ext>
            </a:extLst>
          </p:cNvPr>
          <p:cNvSpPr>
            <a:spLocks noGrp="1"/>
          </p:cNvSpPr>
          <p:nvPr>
            <p:ph type="sldNum" sz="quarter" idx="12"/>
          </p:nvPr>
        </p:nvSpPr>
        <p:spPr/>
        <p:txBody>
          <a:bodyPr/>
          <a:lstStyle/>
          <a:p>
            <a:fld id="{78274CBD-D59C-49FC-B966-30332937893D}" type="slidenum">
              <a:rPr lang="da-DK" smtClean="0"/>
              <a:t>‹nr.›</a:t>
            </a:fld>
            <a:endParaRPr lang="da-DK"/>
          </a:p>
        </p:txBody>
      </p:sp>
    </p:spTree>
    <p:extLst>
      <p:ext uri="{BB962C8B-B14F-4D97-AF65-F5344CB8AC3E}">
        <p14:creationId xmlns:p14="http://schemas.microsoft.com/office/powerpoint/2010/main" val="1490467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361D716-9A3C-B462-3C1F-95101E973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EDE7CC5-D673-7E78-546B-3173DFB5F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457D737-0E47-0831-8D9C-538D525EC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181B4-78A2-4618-9582-8201F9187B33}" type="datetimeFigureOut">
              <a:rPr lang="da-DK" smtClean="0"/>
              <a:t>21-12-2023</a:t>
            </a:fld>
            <a:endParaRPr lang="da-DK"/>
          </a:p>
        </p:txBody>
      </p:sp>
      <p:sp>
        <p:nvSpPr>
          <p:cNvPr id="5" name="Pladsholder til sidefod 4">
            <a:extLst>
              <a:ext uri="{FF2B5EF4-FFF2-40B4-BE49-F238E27FC236}">
                <a16:creationId xmlns:a16="http://schemas.microsoft.com/office/drawing/2014/main" id="{E0B5DD5B-DF83-58FD-BDC6-55D957C57F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08B02704-20DD-B2F9-F177-D294E47C8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74CBD-D59C-49FC-B966-30332937893D}" type="slidenum">
              <a:rPr lang="da-DK" smtClean="0"/>
              <a:t>‹nr.›</a:t>
            </a:fld>
            <a:endParaRPr lang="da-DK"/>
          </a:p>
        </p:txBody>
      </p:sp>
    </p:spTree>
    <p:extLst>
      <p:ext uri="{BB962C8B-B14F-4D97-AF65-F5344CB8AC3E}">
        <p14:creationId xmlns:p14="http://schemas.microsoft.com/office/powerpoint/2010/main" val="3059591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45FBE-699F-DF97-DF72-ABC76179EB3F}"/>
              </a:ext>
            </a:extLst>
          </p:cNvPr>
          <p:cNvSpPr>
            <a:spLocks noGrp="1"/>
          </p:cNvSpPr>
          <p:nvPr>
            <p:ph type="ctrTitle"/>
          </p:nvPr>
        </p:nvSpPr>
        <p:spPr/>
        <p:txBody>
          <a:bodyPr>
            <a:noAutofit/>
          </a:bodyPr>
          <a:lstStyle/>
          <a:p>
            <a:r>
              <a:rPr lang="fr-FR" sz="4400" dirty="0"/>
              <a:t>Entre langues et dialectes en Scandinavie : quand l’histoire et la politique bousculent les repères </a:t>
            </a:r>
            <a:endParaRPr lang="da-DK" sz="4400" dirty="0"/>
          </a:p>
        </p:txBody>
      </p:sp>
      <p:sp>
        <p:nvSpPr>
          <p:cNvPr id="3" name="Undertitel 2">
            <a:extLst>
              <a:ext uri="{FF2B5EF4-FFF2-40B4-BE49-F238E27FC236}">
                <a16:creationId xmlns:a16="http://schemas.microsoft.com/office/drawing/2014/main" id="{55204911-9C88-0E33-0390-3798F21074D8}"/>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170942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ED9CF38C-83C9-70EF-B08E-82B81DADCE61}"/>
              </a:ext>
            </a:extLst>
          </p:cNvPr>
          <p:cNvGraphicFramePr>
            <a:graphicFrameLocks noGrp="1"/>
          </p:cNvGraphicFramePr>
          <p:nvPr>
            <p:extLst>
              <p:ext uri="{D42A27DB-BD31-4B8C-83A1-F6EECF244321}">
                <p14:modId xmlns:p14="http://schemas.microsoft.com/office/powerpoint/2010/main" val="603205731"/>
              </p:ext>
            </p:extLst>
          </p:nvPr>
        </p:nvGraphicFramePr>
        <p:xfrm>
          <a:off x="1209040" y="1186010"/>
          <a:ext cx="9608312" cy="3017928"/>
        </p:xfrm>
        <a:graphic>
          <a:graphicData uri="http://schemas.openxmlformats.org/drawingml/2006/table">
            <a:tbl>
              <a:tblPr firstRow="1" bandRow="1">
                <a:tableStyleId>{5C22544A-7EE6-4342-B048-85BDC9FD1C3A}</a:tableStyleId>
              </a:tblPr>
              <a:tblGrid>
                <a:gridCol w="4804156">
                  <a:extLst>
                    <a:ext uri="{9D8B030D-6E8A-4147-A177-3AD203B41FA5}">
                      <a16:colId xmlns:a16="http://schemas.microsoft.com/office/drawing/2014/main" val="2234104004"/>
                    </a:ext>
                  </a:extLst>
                </a:gridCol>
                <a:gridCol w="4804156">
                  <a:extLst>
                    <a:ext uri="{9D8B030D-6E8A-4147-A177-3AD203B41FA5}">
                      <a16:colId xmlns:a16="http://schemas.microsoft.com/office/drawing/2014/main" val="1524440624"/>
                    </a:ext>
                  </a:extLst>
                </a:gridCol>
              </a:tblGrid>
              <a:tr h="907558">
                <a:tc>
                  <a:txBody>
                    <a:bodyPr/>
                    <a:lstStyle/>
                    <a:p>
                      <a:r>
                        <a:rPr lang="da-DK" sz="3600" dirty="0" err="1"/>
                        <a:t>Scandinave</a:t>
                      </a:r>
                      <a:r>
                        <a:rPr lang="da-DK" sz="3600" dirty="0"/>
                        <a:t> de </a:t>
                      </a:r>
                      <a:r>
                        <a:rPr lang="da-DK" sz="3600" dirty="0" err="1"/>
                        <a:t>l’ouest</a:t>
                      </a:r>
                      <a:r>
                        <a:rPr lang="da-DK" sz="3600" dirty="0"/>
                        <a:t> (IS-FO-NO)</a:t>
                      </a:r>
                    </a:p>
                  </a:txBody>
                  <a:tcPr/>
                </a:tc>
                <a:tc>
                  <a:txBody>
                    <a:bodyPr/>
                    <a:lstStyle/>
                    <a:p>
                      <a:r>
                        <a:rPr lang="da-DK" sz="3600" dirty="0" err="1"/>
                        <a:t>Scandinave</a:t>
                      </a:r>
                      <a:r>
                        <a:rPr lang="da-DK" sz="3600" dirty="0"/>
                        <a:t> de </a:t>
                      </a:r>
                      <a:r>
                        <a:rPr lang="da-DK" sz="3600" dirty="0" err="1"/>
                        <a:t>l’est</a:t>
                      </a:r>
                      <a:endParaRPr lang="da-DK" sz="3600" dirty="0"/>
                    </a:p>
                    <a:p>
                      <a:r>
                        <a:rPr lang="da-DK" sz="3600" dirty="0"/>
                        <a:t> (DK-SV)</a:t>
                      </a:r>
                    </a:p>
                  </a:txBody>
                  <a:tcPr/>
                </a:tc>
                <a:extLst>
                  <a:ext uri="{0D108BD9-81ED-4DB2-BD59-A6C34878D82A}">
                    <a16:rowId xmlns:a16="http://schemas.microsoft.com/office/drawing/2014/main" val="395920950"/>
                  </a:ext>
                </a:extLst>
              </a:tr>
              <a:tr h="907558">
                <a:tc>
                  <a:txBody>
                    <a:bodyPr/>
                    <a:lstStyle/>
                    <a:p>
                      <a:r>
                        <a:rPr lang="da-DK" sz="3600" dirty="0"/>
                        <a:t>Eg</a:t>
                      </a:r>
                    </a:p>
                  </a:txBody>
                  <a:tcPr/>
                </a:tc>
                <a:tc>
                  <a:txBody>
                    <a:bodyPr/>
                    <a:lstStyle/>
                    <a:p>
                      <a:r>
                        <a:rPr lang="da-DK" sz="3600" dirty="0"/>
                        <a:t>Jeg/jag</a:t>
                      </a:r>
                    </a:p>
                  </a:txBody>
                  <a:tcPr/>
                </a:tc>
                <a:extLst>
                  <a:ext uri="{0D108BD9-81ED-4DB2-BD59-A6C34878D82A}">
                    <a16:rowId xmlns:a16="http://schemas.microsoft.com/office/drawing/2014/main" val="1638227642"/>
                  </a:ext>
                </a:extLst>
              </a:tr>
              <a:tr h="921650">
                <a:tc>
                  <a:txBody>
                    <a:bodyPr/>
                    <a:lstStyle/>
                    <a:p>
                      <a:r>
                        <a:rPr lang="da-DK" sz="3600" dirty="0" err="1"/>
                        <a:t>Bein</a:t>
                      </a:r>
                      <a:r>
                        <a:rPr lang="da-DK" sz="3600" dirty="0"/>
                        <a:t> - </a:t>
                      </a:r>
                      <a:r>
                        <a:rPr lang="da-DK" sz="3600" dirty="0" err="1"/>
                        <a:t>stein</a:t>
                      </a:r>
                      <a:endParaRPr lang="da-DK" sz="3600" dirty="0"/>
                    </a:p>
                  </a:txBody>
                  <a:tcPr/>
                </a:tc>
                <a:tc>
                  <a:txBody>
                    <a:bodyPr/>
                    <a:lstStyle/>
                    <a:p>
                      <a:r>
                        <a:rPr lang="da-DK" sz="3600" dirty="0"/>
                        <a:t>Ben - sten</a:t>
                      </a:r>
                    </a:p>
                  </a:txBody>
                  <a:tcPr/>
                </a:tc>
                <a:extLst>
                  <a:ext uri="{0D108BD9-81ED-4DB2-BD59-A6C34878D82A}">
                    <a16:rowId xmlns:a16="http://schemas.microsoft.com/office/drawing/2014/main" val="4183889549"/>
                  </a:ext>
                </a:extLst>
              </a:tr>
            </a:tbl>
          </a:graphicData>
        </a:graphic>
      </p:graphicFrame>
    </p:spTree>
    <p:extLst>
      <p:ext uri="{BB962C8B-B14F-4D97-AF65-F5344CB8AC3E}">
        <p14:creationId xmlns:p14="http://schemas.microsoft.com/office/powerpoint/2010/main" val="2130053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kort, atlas, skærmbillede&#10;&#10;Automatisk genereret beskrivelse">
            <a:extLst>
              <a:ext uri="{FF2B5EF4-FFF2-40B4-BE49-F238E27FC236}">
                <a16:creationId xmlns:a16="http://schemas.microsoft.com/office/drawing/2014/main" id="{47DA634E-3233-0727-D7DA-601A678AD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14" y="197224"/>
            <a:ext cx="3374857" cy="3269111"/>
          </a:xfrm>
          <a:prstGeom prst="rect">
            <a:avLst/>
          </a:prstGeom>
        </p:spPr>
      </p:pic>
      <p:pic>
        <p:nvPicPr>
          <p:cNvPr id="1026" name="Picture 2" descr="Danske dialekter">
            <a:extLst>
              <a:ext uri="{FF2B5EF4-FFF2-40B4-BE49-F238E27FC236}">
                <a16:creationId xmlns:a16="http://schemas.microsoft.com/office/drawing/2014/main" id="{6C775F96-5AC1-D8B7-96C6-BA8BE2487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45" y="4043360"/>
            <a:ext cx="3103794" cy="19535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4788E93-F150-EDDE-C1C5-E9192547D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8127" y="403520"/>
            <a:ext cx="2274298" cy="28565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Norske dialekter / Dialekter / Norsk / Byparken 3–4 / Salaby Skole">
            <a:extLst>
              <a:ext uri="{FF2B5EF4-FFF2-40B4-BE49-F238E27FC236}">
                <a16:creationId xmlns:a16="http://schemas.microsoft.com/office/drawing/2014/main" id="{1EA3ED28-F593-FA5B-69D9-54622F24B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781" y="403520"/>
            <a:ext cx="4909062" cy="574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95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035B0F31-4BFD-4B69-BAD7-C7136176CD2C}"/>
              </a:ext>
            </a:extLst>
          </p:cNvPr>
          <p:cNvSpPr txBox="1"/>
          <p:nvPr/>
        </p:nvSpPr>
        <p:spPr>
          <a:xfrm>
            <a:off x="1018343" y="3847076"/>
            <a:ext cx="1777949" cy="954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2800" dirty="0"/>
              <a:t>Norsk (Bokmål)</a:t>
            </a:r>
          </a:p>
        </p:txBody>
      </p:sp>
      <p:sp>
        <p:nvSpPr>
          <p:cNvPr id="3" name="Tekstfelt 2">
            <a:extLst>
              <a:ext uri="{FF2B5EF4-FFF2-40B4-BE49-F238E27FC236}">
                <a16:creationId xmlns:a16="http://schemas.microsoft.com/office/drawing/2014/main" id="{CD6E44BA-3AE8-4DBB-8F41-FEEABD5B132D}"/>
              </a:ext>
            </a:extLst>
          </p:cNvPr>
          <p:cNvSpPr txBox="1"/>
          <p:nvPr/>
        </p:nvSpPr>
        <p:spPr>
          <a:xfrm rot="15647">
            <a:off x="1019526" y="4990308"/>
            <a:ext cx="131294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2800" dirty="0"/>
              <a:t>Dansk</a:t>
            </a:r>
            <a:endParaRPr lang="da-DK" sz="1400" dirty="0"/>
          </a:p>
        </p:txBody>
      </p:sp>
      <p:sp>
        <p:nvSpPr>
          <p:cNvPr id="4" name="Tekstfelt 3">
            <a:extLst>
              <a:ext uri="{FF2B5EF4-FFF2-40B4-BE49-F238E27FC236}">
                <a16:creationId xmlns:a16="http://schemas.microsoft.com/office/drawing/2014/main" id="{1ACCF18B-09DF-49ED-B90F-4D11B882F50E}"/>
              </a:ext>
            </a:extLst>
          </p:cNvPr>
          <p:cNvSpPr txBox="1"/>
          <p:nvPr/>
        </p:nvSpPr>
        <p:spPr>
          <a:xfrm rot="15647">
            <a:off x="1019527" y="5864589"/>
            <a:ext cx="131294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2800" dirty="0" err="1"/>
              <a:t>Suédois</a:t>
            </a:r>
            <a:endParaRPr lang="da-DK" sz="1400" dirty="0"/>
          </a:p>
        </p:txBody>
      </p:sp>
      <p:sp>
        <p:nvSpPr>
          <p:cNvPr id="5" name="Tekstfelt 4">
            <a:extLst>
              <a:ext uri="{FF2B5EF4-FFF2-40B4-BE49-F238E27FC236}">
                <a16:creationId xmlns:a16="http://schemas.microsoft.com/office/drawing/2014/main" id="{46D28FE5-7511-423D-ABDB-92499BE00848}"/>
              </a:ext>
            </a:extLst>
          </p:cNvPr>
          <p:cNvSpPr txBox="1"/>
          <p:nvPr/>
        </p:nvSpPr>
        <p:spPr>
          <a:xfrm>
            <a:off x="1018343" y="2708198"/>
            <a:ext cx="177794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2800" dirty="0"/>
              <a:t>Norsk (Nynorsk)</a:t>
            </a:r>
          </a:p>
        </p:txBody>
      </p:sp>
      <p:sp>
        <p:nvSpPr>
          <p:cNvPr id="6" name="Tekstfelt 5">
            <a:extLst>
              <a:ext uri="{FF2B5EF4-FFF2-40B4-BE49-F238E27FC236}">
                <a16:creationId xmlns:a16="http://schemas.microsoft.com/office/drawing/2014/main" id="{F53DBC63-7EBC-43E0-9CFF-3C8F473A0293}"/>
              </a:ext>
            </a:extLst>
          </p:cNvPr>
          <p:cNvSpPr txBox="1"/>
          <p:nvPr/>
        </p:nvSpPr>
        <p:spPr>
          <a:xfrm rot="15647">
            <a:off x="1019528" y="1329277"/>
            <a:ext cx="152150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2800" dirty="0" err="1"/>
              <a:t>Íslensku</a:t>
            </a:r>
            <a:endParaRPr lang="da-DK" sz="1400" dirty="0"/>
          </a:p>
        </p:txBody>
      </p:sp>
      <p:sp>
        <p:nvSpPr>
          <p:cNvPr id="7" name="Tekstfelt 6">
            <a:extLst>
              <a:ext uri="{FF2B5EF4-FFF2-40B4-BE49-F238E27FC236}">
                <a16:creationId xmlns:a16="http://schemas.microsoft.com/office/drawing/2014/main" id="{BF2406F3-5AF9-48A6-8937-50AF8383B21B}"/>
              </a:ext>
            </a:extLst>
          </p:cNvPr>
          <p:cNvSpPr txBox="1"/>
          <p:nvPr/>
        </p:nvSpPr>
        <p:spPr>
          <a:xfrm rot="15647">
            <a:off x="1019526" y="1989923"/>
            <a:ext cx="152150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2800" dirty="0" err="1"/>
              <a:t>Føroyskt</a:t>
            </a:r>
            <a:endParaRPr lang="da-DK" sz="1400" dirty="0"/>
          </a:p>
        </p:txBody>
      </p:sp>
      <p:sp>
        <p:nvSpPr>
          <p:cNvPr id="26" name="Tekstfelt 25">
            <a:extLst>
              <a:ext uri="{FF2B5EF4-FFF2-40B4-BE49-F238E27FC236}">
                <a16:creationId xmlns:a16="http://schemas.microsoft.com/office/drawing/2014/main" id="{EDEC73F0-B083-48A4-823C-5C240727E014}"/>
              </a:ext>
            </a:extLst>
          </p:cNvPr>
          <p:cNvSpPr txBox="1"/>
          <p:nvPr/>
        </p:nvSpPr>
        <p:spPr>
          <a:xfrm>
            <a:off x="2199543" y="182020"/>
            <a:ext cx="8294258" cy="52322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da-DK" sz="2800" dirty="0">
                <a:latin typeface="Century Gothic" panose="020B0502020202020204" pitchFamily="34" charset="0"/>
              </a:rPr>
              <a:t>Nous </a:t>
            </a:r>
            <a:r>
              <a:rPr lang="da-DK" sz="2800" dirty="0" err="1">
                <a:latin typeface="Century Gothic" panose="020B0502020202020204" pitchFamily="34" charset="0"/>
              </a:rPr>
              <a:t>sommes</a:t>
            </a:r>
            <a:r>
              <a:rPr lang="da-DK" sz="2800" dirty="0">
                <a:latin typeface="Century Gothic" panose="020B0502020202020204" pitchFamily="34" charset="0"/>
              </a:rPr>
              <a:t> </a:t>
            </a:r>
            <a:r>
              <a:rPr lang="da-DK" sz="2800" dirty="0" err="1">
                <a:latin typeface="Century Gothic" panose="020B0502020202020204" pitchFamily="34" charset="0"/>
              </a:rPr>
              <a:t>rentrés</a:t>
            </a:r>
            <a:r>
              <a:rPr lang="da-DK" sz="2800" dirty="0">
                <a:latin typeface="Century Gothic" panose="020B0502020202020204" pitchFamily="34" charset="0"/>
              </a:rPr>
              <a:t> (à </a:t>
            </a:r>
            <a:r>
              <a:rPr lang="da-DK" sz="2800" dirty="0" err="1">
                <a:latin typeface="Century Gothic" panose="020B0502020202020204" pitchFamily="34" charset="0"/>
              </a:rPr>
              <a:t>pied</a:t>
            </a:r>
            <a:r>
              <a:rPr lang="da-DK" sz="2800" dirty="0">
                <a:latin typeface="Century Gothic" panose="020B0502020202020204" pitchFamily="34" charset="0"/>
              </a:rPr>
              <a:t>) </a:t>
            </a:r>
            <a:r>
              <a:rPr lang="da-DK" sz="2800" dirty="0" err="1">
                <a:latin typeface="Century Gothic" panose="020B0502020202020204" pitchFamily="34" charset="0"/>
              </a:rPr>
              <a:t>après</a:t>
            </a:r>
            <a:r>
              <a:rPr lang="da-DK" sz="2800" dirty="0">
                <a:latin typeface="Century Gothic" panose="020B0502020202020204" pitchFamily="34" charset="0"/>
              </a:rPr>
              <a:t> le </a:t>
            </a:r>
            <a:r>
              <a:rPr lang="da-DK" sz="2800" dirty="0" err="1">
                <a:latin typeface="Century Gothic" panose="020B0502020202020204" pitchFamily="34" charset="0"/>
              </a:rPr>
              <a:t>concert</a:t>
            </a:r>
            <a:endParaRPr lang="da-DK" sz="2800" dirty="0">
              <a:latin typeface="Century Gothic" panose="020B0502020202020204" pitchFamily="34" charset="0"/>
            </a:endParaRPr>
          </a:p>
        </p:txBody>
      </p:sp>
      <p:sp>
        <p:nvSpPr>
          <p:cNvPr id="30" name="Tekstfelt 29">
            <a:extLst>
              <a:ext uri="{FF2B5EF4-FFF2-40B4-BE49-F238E27FC236}">
                <a16:creationId xmlns:a16="http://schemas.microsoft.com/office/drawing/2014/main" id="{FCFD4AC0-D880-4C22-AAF6-0AEB9CDCC468}"/>
              </a:ext>
            </a:extLst>
          </p:cNvPr>
          <p:cNvSpPr txBox="1"/>
          <p:nvPr/>
        </p:nvSpPr>
        <p:spPr>
          <a:xfrm>
            <a:off x="3099916" y="1406221"/>
            <a:ext cx="6096000" cy="584775"/>
          </a:xfrm>
          <a:prstGeom prst="rect">
            <a:avLst/>
          </a:prstGeom>
          <a:noFill/>
        </p:spPr>
        <p:txBody>
          <a:bodyPr wrap="square">
            <a:spAutoFit/>
          </a:bodyPr>
          <a:lstStyle/>
          <a:p>
            <a:r>
              <a:rPr lang="da-DK" sz="3200" dirty="0" err="1"/>
              <a:t>við</a:t>
            </a:r>
            <a:r>
              <a:rPr lang="da-DK" sz="3200" dirty="0"/>
              <a:t> </a:t>
            </a:r>
            <a:r>
              <a:rPr lang="da-DK" sz="3200" dirty="0" err="1"/>
              <a:t>fórum</a:t>
            </a:r>
            <a:r>
              <a:rPr lang="da-DK" sz="3200" dirty="0"/>
              <a:t> </a:t>
            </a:r>
            <a:r>
              <a:rPr lang="da-DK" sz="3200" dirty="0" err="1"/>
              <a:t>heim</a:t>
            </a:r>
            <a:r>
              <a:rPr lang="da-DK" sz="3200" dirty="0"/>
              <a:t> </a:t>
            </a:r>
            <a:r>
              <a:rPr lang="da-DK" sz="3200" dirty="0" err="1"/>
              <a:t>eftir</a:t>
            </a:r>
            <a:r>
              <a:rPr lang="da-DK" sz="3200" dirty="0"/>
              <a:t> </a:t>
            </a:r>
            <a:r>
              <a:rPr lang="da-DK" sz="3200" dirty="0" err="1"/>
              <a:t>tónleikana</a:t>
            </a:r>
            <a:endParaRPr lang="da-DK" sz="3200" dirty="0"/>
          </a:p>
        </p:txBody>
      </p:sp>
      <p:sp>
        <p:nvSpPr>
          <p:cNvPr id="31" name="Tekstfelt 30">
            <a:extLst>
              <a:ext uri="{FF2B5EF4-FFF2-40B4-BE49-F238E27FC236}">
                <a16:creationId xmlns:a16="http://schemas.microsoft.com/office/drawing/2014/main" id="{E7F356C1-2AA2-47F6-B241-0D1B44FDCBAE}"/>
              </a:ext>
            </a:extLst>
          </p:cNvPr>
          <p:cNvSpPr txBox="1"/>
          <p:nvPr/>
        </p:nvSpPr>
        <p:spPr>
          <a:xfrm>
            <a:off x="3177487" y="2066867"/>
            <a:ext cx="5137560" cy="584775"/>
          </a:xfrm>
          <a:prstGeom prst="rect">
            <a:avLst/>
          </a:prstGeom>
          <a:noFill/>
        </p:spPr>
        <p:txBody>
          <a:bodyPr wrap="none" rtlCol="0">
            <a:spAutoFit/>
          </a:bodyPr>
          <a:lstStyle/>
          <a:p>
            <a:r>
              <a:rPr lang="nn-NO" sz="3200" b="0" i="0" dirty="0">
                <a:solidFill>
                  <a:srgbClr val="212529"/>
                </a:solidFill>
                <a:effectLst/>
                <a:latin typeface="-apple-system"/>
              </a:rPr>
              <a:t>vit </a:t>
            </a:r>
            <a:r>
              <a:rPr lang="nn-NO" sz="3200" b="0" i="0" dirty="0" err="1">
                <a:solidFill>
                  <a:srgbClr val="212529"/>
                </a:solidFill>
                <a:effectLst/>
                <a:latin typeface="-apple-system"/>
              </a:rPr>
              <a:t>fóru</a:t>
            </a:r>
            <a:r>
              <a:rPr lang="nn-NO" sz="3200" b="0" i="0" dirty="0">
                <a:solidFill>
                  <a:srgbClr val="212529"/>
                </a:solidFill>
                <a:effectLst/>
                <a:latin typeface="-apple-system"/>
              </a:rPr>
              <a:t> til </a:t>
            </a:r>
            <a:r>
              <a:rPr lang="nn-NO" sz="3200" b="0" i="0" dirty="0" err="1">
                <a:solidFill>
                  <a:srgbClr val="212529"/>
                </a:solidFill>
                <a:effectLst/>
                <a:latin typeface="-apple-system"/>
              </a:rPr>
              <a:t>hús</a:t>
            </a:r>
            <a:r>
              <a:rPr lang="nn-NO" sz="3200" b="0" i="0" dirty="0">
                <a:solidFill>
                  <a:srgbClr val="212529"/>
                </a:solidFill>
                <a:effectLst/>
                <a:latin typeface="-apple-system"/>
              </a:rPr>
              <a:t> </a:t>
            </a:r>
            <a:r>
              <a:rPr lang="nn-NO" sz="3200" b="0" i="0" dirty="0" err="1">
                <a:solidFill>
                  <a:srgbClr val="212529"/>
                </a:solidFill>
                <a:effectLst/>
                <a:latin typeface="-apple-system"/>
              </a:rPr>
              <a:t>eftir</a:t>
            </a:r>
            <a:r>
              <a:rPr lang="nn-NO" sz="3200" b="0" i="0" dirty="0">
                <a:solidFill>
                  <a:srgbClr val="212529"/>
                </a:solidFill>
                <a:effectLst/>
                <a:latin typeface="-apple-system"/>
              </a:rPr>
              <a:t> </a:t>
            </a:r>
            <a:r>
              <a:rPr lang="nn-NO" sz="3200" b="0" i="0" dirty="0" err="1">
                <a:solidFill>
                  <a:srgbClr val="212529"/>
                </a:solidFill>
                <a:effectLst/>
                <a:latin typeface="-apple-system"/>
              </a:rPr>
              <a:t>konsertina</a:t>
            </a:r>
            <a:endParaRPr lang="da-DK" sz="3200" dirty="0"/>
          </a:p>
        </p:txBody>
      </p:sp>
      <p:sp>
        <p:nvSpPr>
          <p:cNvPr id="32" name="Tekstfelt 31">
            <a:extLst>
              <a:ext uri="{FF2B5EF4-FFF2-40B4-BE49-F238E27FC236}">
                <a16:creationId xmlns:a16="http://schemas.microsoft.com/office/drawing/2014/main" id="{FB0943DC-1D1D-45AA-B6B6-10282DB123EC}"/>
              </a:ext>
            </a:extLst>
          </p:cNvPr>
          <p:cNvSpPr txBox="1"/>
          <p:nvPr/>
        </p:nvSpPr>
        <p:spPr>
          <a:xfrm>
            <a:off x="3177487" y="3000585"/>
            <a:ext cx="5299592" cy="584775"/>
          </a:xfrm>
          <a:prstGeom prst="rect">
            <a:avLst/>
          </a:prstGeom>
          <a:noFill/>
        </p:spPr>
        <p:txBody>
          <a:bodyPr wrap="none" rtlCol="0">
            <a:spAutoFit/>
          </a:bodyPr>
          <a:lstStyle/>
          <a:p>
            <a:r>
              <a:rPr lang="nn-NO" sz="3200" b="0" i="0" dirty="0">
                <a:solidFill>
                  <a:srgbClr val="212529"/>
                </a:solidFill>
                <a:effectLst/>
                <a:latin typeface="-apple-system"/>
              </a:rPr>
              <a:t>Me gjekk heim etter konserten</a:t>
            </a:r>
            <a:endParaRPr lang="da-DK" sz="3200" dirty="0"/>
          </a:p>
        </p:txBody>
      </p:sp>
      <p:sp>
        <p:nvSpPr>
          <p:cNvPr id="33" name="Tekstfelt 32">
            <a:extLst>
              <a:ext uri="{FF2B5EF4-FFF2-40B4-BE49-F238E27FC236}">
                <a16:creationId xmlns:a16="http://schemas.microsoft.com/office/drawing/2014/main" id="{E57CC20C-5F66-4F5A-8559-1DA08BD8BF0C}"/>
              </a:ext>
            </a:extLst>
          </p:cNvPr>
          <p:cNvSpPr txBox="1"/>
          <p:nvPr/>
        </p:nvSpPr>
        <p:spPr>
          <a:xfrm>
            <a:off x="3177487" y="4090357"/>
            <a:ext cx="4868384" cy="584775"/>
          </a:xfrm>
          <a:prstGeom prst="rect">
            <a:avLst/>
          </a:prstGeom>
          <a:noFill/>
        </p:spPr>
        <p:txBody>
          <a:bodyPr wrap="none" rtlCol="0">
            <a:spAutoFit/>
          </a:bodyPr>
          <a:lstStyle/>
          <a:p>
            <a:r>
              <a:rPr lang="nn-NO" sz="3200" b="0" i="0" dirty="0">
                <a:solidFill>
                  <a:srgbClr val="212529"/>
                </a:solidFill>
                <a:effectLst/>
                <a:latin typeface="-apple-system"/>
              </a:rPr>
              <a:t>Vi </a:t>
            </a:r>
            <a:r>
              <a:rPr lang="nn-NO" sz="3200" b="0" i="0" dirty="0" err="1">
                <a:solidFill>
                  <a:srgbClr val="212529"/>
                </a:solidFill>
                <a:effectLst/>
                <a:latin typeface="-apple-system"/>
              </a:rPr>
              <a:t>gikk</a:t>
            </a:r>
            <a:r>
              <a:rPr lang="nn-NO" sz="3200" b="0" i="0" dirty="0">
                <a:solidFill>
                  <a:srgbClr val="212529"/>
                </a:solidFill>
                <a:effectLst/>
                <a:latin typeface="-apple-system"/>
              </a:rPr>
              <a:t> </a:t>
            </a:r>
            <a:r>
              <a:rPr lang="nn-NO" sz="3200" b="0" i="0" dirty="0" err="1">
                <a:solidFill>
                  <a:srgbClr val="212529"/>
                </a:solidFill>
                <a:effectLst/>
                <a:latin typeface="-apple-system"/>
              </a:rPr>
              <a:t>hje</a:t>
            </a:r>
            <a:r>
              <a:rPr lang="nn-NO" sz="3200" dirty="0" err="1">
                <a:solidFill>
                  <a:srgbClr val="212529"/>
                </a:solidFill>
                <a:latin typeface="-apple-system"/>
              </a:rPr>
              <a:t>m</a:t>
            </a:r>
            <a:r>
              <a:rPr lang="nn-NO" sz="3200" b="0" i="0" dirty="0">
                <a:solidFill>
                  <a:srgbClr val="212529"/>
                </a:solidFill>
                <a:effectLst/>
                <a:latin typeface="-apple-system"/>
              </a:rPr>
              <a:t> etter konserten</a:t>
            </a:r>
            <a:endParaRPr lang="da-DK" sz="3200" dirty="0"/>
          </a:p>
        </p:txBody>
      </p:sp>
      <p:sp>
        <p:nvSpPr>
          <p:cNvPr id="34" name="Tekstfelt 33">
            <a:extLst>
              <a:ext uri="{FF2B5EF4-FFF2-40B4-BE49-F238E27FC236}">
                <a16:creationId xmlns:a16="http://schemas.microsoft.com/office/drawing/2014/main" id="{8397A3F3-A26C-415F-B266-C22319A866DF}"/>
              </a:ext>
            </a:extLst>
          </p:cNvPr>
          <p:cNvSpPr txBox="1"/>
          <p:nvPr/>
        </p:nvSpPr>
        <p:spPr>
          <a:xfrm>
            <a:off x="3128593" y="4987322"/>
            <a:ext cx="4686860" cy="584775"/>
          </a:xfrm>
          <a:prstGeom prst="rect">
            <a:avLst/>
          </a:prstGeom>
          <a:noFill/>
        </p:spPr>
        <p:txBody>
          <a:bodyPr wrap="none" rtlCol="0">
            <a:spAutoFit/>
          </a:bodyPr>
          <a:lstStyle/>
          <a:p>
            <a:r>
              <a:rPr lang="nn-NO" sz="3200" b="0" i="0" dirty="0">
                <a:solidFill>
                  <a:srgbClr val="212529"/>
                </a:solidFill>
                <a:effectLst/>
                <a:latin typeface="-apple-system"/>
              </a:rPr>
              <a:t>Vi </a:t>
            </a:r>
            <a:r>
              <a:rPr lang="nn-NO" sz="3200" b="0" i="0" dirty="0" err="1">
                <a:solidFill>
                  <a:srgbClr val="212529"/>
                </a:solidFill>
                <a:effectLst/>
                <a:latin typeface="-apple-system"/>
              </a:rPr>
              <a:t>gik</a:t>
            </a:r>
            <a:r>
              <a:rPr lang="nn-NO" sz="3200" b="0" i="0" dirty="0">
                <a:solidFill>
                  <a:srgbClr val="212529"/>
                </a:solidFill>
                <a:effectLst/>
                <a:latin typeface="-apple-system"/>
              </a:rPr>
              <a:t> </a:t>
            </a:r>
            <a:r>
              <a:rPr lang="nn-NO" sz="3200" b="0" i="0" dirty="0" err="1">
                <a:solidFill>
                  <a:srgbClr val="212529"/>
                </a:solidFill>
                <a:effectLst/>
                <a:latin typeface="-apple-system"/>
              </a:rPr>
              <a:t>hje</a:t>
            </a:r>
            <a:r>
              <a:rPr lang="nn-NO" sz="3200" dirty="0" err="1">
                <a:solidFill>
                  <a:srgbClr val="212529"/>
                </a:solidFill>
                <a:latin typeface="-apple-system"/>
              </a:rPr>
              <a:t>m</a:t>
            </a:r>
            <a:r>
              <a:rPr lang="nn-NO" sz="3200" b="0" i="0" dirty="0">
                <a:solidFill>
                  <a:srgbClr val="212529"/>
                </a:solidFill>
                <a:effectLst/>
                <a:latin typeface="-apple-system"/>
              </a:rPr>
              <a:t> </a:t>
            </a:r>
            <a:r>
              <a:rPr lang="nn-NO" sz="3200" b="0" i="0" dirty="0" err="1">
                <a:solidFill>
                  <a:srgbClr val="212529"/>
                </a:solidFill>
                <a:effectLst/>
                <a:latin typeface="-apple-system"/>
              </a:rPr>
              <a:t>efter</a:t>
            </a:r>
            <a:r>
              <a:rPr lang="nn-NO" sz="3200" b="0" i="0" dirty="0">
                <a:solidFill>
                  <a:srgbClr val="212529"/>
                </a:solidFill>
                <a:effectLst/>
                <a:latin typeface="-apple-system"/>
              </a:rPr>
              <a:t> </a:t>
            </a:r>
            <a:r>
              <a:rPr lang="nn-NO" sz="3200" b="0" i="0" dirty="0" err="1">
                <a:solidFill>
                  <a:srgbClr val="212529"/>
                </a:solidFill>
                <a:effectLst/>
                <a:latin typeface="-apple-system"/>
              </a:rPr>
              <a:t>koncerten</a:t>
            </a:r>
            <a:endParaRPr lang="da-DK" sz="3200" dirty="0"/>
          </a:p>
        </p:txBody>
      </p:sp>
      <p:sp>
        <p:nvSpPr>
          <p:cNvPr id="35" name="Tekstfelt 34">
            <a:extLst>
              <a:ext uri="{FF2B5EF4-FFF2-40B4-BE49-F238E27FC236}">
                <a16:creationId xmlns:a16="http://schemas.microsoft.com/office/drawing/2014/main" id="{CCEAC6E2-092D-48B1-8FFA-763447BC2B21}"/>
              </a:ext>
            </a:extLst>
          </p:cNvPr>
          <p:cNvSpPr txBox="1"/>
          <p:nvPr/>
        </p:nvSpPr>
        <p:spPr>
          <a:xfrm>
            <a:off x="3128593" y="5941533"/>
            <a:ext cx="4749377" cy="584775"/>
          </a:xfrm>
          <a:prstGeom prst="rect">
            <a:avLst/>
          </a:prstGeom>
          <a:noFill/>
        </p:spPr>
        <p:txBody>
          <a:bodyPr wrap="none" rtlCol="0">
            <a:spAutoFit/>
          </a:bodyPr>
          <a:lstStyle/>
          <a:p>
            <a:r>
              <a:rPr lang="nn-NO" sz="3200" b="0" i="0" dirty="0">
                <a:solidFill>
                  <a:srgbClr val="212529"/>
                </a:solidFill>
                <a:effectLst/>
                <a:latin typeface="-apple-system"/>
              </a:rPr>
              <a:t>Vi </a:t>
            </a:r>
            <a:r>
              <a:rPr lang="nn-NO" sz="3200" b="0" i="0" dirty="0" err="1">
                <a:solidFill>
                  <a:srgbClr val="212529"/>
                </a:solidFill>
                <a:effectLst/>
                <a:latin typeface="-apple-system"/>
              </a:rPr>
              <a:t>gick</a:t>
            </a:r>
            <a:r>
              <a:rPr lang="nn-NO" sz="3200" b="0" i="0" dirty="0">
                <a:solidFill>
                  <a:srgbClr val="212529"/>
                </a:solidFill>
                <a:effectLst/>
                <a:latin typeface="-apple-system"/>
              </a:rPr>
              <a:t> he</a:t>
            </a:r>
            <a:r>
              <a:rPr lang="nn-NO" sz="3200" dirty="0">
                <a:solidFill>
                  <a:srgbClr val="212529"/>
                </a:solidFill>
                <a:latin typeface="-apple-system"/>
              </a:rPr>
              <a:t>m</a:t>
            </a:r>
            <a:r>
              <a:rPr lang="nn-NO" sz="3200" b="0" i="0" dirty="0">
                <a:solidFill>
                  <a:srgbClr val="212529"/>
                </a:solidFill>
                <a:effectLst/>
                <a:latin typeface="-apple-system"/>
              </a:rPr>
              <a:t> </a:t>
            </a:r>
            <a:r>
              <a:rPr lang="nn-NO" sz="3200" b="0" i="0" dirty="0" err="1">
                <a:solidFill>
                  <a:srgbClr val="212529"/>
                </a:solidFill>
                <a:effectLst/>
                <a:latin typeface="-apple-system"/>
              </a:rPr>
              <a:t>efter</a:t>
            </a:r>
            <a:r>
              <a:rPr lang="nn-NO" sz="3200" b="0" i="0" dirty="0">
                <a:solidFill>
                  <a:srgbClr val="212529"/>
                </a:solidFill>
                <a:effectLst/>
                <a:latin typeface="-apple-system"/>
              </a:rPr>
              <a:t> konserten</a:t>
            </a:r>
            <a:endParaRPr lang="da-DK" sz="3200" dirty="0"/>
          </a:p>
        </p:txBody>
      </p:sp>
    </p:spTree>
    <p:extLst>
      <p:ext uri="{BB962C8B-B14F-4D97-AF65-F5344CB8AC3E}">
        <p14:creationId xmlns:p14="http://schemas.microsoft.com/office/powerpoint/2010/main" val="1878753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30" grpId="0"/>
      <p:bldP spid="31"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Knud Knudsen">
            <a:extLst>
              <a:ext uri="{FF2B5EF4-FFF2-40B4-BE49-F238E27FC236}">
                <a16:creationId xmlns:a16="http://schemas.microsoft.com/office/drawing/2014/main" id="{51FD3FA7-C2A3-2DCB-6F9E-3247B31704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38" r="2" b="30814"/>
          <a:stretch/>
        </p:blipFill>
        <p:spPr bwMode="auto">
          <a:xfrm>
            <a:off x="615106" y="514349"/>
            <a:ext cx="4110353" cy="4110355"/>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Ivar Aasen – Store norske leksikon">
            <a:extLst>
              <a:ext uri="{FF2B5EF4-FFF2-40B4-BE49-F238E27FC236}">
                <a16:creationId xmlns:a16="http://schemas.microsoft.com/office/drawing/2014/main" id="{3187237B-888C-8A3E-146A-B11FDE2D48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2999"/>
          <a:stretch/>
        </p:blipFill>
        <p:spPr bwMode="auto">
          <a:xfrm>
            <a:off x="7166821" y="514348"/>
            <a:ext cx="4110353" cy="4110355"/>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9A52CEAA-B79E-6AEA-3E84-5FCF2BDE3A35}"/>
              </a:ext>
            </a:extLst>
          </p:cNvPr>
          <p:cNvSpPr txBox="1"/>
          <p:nvPr/>
        </p:nvSpPr>
        <p:spPr>
          <a:xfrm>
            <a:off x="1905000" y="5153025"/>
            <a:ext cx="1528816"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da-DK" dirty="0"/>
              <a:t>Knud Knudsen</a:t>
            </a:r>
          </a:p>
        </p:txBody>
      </p:sp>
      <p:sp>
        <p:nvSpPr>
          <p:cNvPr id="3" name="Tekstfelt 2">
            <a:extLst>
              <a:ext uri="{FF2B5EF4-FFF2-40B4-BE49-F238E27FC236}">
                <a16:creationId xmlns:a16="http://schemas.microsoft.com/office/drawing/2014/main" id="{122DD126-6571-D0D3-4396-F5BACB8E7701}"/>
              </a:ext>
            </a:extLst>
          </p:cNvPr>
          <p:cNvSpPr txBox="1"/>
          <p:nvPr/>
        </p:nvSpPr>
        <p:spPr>
          <a:xfrm>
            <a:off x="9058275" y="5153024"/>
            <a:ext cx="1157496"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da-DK" dirty="0"/>
              <a:t>Ivar Aasen</a:t>
            </a:r>
          </a:p>
        </p:txBody>
      </p:sp>
      <p:sp>
        <p:nvSpPr>
          <p:cNvPr id="4" name="Tekstfelt 3">
            <a:extLst>
              <a:ext uri="{FF2B5EF4-FFF2-40B4-BE49-F238E27FC236}">
                <a16:creationId xmlns:a16="http://schemas.microsoft.com/office/drawing/2014/main" id="{6C5E0C10-6DDA-BB82-420B-A7FEC3C51B1D}"/>
              </a:ext>
            </a:extLst>
          </p:cNvPr>
          <p:cNvSpPr txBox="1"/>
          <p:nvPr/>
        </p:nvSpPr>
        <p:spPr>
          <a:xfrm>
            <a:off x="2466975" y="5924550"/>
            <a:ext cx="1937838"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da-DK" dirty="0" err="1"/>
              <a:t>Riksmål</a:t>
            </a:r>
            <a:r>
              <a:rPr lang="da-DK" dirty="0"/>
              <a:t> =&gt; Bokmål</a:t>
            </a:r>
          </a:p>
        </p:txBody>
      </p:sp>
      <p:sp>
        <p:nvSpPr>
          <p:cNvPr id="5" name="Tekstfelt 4">
            <a:extLst>
              <a:ext uri="{FF2B5EF4-FFF2-40B4-BE49-F238E27FC236}">
                <a16:creationId xmlns:a16="http://schemas.microsoft.com/office/drawing/2014/main" id="{AA4F790A-55B5-3889-45F1-B7E20D7423B5}"/>
              </a:ext>
            </a:extLst>
          </p:cNvPr>
          <p:cNvSpPr txBox="1"/>
          <p:nvPr/>
        </p:nvSpPr>
        <p:spPr>
          <a:xfrm>
            <a:off x="7284159" y="5924549"/>
            <a:ext cx="2178032" cy="369332"/>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da-DK" dirty="0"/>
              <a:t>Landsmål =&gt; Nynorsk</a:t>
            </a:r>
          </a:p>
        </p:txBody>
      </p:sp>
    </p:spTree>
    <p:extLst>
      <p:ext uri="{BB962C8B-B14F-4D97-AF65-F5344CB8AC3E}">
        <p14:creationId xmlns:p14="http://schemas.microsoft.com/office/powerpoint/2010/main" val="86794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a:extLst>
              <a:ext uri="{FF2B5EF4-FFF2-40B4-BE49-F238E27FC236}">
                <a16:creationId xmlns:a16="http://schemas.microsoft.com/office/drawing/2014/main" id="{6ADC2F37-6521-8688-2F6E-FC64EDBF140C}"/>
              </a:ext>
            </a:extLst>
          </p:cNvPr>
          <p:cNvPicPr>
            <a:picLocks noChangeAspect="1"/>
          </p:cNvPicPr>
          <p:nvPr/>
        </p:nvPicPr>
        <p:blipFill>
          <a:blip r:embed="rId2"/>
          <a:stretch>
            <a:fillRect/>
          </a:stretch>
        </p:blipFill>
        <p:spPr>
          <a:xfrm>
            <a:off x="4132403" y="434824"/>
            <a:ext cx="4777187"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felt 3">
            <a:extLst>
              <a:ext uri="{FF2B5EF4-FFF2-40B4-BE49-F238E27FC236}">
                <a16:creationId xmlns:a16="http://schemas.microsoft.com/office/drawing/2014/main" id="{7FCFCC90-FD2E-70FE-9ED4-9C0C488B03F7}"/>
              </a:ext>
            </a:extLst>
          </p:cNvPr>
          <p:cNvSpPr txBox="1"/>
          <p:nvPr/>
        </p:nvSpPr>
        <p:spPr>
          <a:xfrm>
            <a:off x="676275" y="2002656"/>
            <a:ext cx="4012637" cy="646331"/>
          </a:xfrm>
          <a:prstGeom prst="rect">
            <a:avLst/>
          </a:prstGeom>
          <a:noFill/>
        </p:spPr>
        <p:txBody>
          <a:bodyPr wrap="none" rtlCol="0">
            <a:spAutoFit/>
          </a:bodyPr>
          <a:lstStyle/>
          <a:p>
            <a:r>
              <a:rPr lang="da-DK" dirty="0" err="1"/>
              <a:t>Répartition</a:t>
            </a:r>
            <a:r>
              <a:rPr lang="da-DK" dirty="0"/>
              <a:t> officielle du nynorsk </a:t>
            </a:r>
          </a:p>
          <a:p>
            <a:r>
              <a:rPr lang="da-DK" dirty="0"/>
              <a:t>et du bokmål en </a:t>
            </a:r>
            <a:r>
              <a:rPr lang="da-DK" dirty="0" err="1"/>
              <a:t>fonction</a:t>
            </a:r>
            <a:r>
              <a:rPr lang="da-DK" dirty="0"/>
              <a:t> des </a:t>
            </a:r>
            <a:r>
              <a:rPr lang="da-DK" dirty="0" err="1"/>
              <a:t>communes</a:t>
            </a:r>
            <a:endParaRPr lang="da-DK" dirty="0"/>
          </a:p>
        </p:txBody>
      </p:sp>
      <p:sp>
        <p:nvSpPr>
          <p:cNvPr id="5" name="Tekstfelt 4">
            <a:extLst>
              <a:ext uri="{FF2B5EF4-FFF2-40B4-BE49-F238E27FC236}">
                <a16:creationId xmlns:a16="http://schemas.microsoft.com/office/drawing/2014/main" id="{D7F37177-75A5-9E71-4FEC-A1D551796499}"/>
              </a:ext>
            </a:extLst>
          </p:cNvPr>
          <p:cNvSpPr txBox="1"/>
          <p:nvPr/>
        </p:nvSpPr>
        <p:spPr>
          <a:xfrm>
            <a:off x="390525" y="6338682"/>
            <a:ext cx="10157204" cy="461665"/>
          </a:xfrm>
          <a:prstGeom prst="rect">
            <a:avLst/>
          </a:prstGeom>
          <a:noFill/>
        </p:spPr>
        <p:txBody>
          <a:bodyPr wrap="none" rtlCol="0">
            <a:spAutoFit/>
          </a:bodyPr>
          <a:lstStyle/>
          <a:p>
            <a:r>
              <a:rPr lang="da-DK" sz="1200" dirty="0"/>
              <a:t>Kilde: </a:t>
            </a:r>
            <a:r>
              <a:rPr lang="fr-BE" sz="1200" kern="100" dirty="0" err="1">
                <a:effectLst/>
                <a:latin typeface="Calibri" panose="020F0502020204030204" pitchFamily="34" charset="0"/>
                <a:ea typeface="Calibri" panose="020F0502020204030204" pitchFamily="34" charset="0"/>
                <a:cs typeface="Arial" panose="020B0604020202020204" pitchFamily="34" charset="0"/>
              </a:rPr>
              <a:t>Vikør</a:t>
            </a:r>
            <a:r>
              <a:rPr lang="fr-BE" sz="1200" kern="100" dirty="0">
                <a:effectLst/>
                <a:latin typeface="Calibri" panose="020F0502020204030204" pitchFamily="34" charset="0"/>
                <a:ea typeface="Calibri" panose="020F0502020204030204" pitchFamily="34" charset="0"/>
                <a:cs typeface="Arial" panose="020B0604020202020204" pitchFamily="34" charset="0"/>
              </a:rPr>
              <a:t>, L. S., </a:t>
            </a:r>
            <a:r>
              <a:rPr lang="fr-BE" sz="1200" kern="100" dirty="0" err="1">
                <a:effectLst/>
                <a:latin typeface="Calibri" panose="020F0502020204030204" pitchFamily="34" charset="0"/>
                <a:ea typeface="Calibri" panose="020F0502020204030204" pitchFamily="34" charset="0"/>
                <a:cs typeface="Arial" panose="020B0604020202020204" pitchFamily="34" charset="0"/>
              </a:rPr>
              <a:t>Jahr</a:t>
            </a:r>
            <a:r>
              <a:rPr lang="fr-BE" sz="1200" kern="100" dirty="0">
                <a:effectLst/>
                <a:latin typeface="Calibri" panose="020F0502020204030204" pitchFamily="34" charset="0"/>
                <a:ea typeface="Calibri" panose="020F0502020204030204" pitchFamily="34" charset="0"/>
                <a:cs typeface="Arial" panose="020B0604020202020204" pitchFamily="34" charset="0"/>
              </a:rPr>
              <a:t>, E. H., Berg-</a:t>
            </a:r>
            <a:r>
              <a:rPr lang="fr-BE" sz="1200" kern="100" dirty="0" err="1">
                <a:effectLst/>
                <a:latin typeface="Calibri" panose="020F0502020204030204" pitchFamily="34" charset="0"/>
                <a:ea typeface="Calibri" panose="020F0502020204030204" pitchFamily="34" charset="0"/>
                <a:cs typeface="Arial" panose="020B0604020202020204" pitchFamily="34" charset="0"/>
              </a:rPr>
              <a:t>Nordlie</a:t>
            </a:r>
            <a:r>
              <a:rPr lang="fr-BE" sz="1200" kern="100" dirty="0">
                <a:effectLst/>
                <a:latin typeface="Calibri" panose="020F0502020204030204" pitchFamily="34" charset="0"/>
                <a:ea typeface="Calibri" panose="020F0502020204030204" pitchFamily="34" charset="0"/>
                <a:cs typeface="Arial" panose="020B0604020202020204" pitchFamily="34" charset="0"/>
              </a:rPr>
              <a:t>, M., &amp; Thorvaldsen, B. Ø. (2023). </a:t>
            </a:r>
            <a:r>
              <a:rPr lang="fr-BE" sz="1200" i="1" kern="100" dirty="0" err="1">
                <a:effectLst/>
                <a:latin typeface="Calibri" panose="020F0502020204030204" pitchFamily="34" charset="0"/>
                <a:ea typeface="Calibri" panose="020F0502020204030204" pitchFamily="34" charset="0"/>
                <a:cs typeface="Arial" panose="020B0604020202020204" pitchFamily="34" charset="0"/>
              </a:rPr>
              <a:t>språk</a:t>
            </a:r>
            <a:r>
              <a:rPr lang="fr-BE" sz="1200" i="1" kern="100" dirty="0">
                <a:effectLst/>
                <a:latin typeface="Calibri" panose="020F0502020204030204" pitchFamily="34" charset="0"/>
                <a:ea typeface="Calibri" panose="020F0502020204030204" pitchFamily="34" charset="0"/>
                <a:cs typeface="Arial" panose="020B0604020202020204" pitchFamily="34" charset="0"/>
              </a:rPr>
              <a:t> i Norge</a:t>
            </a:r>
            <a:r>
              <a:rPr lang="fr-BE" sz="1200" kern="100" dirty="0">
                <a:effectLst/>
                <a:latin typeface="Calibri" panose="020F0502020204030204" pitchFamily="34" charset="0"/>
                <a:ea typeface="Calibri" panose="020F0502020204030204" pitchFamily="34" charset="0"/>
                <a:cs typeface="Arial" panose="020B0604020202020204" pitchFamily="34" charset="0"/>
              </a:rPr>
              <a:t>. </a:t>
            </a:r>
            <a:r>
              <a:rPr lang="fr-BE" sz="1200" kern="100" dirty="0" err="1">
                <a:effectLst/>
                <a:latin typeface="Calibri" panose="020F0502020204030204" pitchFamily="34" charset="0"/>
                <a:ea typeface="Calibri" panose="020F0502020204030204" pitchFamily="34" charset="0"/>
                <a:cs typeface="Arial" panose="020B0604020202020204" pitchFamily="34" charset="0"/>
              </a:rPr>
              <a:t>Hentet</a:t>
            </a:r>
            <a:r>
              <a:rPr lang="fr-BE" sz="1200" kern="100" dirty="0">
                <a:effectLst/>
                <a:latin typeface="Calibri" panose="020F0502020204030204" pitchFamily="34" charset="0"/>
                <a:ea typeface="Calibri" panose="020F0502020204030204" pitchFamily="34" charset="0"/>
                <a:cs typeface="Arial" panose="020B0604020202020204" pitchFamily="34" charset="0"/>
              </a:rPr>
              <a:t> fra Store </a:t>
            </a:r>
            <a:r>
              <a:rPr lang="fr-BE" sz="1200" kern="100" dirty="0" err="1">
                <a:effectLst/>
                <a:latin typeface="Calibri" panose="020F0502020204030204" pitchFamily="34" charset="0"/>
                <a:ea typeface="Calibri" panose="020F0502020204030204" pitchFamily="34" charset="0"/>
                <a:cs typeface="Arial" panose="020B0604020202020204" pitchFamily="34" charset="0"/>
              </a:rPr>
              <a:t>Norske</a:t>
            </a:r>
            <a:r>
              <a:rPr lang="fr-BE" sz="1200" kern="100" dirty="0">
                <a:effectLst/>
                <a:latin typeface="Calibri" panose="020F0502020204030204" pitchFamily="34" charset="0"/>
                <a:ea typeface="Calibri" panose="020F0502020204030204" pitchFamily="34" charset="0"/>
                <a:cs typeface="Arial" panose="020B0604020202020204" pitchFamily="34" charset="0"/>
              </a:rPr>
              <a:t> </a:t>
            </a:r>
            <a:r>
              <a:rPr lang="fr-BE" sz="1200" kern="100" dirty="0" err="1">
                <a:effectLst/>
                <a:latin typeface="Calibri" panose="020F0502020204030204" pitchFamily="34" charset="0"/>
                <a:ea typeface="Calibri" panose="020F0502020204030204" pitchFamily="34" charset="0"/>
                <a:cs typeface="Arial" panose="020B0604020202020204" pitchFamily="34" charset="0"/>
              </a:rPr>
              <a:t>Leksikon</a:t>
            </a:r>
            <a:r>
              <a:rPr lang="fr-BE" sz="1200" kern="100" dirty="0">
                <a:effectLst/>
                <a:latin typeface="Calibri" panose="020F0502020204030204" pitchFamily="34" charset="0"/>
                <a:ea typeface="Calibri" panose="020F0502020204030204" pitchFamily="34" charset="0"/>
                <a:cs typeface="Arial" panose="020B0604020202020204" pitchFamily="34" charset="0"/>
              </a:rPr>
              <a:t>: https://snl.no/spr%C3%A5k_i_Norge</a:t>
            </a:r>
            <a:endParaRPr lang="da-DK" sz="1200" kern="100" dirty="0">
              <a:effectLst/>
              <a:latin typeface="Calibri" panose="020F0502020204030204" pitchFamily="34" charset="0"/>
              <a:ea typeface="Calibri" panose="020F0502020204030204" pitchFamily="34" charset="0"/>
              <a:cs typeface="Arial" panose="020B0604020202020204" pitchFamily="34" charset="0"/>
            </a:endParaRPr>
          </a:p>
          <a:p>
            <a:endParaRPr lang="da-DK" sz="1200" dirty="0"/>
          </a:p>
        </p:txBody>
      </p:sp>
    </p:spTree>
    <p:extLst>
      <p:ext uri="{BB962C8B-B14F-4D97-AF65-F5344CB8AC3E}">
        <p14:creationId xmlns:p14="http://schemas.microsoft.com/office/powerpoint/2010/main" val="1621586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rske dialekter / Dialekter / Norsk / Byparken 3–4 / Salaby Skole">
            <a:extLst>
              <a:ext uri="{FF2B5EF4-FFF2-40B4-BE49-F238E27FC236}">
                <a16:creationId xmlns:a16="http://schemas.microsoft.com/office/drawing/2014/main" id="{BF565DED-81B8-2F9E-B5B3-A4E688A99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731" y="556181"/>
            <a:ext cx="4909062" cy="5745637"/>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id="{1DD3B021-F467-4C54-D588-AA59B22EDE75}"/>
              </a:ext>
            </a:extLst>
          </p:cNvPr>
          <p:cNvPicPr>
            <a:picLocks noChangeAspect="1"/>
          </p:cNvPicPr>
          <p:nvPr/>
        </p:nvPicPr>
        <p:blipFill rotWithShape="1">
          <a:blip r:embed="rId3"/>
          <a:srcRect t="1305" r="1824"/>
          <a:stretch/>
        </p:blipFill>
        <p:spPr>
          <a:xfrm>
            <a:off x="462958" y="556181"/>
            <a:ext cx="4690068" cy="5498335"/>
          </a:xfrm>
          <a:prstGeom prst="rect">
            <a:avLst/>
          </a:prstGeom>
          <a:ln>
            <a:noFill/>
          </a:ln>
        </p:spPr>
      </p:pic>
    </p:spTree>
    <p:extLst>
      <p:ext uri="{BB962C8B-B14F-4D97-AF65-F5344CB8AC3E}">
        <p14:creationId xmlns:p14="http://schemas.microsoft.com/office/powerpoint/2010/main" val="2767732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03229DB7-37AB-F97D-D1C4-596104FA0E48}"/>
              </a:ext>
            </a:extLst>
          </p:cNvPr>
          <p:cNvGraphicFramePr>
            <a:graphicFrameLocks noGrp="1"/>
          </p:cNvGraphicFramePr>
          <p:nvPr/>
        </p:nvGraphicFramePr>
        <p:xfrm>
          <a:off x="3787140" y="239134"/>
          <a:ext cx="5753100" cy="5150363"/>
        </p:xfrm>
        <a:graphic>
          <a:graphicData uri="http://schemas.openxmlformats.org/drawingml/2006/table">
            <a:tbl>
              <a:tblPr firstRow="1" bandRow="1">
                <a:tableStyleId>{5C22544A-7EE6-4342-B048-85BDC9FD1C3A}</a:tableStyleId>
              </a:tblPr>
              <a:tblGrid>
                <a:gridCol w="5753100">
                  <a:extLst>
                    <a:ext uri="{9D8B030D-6E8A-4147-A177-3AD203B41FA5}">
                      <a16:colId xmlns:a16="http://schemas.microsoft.com/office/drawing/2014/main" val="178416730"/>
                    </a:ext>
                  </a:extLst>
                </a:gridCol>
              </a:tblGrid>
              <a:tr h="362846">
                <a:tc>
                  <a:txBody>
                    <a:bodyPr/>
                    <a:lstStyle/>
                    <a:p>
                      <a:endParaRPr lang="da-DK" dirty="0"/>
                    </a:p>
                  </a:txBody>
                  <a:tcPr/>
                </a:tc>
                <a:extLst>
                  <a:ext uri="{0D108BD9-81ED-4DB2-BD59-A6C34878D82A}">
                    <a16:rowId xmlns:a16="http://schemas.microsoft.com/office/drawing/2014/main" val="1980654473"/>
                  </a:ext>
                </a:extLst>
              </a:tr>
              <a:tr h="2704341">
                <a:tc>
                  <a:txBody>
                    <a:bodyPr/>
                    <a:lstStyle/>
                    <a:p>
                      <a:r>
                        <a:rPr lang="sv-SE" sz="1800" b="0" i="0" kern="1200" dirty="0">
                          <a:solidFill>
                            <a:schemeClr val="dk1"/>
                          </a:solidFill>
                          <a:effectLst/>
                          <a:latin typeface="+mn-lt"/>
                          <a:ea typeface="+mn-ea"/>
                          <a:cs typeface="+mn-cs"/>
                        </a:rPr>
                        <a:t>Jag kan ju nämna en sak till från den här smedtiden då. Det var… sedan </a:t>
                      </a:r>
                      <a:r>
                        <a:rPr lang="sv-SE" sz="1800" b="0" i="0" kern="1200" dirty="0" err="1">
                          <a:solidFill>
                            <a:schemeClr val="dk1"/>
                          </a:solidFill>
                          <a:effectLst/>
                          <a:latin typeface="+mn-lt"/>
                          <a:ea typeface="+mn-ea"/>
                          <a:cs typeface="+mn-cs"/>
                        </a:rPr>
                        <a:t>norskarna</a:t>
                      </a:r>
                      <a:r>
                        <a:rPr lang="sv-SE" sz="1800" b="0" i="0" kern="1200" dirty="0">
                          <a:solidFill>
                            <a:schemeClr val="dk1"/>
                          </a:solidFill>
                          <a:effectLst/>
                          <a:latin typeface="+mn-lt"/>
                          <a:ea typeface="+mn-ea"/>
                          <a:cs typeface="+mn-cs"/>
                        </a:rPr>
                        <a:t>, baggarna som vi säger här, hade kommit över gränsen och… och… det var strax före jul och isen var stark och det var kallt, så de hade väl liksom samlat sig och skulle bränna kyrkan i </a:t>
                      </a:r>
                      <a:r>
                        <a:rPr lang="sv-SE" sz="1800" b="0" i="0" kern="1200" dirty="0" err="1">
                          <a:solidFill>
                            <a:schemeClr val="dk1"/>
                          </a:solidFill>
                          <a:effectLst/>
                          <a:latin typeface="+mn-lt"/>
                          <a:ea typeface="+mn-ea"/>
                          <a:cs typeface="+mn-cs"/>
                        </a:rPr>
                        <a:t>Fågelvik</a:t>
                      </a:r>
                      <a:r>
                        <a:rPr lang="sv-SE" sz="1800" b="0" i="0" kern="1200" dirty="0">
                          <a:solidFill>
                            <a:schemeClr val="dk1"/>
                          </a:solidFill>
                          <a:effectLst/>
                          <a:latin typeface="+mn-lt"/>
                          <a:ea typeface="+mn-ea"/>
                          <a:cs typeface="+mn-cs"/>
                        </a:rPr>
                        <a:t>.</a:t>
                      </a:r>
                      <a:endParaRPr lang="da-DK" dirty="0"/>
                    </a:p>
                  </a:txBody>
                  <a:tcPr/>
                </a:tc>
                <a:extLst>
                  <a:ext uri="{0D108BD9-81ED-4DB2-BD59-A6C34878D82A}">
                    <a16:rowId xmlns:a16="http://schemas.microsoft.com/office/drawing/2014/main" val="1271879826"/>
                  </a:ext>
                </a:extLst>
              </a:tr>
              <a:tr h="2080262">
                <a:tc>
                  <a:txBody>
                    <a:bodyPr/>
                    <a:lstStyle/>
                    <a:p>
                      <a:r>
                        <a:rPr lang="da-DK" sz="1800" b="0" i="0" kern="1200" dirty="0">
                          <a:solidFill>
                            <a:schemeClr val="dk1"/>
                          </a:solidFill>
                          <a:effectLst/>
                          <a:latin typeface="+mn-lt"/>
                          <a:ea typeface="+mn-ea"/>
                          <a:cs typeface="+mn-cs"/>
                        </a:rPr>
                        <a:t>ja kan </a:t>
                      </a:r>
                      <a:r>
                        <a:rPr lang="da-DK" sz="1800" b="0" i="0" kern="1200" dirty="0" err="1">
                          <a:solidFill>
                            <a:schemeClr val="dk1"/>
                          </a:solidFill>
                          <a:effectLst/>
                          <a:latin typeface="+mn-lt"/>
                          <a:ea typeface="+mn-ea"/>
                          <a:cs typeface="+mn-cs"/>
                        </a:rPr>
                        <a:t>ju</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nämn</a:t>
                      </a:r>
                      <a:r>
                        <a:rPr lang="da-DK" sz="1800" b="0" i="0" kern="1200" dirty="0" err="1">
                          <a:solidFill>
                            <a:schemeClr val="dk1"/>
                          </a:solidFill>
                          <a:effectLst/>
                          <a:highlight>
                            <a:srgbClr val="FFFF00"/>
                          </a:highlight>
                          <a:latin typeface="+mn-lt"/>
                          <a:ea typeface="+mn-ea"/>
                          <a:cs typeface="+mn-cs"/>
                        </a:rPr>
                        <a:t>e</a:t>
                      </a:r>
                      <a:r>
                        <a:rPr lang="da-DK" sz="1800" b="0" i="0" kern="1200" dirty="0">
                          <a:solidFill>
                            <a:schemeClr val="dk1"/>
                          </a:solidFill>
                          <a:effectLst/>
                          <a:latin typeface="+mn-lt"/>
                          <a:ea typeface="+mn-ea"/>
                          <a:cs typeface="+mn-cs"/>
                        </a:rPr>
                        <a:t> en sak te </a:t>
                      </a:r>
                      <a:r>
                        <a:rPr lang="da-DK" sz="1800" b="0" i="0" kern="1200" dirty="0" err="1">
                          <a:solidFill>
                            <a:schemeClr val="dk1"/>
                          </a:solidFill>
                          <a:effectLst/>
                          <a:highlight>
                            <a:srgbClr val="FFFF00"/>
                          </a:highlight>
                          <a:latin typeface="+mn-lt"/>
                          <a:ea typeface="+mn-ea"/>
                          <a:cs typeface="+mn-cs"/>
                        </a:rPr>
                        <a:t>frå</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dänne</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smeti</a:t>
                      </a:r>
                      <a:r>
                        <a:rPr lang="da-DK" sz="1800" b="0" i="0" kern="1200" dirty="0" err="1">
                          <a:solidFill>
                            <a:schemeClr val="dk1"/>
                          </a:solidFill>
                          <a:effectLst/>
                          <a:highlight>
                            <a:srgbClr val="FFFF00"/>
                          </a:highlight>
                          <a:latin typeface="+mn-lt"/>
                          <a:ea typeface="+mn-ea"/>
                          <a:cs typeface="+mn-cs"/>
                        </a:rPr>
                        <a:t>a</a:t>
                      </a:r>
                      <a:r>
                        <a:rPr lang="da-DK" sz="1800" b="0" i="0" kern="1200" dirty="0">
                          <a:solidFill>
                            <a:schemeClr val="dk1"/>
                          </a:solidFill>
                          <a:effectLst/>
                          <a:latin typeface="+mn-lt"/>
                          <a:ea typeface="+mn-ea"/>
                          <a:cs typeface="+mn-cs"/>
                        </a:rPr>
                        <a:t> da </a:t>
                      </a:r>
                      <a:r>
                        <a:rPr lang="da-DK" sz="1800" b="0" i="0" kern="1200" dirty="0" err="1">
                          <a:solidFill>
                            <a:schemeClr val="dk1"/>
                          </a:solidFill>
                          <a:effectLst/>
                          <a:latin typeface="+mn-lt"/>
                          <a:ea typeface="+mn-ea"/>
                          <a:cs typeface="+mn-cs"/>
                        </a:rPr>
                        <a:t>dä</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va</a:t>
                      </a:r>
                      <a:r>
                        <a:rPr lang="da-DK" sz="1800" b="0" i="0" kern="1200" dirty="0">
                          <a:solidFill>
                            <a:schemeClr val="dk1"/>
                          </a:solidFill>
                          <a:effectLst/>
                          <a:latin typeface="+mn-lt"/>
                          <a:ea typeface="+mn-ea"/>
                          <a:cs typeface="+mn-cs"/>
                        </a:rPr>
                        <a:t> (..) </a:t>
                      </a:r>
                      <a:r>
                        <a:rPr lang="da-DK" sz="1800" b="0" i="0" kern="1200" dirty="0" err="1">
                          <a:solidFill>
                            <a:schemeClr val="dk1"/>
                          </a:solidFill>
                          <a:effectLst/>
                          <a:latin typeface="+mn-lt"/>
                          <a:ea typeface="+mn-ea"/>
                          <a:cs typeface="+mn-cs"/>
                        </a:rPr>
                        <a:t>sänn</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nôrsk</a:t>
                      </a:r>
                      <a:r>
                        <a:rPr lang="da-DK" sz="1800" b="0" i="0" kern="1200" dirty="0" err="1">
                          <a:solidFill>
                            <a:schemeClr val="dk1"/>
                          </a:solidFill>
                          <a:effectLst/>
                          <a:highlight>
                            <a:srgbClr val="FFFF00"/>
                          </a:highlight>
                          <a:latin typeface="+mn-lt"/>
                          <a:ea typeface="+mn-ea"/>
                          <a:cs typeface="+mn-cs"/>
                        </a:rPr>
                        <a:t>ane</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bagg</a:t>
                      </a:r>
                      <a:r>
                        <a:rPr lang="da-DK" sz="1800" b="0" i="0" kern="1200" dirty="0" err="1">
                          <a:solidFill>
                            <a:schemeClr val="dk1"/>
                          </a:solidFill>
                          <a:effectLst/>
                          <a:highlight>
                            <a:srgbClr val="FFFF00"/>
                          </a:highlight>
                          <a:latin typeface="+mn-lt"/>
                          <a:ea typeface="+mn-ea"/>
                          <a:cs typeface="+mn-cs"/>
                        </a:rPr>
                        <a:t>ane</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sôm</a:t>
                      </a:r>
                      <a:r>
                        <a:rPr lang="da-DK" sz="1800" b="0" i="0" kern="1200" dirty="0">
                          <a:solidFill>
                            <a:schemeClr val="dk1"/>
                          </a:solidFill>
                          <a:effectLst/>
                          <a:latin typeface="+mn-lt"/>
                          <a:ea typeface="+mn-ea"/>
                          <a:cs typeface="+mn-cs"/>
                        </a:rPr>
                        <a:t> vi </a:t>
                      </a:r>
                      <a:r>
                        <a:rPr lang="da-DK" sz="1800" b="0" i="0" kern="1200" dirty="0" err="1">
                          <a:solidFill>
                            <a:schemeClr val="dk1"/>
                          </a:solidFill>
                          <a:effectLst/>
                          <a:latin typeface="+mn-lt"/>
                          <a:ea typeface="+mn-ea"/>
                          <a:cs typeface="+mn-cs"/>
                        </a:rPr>
                        <a:t>segger</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här</a:t>
                      </a:r>
                      <a:r>
                        <a:rPr lang="da-DK" sz="1800" b="0" i="0" kern="1200" dirty="0">
                          <a:solidFill>
                            <a:schemeClr val="dk1"/>
                          </a:solidFill>
                          <a:effectLst/>
                          <a:latin typeface="+mn-lt"/>
                          <a:ea typeface="+mn-ea"/>
                          <a:cs typeface="+mn-cs"/>
                        </a:rPr>
                        <a:t> hade </a:t>
                      </a:r>
                      <a:r>
                        <a:rPr lang="da-DK" sz="1800" b="0" i="0" kern="1200" dirty="0" err="1">
                          <a:solidFill>
                            <a:schemeClr val="dk1"/>
                          </a:solidFill>
                          <a:effectLst/>
                          <a:latin typeface="+mn-lt"/>
                          <a:ea typeface="+mn-ea"/>
                          <a:cs typeface="+mn-cs"/>
                        </a:rPr>
                        <a:t>kåmm</a:t>
                      </a:r>
                      <a:r>
                        <a:rPr lang="da-DK" sz="1800" b="0" i="0" kern="1200" dirty="0" err="1">
                          <a:solidFill>
                            <a:schemeClr val="dk1"/>
                          </a:solidFill>
                          <a:effectLst/>
                          <a:highlight>
                            <a:srgbClr val="FFFF00"/>
                          </a:highlight>
                          <a:latin typeface="+mn-lt"/>
                          <a:ea typeface="+mn-ea"/>
                          <a:cs typeface="+mn-cs"/>
                        </a:rPr>
                        <a:t>e</a:t>
                      </a:r>
                      <a:r>
                        <a:rPr lang="da-DK" sz="1800" b="0" i="0" kern="1200" dirty="0">
                          <a:solidFill>
                            <a:schemeClr val="dk1"/>
                          </a:solidFill>
                          <a:effectLst/>
                          <a:latin typeface="+mn-lt"/>
                          <a:ea typeface="+mn-ea"/>
                          <a:cs typeface="+mn-cs"/>
                        </a:rPr>
                        <a:t> </a:t>
                      </a:r>
                      <a:r>
                        <a:rPr lang="da-DK" sz="1800" b="0" i="0" kern="1200" dirty="0" err="1">
                          <a:solidFill>
                            <a:schemeClr val="dk1"/>
                          </a:solidFill>
                          <a:effectLst/>
                          <a:highlight>
                            <a:srgbClr val="FFFF00"/>
                          </a:highlight>
                          <a:latin typeface="+mn-lt"/>
                          <a:ea typeface="+mn-ea"/>
                          <a:cs typeface="+mn-cs"/>
                        </a:rPr>
                        <a:t>å</a:t>
                      </a:r>
                      <a:r>
                        <a:rPr lang="da-DK" sz="1800" b="0" i="0" kern="1200" dirty="0" err="1">
                          <a:solidFill>
                            <a:schemeClr val="dk1"/>
                          </a:solidFill>
                          <a:effectLst/>
                          <a:latin typeface="+mn-lt"/>
                          <a:ea typeface="+mn-ea"/>
                          <a:cs typeface="+mn-cs"/>
                        </a:rPr>
                        <a:t>ver</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grän</a:t>
                      </a:r>
                      <a:r>
                        <a:rPr lang="da-DK" sz="1800" b="0" i="0" kern="1200" dirty="0" err="1">
                          <a:solidFill>
                            <a:schemeClr val="dk1"/>
                          </a:solidFill>
                          <a:effectLst/>
                          <a:highlight>
                            <a:srgbClr val="FFFF00"/>
                          </a:highlight>
                          <a:latin typeface="+mn-lt"/>
                          <a:ea typeface="+mn-ea"/>
                          <a:cs typeface="+mn-cs"/>
                        </a:rPr>
                        <a:t>sn</a:t>
                      </a:r>
                      <a:r>
                        <a:rPr lang="da-DK" sz="1800" b="0" i="0" kern="1200" dirty="0">
                          <a:solidFill>
                            <a:schemeClr val="dk1"/>
                          </a:solidFill>
                          <a:effectLst/>
                          <a:latin typeface="+mn-lt"/>
                          <a:ea typeface="+mn-ea"/>
                          <a:cs typeface="+mn-cs"/>
                        </a:rPr>
                        <a:t> å / å </a:t>
                      </a:r>
                      <a:r>
                        <a:rPr lang="da-DK" sz="1800" b="0" i="0" kern="1200" dirty="0" err="1">
                          <a:solidFill>
                            <a:schemeClr val="dk1"/>
                          </a:solidFill>
                          <a:effectLst/>
                          <a:latin typeface="+mn-lt"/>
                          <a:ea typeface="+mn-ea"/>
                          <a:cs typeface="+mn-cs"/>
                        </a:rPr>
                        <a:t>dä</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va</a:t>
                      </a:r>
                      <a:r>
                        <a:rPr lang="da-DK" sz="1800" b="0" i="0" kern="1200" dirty="0">
                          <a:solidFill>
                            <a:schemeClr val="dk1"/>
                          </a:solidFill>
                          <a:effectLst/>
                          <a:latin typeface="+mn-lt"/>
                          <a:ea typeface="+mn-ea"/>
                          <a:cs typeface="+mn-cs"/>
                        </a:rPr>
                        <a:t> straks </a:t>
                      </a:r>
                      <a:r>
                        <a:rPr lang="da-DK" sz="1800" b="0" i="0" kern="1200" dirty="0" err="1">
                          <a:solidFill>
                            <a:schemeClr val="dk1"/>
                          </a:solidFill>
                          <a:effectLst/>
                          <a:latin typeface="+mn-lt"/>
                          <a:ea typeface="+mn-ea"/>
                          <a:cs typeface="+mn-cs"/>
                        </a:rPr>
                        <a:t>före</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juL</a:t>
                      </a:r>
                      <a:r>
                        <a:rPr lang="da-DK" sz="1800" b="0" i="0" kern="1200" dirty="0">
                          <a:solidFill>
                            <a:schemeClr val="dk1"/>
                          </a:solidFill>
                          <a:effectLst/>
                          <a:latin typeface="+mn-lt"/>
                          <a:ea typeface="+mn-ea"/>
                          <a:cs typeface="+mn-cs"/>
                        </a:rPr>
                        <a:t> å i</a:t>
                      </a:r>
                      <a:r>
                        <a:rPr lang="da-DK" sz="1800" b="0" i="0" kern="1200" dirty="0">
                          <a:solidFill>
                            <a:schemeClr val="dk1"/>
                          </a:solidFill>
                          <a:effectLst/>
                          <a:highlight>
                            <a:srgbClr val="FFFF00"/>
                          </a:highlight>
                          <a:latin typeface="+mn-lt"/>
                          <a:ea typeface="+mn-ea"/>
                          <a:cs typeface="+mn-cs"/>
                        </a:rPr>
                        <a:t>sn</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va</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stark</a:t>
                      </a:r>
                      <a:r>
                        <a:rPr lang="da-DK" sz="1800" b="0" i="0" kern="1200" dirty="0">
                          <a:solidFill>
                            <a:schemeClr val="dk1"/>
                          </a:solidFill>
                          <a:effectLst/>
                          <a:latin typeface="+mn-lt"/>
                          <a:ea typeface="+mn-ea"/>
                          <a:cs typeface="+mn-cs"/>
                        </a:rPr>
                        <a:t> å </a:t>
                      </a:r>
                      <a:r>
                        <a:rPr lang="da-DK" sz="1800" b="0" i="0" kern="1200" dirty="0" err="1">
                          <a:solidFill>
                            <a:schemeClr val="dk1"/>
                          </a:solidFill>
                          <a:effectLst/>
                          <a:latin typeface="+mn-lt"/>
                          <a:ea typeface="+mn-ea"/>
                          <a:cs typeface="+mn-cs"/>
                        </a:rPr>
                        <a:t>dä</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va</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kallt</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sô</a:t>
                      </a:r>
                      <a:r>
                        <a:rPr lang="da-DK" sz="1800" b="0" i="0" kern="1200" dirty="0">
                          <a:solidFill>
                            <a:schemeClr val="dk1"/>
                          </a:solidFill>
                          <a:effectLst/>
                          <a:latin typeface="+mn-lt"/>
                          <a:ea typeface="+mn-ea"/>
                          <a:cs typeface="+mn-cs"/>
                        </a:rPr>
                        <a:t> </a:t>
                      </a:r>
                      <a:r>
                        <a:rPr lang="da-DK" sz="1800" b="0" i="0" kern="1200" dirty="0">
                          <a:solidFill>
                            <a:schemeClr val="dk1"/>
                          </a:solidFill>
                          <a:effectLst/>
                          <a:highlight>
                            <a:srgbClr val="FFFF00"/>
                          </a:highlight>
                          <a:latin typeface="+mn-lt"/>
                          <a:ea typeface="+mn-ea"/>
                          <a:cs typeface="+mn-cs"/>
                        </a:rPr>
                        <a:t>di</a:t>
                      </a:r>
                      <a:r>
                        <a:rPr lang="da-DK" sz="1800" b="0" i="0" kern="1200" dirty="0">
                          <a:solidFill>
                            <a:schemeClr val="dk1"/>
                          </a:solidFill>
                          <a:effectLst/>
                          <a:latin typeface="+mn-lt"/>
                          <a:ea typeface="+mn-ea"/>
                          <a:cs typeface="+mn-cs"/>
                        </a:rPr>
                        <a:t> hade </a:t>
                      </a:r>
                      <a:r>
                        <a:rPr lang="da-DK" sz="1800" b="0" i="0" kern="1200" dirty="0" err="1">
                          <a:solidFill>
                            <a:schemeClr val="dk1"/>
                          </a:solidFill>
                          <a:effectLst/>
                          <a:latin typeface="+mn-lt"/>
                          <a:ea typeface="+mn-ea"/>
                          <a:cs typeface="+mn-cs"/>
                        </a:rPr>
                        <a:t>väl</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liksåm</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samL</a:t>
                      </a:r>
                      <a:r>
                        <a:rPr lang="da-DK" sz="1800" b="0" i="0" kern="1200" dirty="0" err="1">
                          <a:solidFill>
                            <a:schemeClr val="dk1"/>
                          </a:solidFill>
                          <a:effectLst/>
                          <a:highlight>
                            <a:srgbClr val="FFFF00"/>
                          </a:highlight>
                          <a:latin typeface="+mn-lt"/>
                          <a:ea typeface="+mn-ea"/>
                          <a:cs typeface="+mn-cs"/>
                        </a:rPr>
                        <a:t>a</a:t>
                      </a:r>
                      <a:r>
                        <a:rPr lang="da-DK" sz="1800" b="0" i="0" kern="1200" dirty="0">
                          <a:solidFill>
                            <a:schemeClr val="dk1"/>
                          </a:solidFill>
                          <a:effectLst/>
                          <a:highlight>
                            <a:srgbClr val="FFFF00"/>
                          </a:highlight>
                          <a:latin typeface="+mn-lt"/>
                          <a:ea typeface="+mn-ea"/>
                          <a:cs typeface="+mn-cs"/>
                        </a:rPr>
                        <a:t> </a:t>
                      </a:r>
                      <a:r>
                        <a:rPr lang="da-DK" sz="1800" b="0" i="0" kern="1200" dirty="0" err="1">
                          <a:solidFill>
                            <a:schemeClr val="dk1"/>
                          </a:solidFill>
                          <a:effectLst/>
                          <a:latin typeface="+mn-lt"/>
                          <a:ea typeface="+mn-ea"/>
                          <a:cs typeface="+mn-cs"/>
                        </a:rPr>
                        <a:t>säj</a:t>
                      </a:r>
                      <a:r>
                        <a:rPr lang="da-DK" sz="1800" b="0" i="0" kern="1200" dirty="0">
                          <a:solidFill>
                            <a:schemeClr val="dk1"/>
                          </a:solidFill>
                          <a:effectLst/>
                          <a:latin typeface="+mn-lt"/>
                          <a:ea typeface="+mn-ea"/>
                          <a:cs typeface="+mn-cs"/>
                        </a:rPr>
                        <a:t> (..) å skulle </a:t>
                      </a:r>
                      <a:r>
                        <a:rPr lang="da-DK" sz="1800" b="0" i="0" kern="1200" dirty="0" err="1">
                          <a:solidFill>
                            <a:schemeClr val="dk1"/>
                          </a:solidFill>
                          <a:effectLst/>
                          <a:latin typeface="+mn-lt"/>
                          <a:ea typeface="+mn-ea"/>
                          <a:cs typeface="+mn-cs"/>
                        </a:rPr>
                        <a:t>bränn</a:t>
                      </a:r>
                      <a:r>
                        <a:rPr lang="da-DK" sz="1800" b="0" i="0" kern="1200" dirty="0" err="1">
                          <a:solidFill>
                            <a:schemeClr val="dk1"/>
                          </a:solidFill>
                          <a:effectLst/>
                          <a:highlight>
                            <a:srgbClr val="FFFF00"/>
                          </a:highlight>
                          <a:latin typeface="+mn-lt"/>
                          <a:ea typeface="+mn-ea"/>
                          <a:cs typeface="+mn-cs"/>
                        </a:rPr>
                        <a:t>e</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tjörk</a:t>
                      </a:r>
                      <a:r>
                        <a:rPr lang="da-DK" sz="1800" b="0" i="0" kern="1200" dirty="0" err="1">
                          <a:solidFill>
                            <a:schemeClr val="dk1"/>
                          </a:solidFill>
                          <a:effectLst/>
                          <a:highlight>
                            <a:srgbClr val="FFFF00"/>
                          </a:highlight>
                          <a:latin typeface="+mn-lt"/>
                          <a:ea typeface="+mn-ea"/>
                          <a:cs typeface="+mn-cs"/>
                        </a:rPr>
                        <a:t>a</a:t>
                      </a:r>
                      <a:r>
                        <a:rPr lang="da-DK" sz="1800" b="0" i="0" kern="1200" dirty="0">
                          <a:solidFill>
                            <a:schemeClr val="dk1"/>
                          </a:solidFill>
                          <a:effectLst/>
                          <a:latin typeface="+mn-lt"/>
                          <a:ea typeface="+mn-ea"/>
                          <a:cs typeface="+mn-cs"/>
                        </a:rPr>
                        <a:t> i </a:t>
                      </a:r>
                      <a:r>
                        <a:rPr lang="da-DK" sz="1800" b="0" i="0" kern="1200" dirty="0" err="1">
                          <a:solidFill>
                            <a:schemeClr val="dk1"/>
                          </a:solidFill>
                          <a:effectLst/>
                          <a:latin typeface="+mn-lt"/>
                          <a:ea typeface="+mn-ea"/>
                          <a:cs typeface="+mn-cs"/>
                        </a:rPr>
                        <a:t>FôggeLvik</a:t>
                      </a:r>
                      <a:r>
                        <a:rPr lang="da-DK" sz="1800" b="0" i="0" kern="1200" dirty="0">
                          <a:solidFill>
                            <a:schemeClr val="dk1"/>
                          </a:solidFill>
                          <a:effectLst/>
                          <a:latin typeface="+mn-lt"/>
                          <a:ea typeface="+mn-ea"/>
                          <a:cs typeface="+mn-cs"/>
                        </a:rPr>
                        <a:t> / </a:t>
                      </a:r>
                      <a:endParaRPr lang="da-DK" dirty="0"/>
                    </a:p>
                  </a:txBody>
                  <a:tcPr/>
                </a:tc>
                <a:extLst>
                  <a:ext uri="{0D108BD9-81ED-4DB2-BD59-A6C34878D82A}">
                    <a16:rowId xmlns:a16="http://schemas.microsoft.com/office/drawing/2014/main" val="2219468337"/>
                  </a:ext>
                </a:extLst>
              </a:tr>
            </a:tbl>
          </a:graphicData>
        </a:graphic>
      </p:graphicFrame>
      <p:pic>
        <p:nvPicPr>
          <p:cNvPr id="5" name="Billede 4">
            <a:extLst>
              <a:ext uri="{FF2B5EF4-FFF2-40B4-BE49-F238E27FC236}">
                <a16:creationId xmlns:a16="http://schemas.microsoft.com/office/drawing/2014/main" id="{48983D04-7E90-96C1-1944-93A83B0A38D0}"/>
              </a:ext>
            </a:extLst>
          </p:cNvPr>
          <p:cNvPicPr>
            <a:picLocks noChangeAspect="1"/>
          </p:cNvPicPr>
          <p:nvPr/>
        </p:nvPicPr>
        <p:blipFill rotWithShape="1">
          <a:blip r:embed="rId4"/>
          <a:srcRect/>
          <a:stretch/>
        </p:blipFill>
        <p:spPr>
          <a:xfrm>
            <a:off x="113110" y="144780"/>
            <a:ext cx="2981144" cy="5628266"/>
          </a:xfrm>
          <a:prstGeom prst="rect">
            <a:avLst/>
          </a:prstGeom>
        </p:spPr>
      </p:pic>
      <p:sp>
        <p:nvSpPr>
          <p:cNvPr id="4" name="Tekstfelt 3">
            <a:extLst>
              <a:ext uri="{FF2B5EF4-FFF2-40B4-BE49-F238E27FC236}">
                <a16:creationId xmlns:a16="http://schemas.microsoft.com/office/drawing/2014/main" id="{62367EF4-1744-89C6-D00F-D54DB7641D08}"/>
              </a:ext>
            </a:extLst>
          </p:cNvPr>
          <p:cNvSpPr txBox="1"/>
          <p:nvPr/>
        </p:nvSpPr>
        <p:spPr>
          <a:xfrm flipH="1">
            <a:off x="54054" y="6157201"/>
            <a:ext cx="10212706" cy="923330"/>
          </a:xfrm>
          <a:prstGeom prst="rect">
            <a:avLst/>
          </a:prstGeom>
          <a:noFill/>
        </p:spPr>
        <p:txBody>
          <a:bodyPr wrap="square" rtlCol="0">
            <a:spAutoFit/>
          </a:bodyPr>
          <a:lstStyle/>
          <a:p>
            <a:r>
              <a:rPr lang="fr-BE" sz="1800" i="1" kern="100" dirty="0">
                <a:effectLst/>
                <a:latin typeface="Calibri" panose="020F0502020204030204" pitchFamily="34" charset="0"/>
                <a:ea typeface="Calibri" panose="020F0502020204030204" pitchFamily="34" charset="0"/>
                <a:cs typeface="Arial" panose="020B0604020202020204" pitchFamily="34" charset="0"/>
              </a:rPr>
              <a:t>Värmland</a:t>
            </a:r>
            <a:r>
              <a:rPr lang="fr-BE" sz="1800" kern="100" dirty="0">
                <a:effectLst/>
                <a:latin typeface="Calibri" panose="020F0502020204030204" pitchFamily="34" charset="0"/>
                <a:ea typeface="Calibri" panose="020F0502020204030204" pitchFamily="34" charset="0"/>
                <a:cs typeface="Arial" panose="020B0604020202020204" pitchFamily="34" charset="0"/>
              </a:rPr>
              <a:t>. (2020). </a:t>
            </a:r>
            <a:r>
              <a:rPr lang="fr-BE" sz="1800" kern="100" dirty="0" err="1">
                <a:effectLst/>
                <a:latin typeface="Calibri" panose="020F0502020204030204" pitchFamily="34" charset="0"/>
                <a:ea typeface="Calibri" panose="020F0502020204030204" pitchFamily="34" charset="0"/>
                <a:cs typeface="Arial" panose="020B0604020202020204" pitchFamily="34" charset="0"/>
              </a:rPr>
              <a:t>Hentet</a:t>
            </a:r>
            <a:r>
              <a:rPr lang="fr-BE" sz="1800" kern="100" dirty="0">
                <a:effectLst/>
                <a:latin typeface="Calibri" panose="020F0502020204030204" pitchFamily="34" charset="0"/>
                <a:ea typeface="Calibri" panose="020F0502020204030204" pitchFamily="34" charset="0"/>
                <a:cs typeface="Arial" panose="020B0604020202020204" pitchFamily="34" charset="0"/>
              </a:rPr>
              <a:t> fra </a:t>
            </a:r>
            <a:r>
              <a:rPr lang="fr-BE" sz="1800" kern="100" dirty="0" err="1">
                <a:effectLst/>
                <a:latin typeface="Calibri" panose="020F0502020204030204" pitchFamily="34" charset="0"/>
                <a:ea typeface="Calibri" panose="020F0502020204030204" pitchFamily="34" charset="0"/>
                <a:cs typeface="Arial" panose="020B0604020202020204" pitchFamily="34" charset="0"/>
              </a:rPr>
              <a:t>Institutet</a:t>
            </a:r>
            <a:r>
              <a:rPr lang="fr-BE" sz="1800" kern="100" dirty="0">
                <a:effectLst/>
                <a:latin typeface="Calibri" panose="020F0502020204030204" pitchFamily="34" charset="0"/>
                <a:ea typeface="Calibri" panose="020F0502020204030204" pitchFamily="34" charset="0"/>
                <a:cs typeface="Arial" panose="020B0604020202020204" pitchFamily="34" charset="0"/>
              </a:rPr>
              <a:t> </a:t>
            </a:r>
            <a:r>
              <a:rPr lang="fr-BE" sz="1800" kern="100" dirty="0" err="1">
                <a:effectLst/>
                <a:latin typeface="Calibri" panose="020F0502020204030204" pitchFamily="34" charset="0"/>
                <a:ea typeface="Calibri" panose="020F0502020204030204" pitchFamily="34" charset="0"/>
                <a:cs typeface="Arial" panose="020B0604020202020204" pitchFamily="34" charset="0"/>
              </a:rPr>
              <a:t>för</a:t>
            </a:r>
            <a:r>
              <a:rPr lang="fr-BE" sz="1800" kern="100" dirty="0">
                <a:effectLst/>
                <a:latin typeface="Calibri" panose="020F0502020204030204" pitchFamily="34" charset="0"/>
                <a:ea typeface="Calibri" panose="020F0502020204030204" pitchFamily="34" charset="0"/>
                <a:cs typeface="Arial" panose="020B0604020202020204" pitchFamily="34" charset="0"/>
              </a:rPr>
              <a:t> </a:t>
            </a:r>
            <a:r>
              <a:rPr lang="fr-BE" sz="1800" kern="100" dirty="0" err="1">
                <a:effectLst/>
                <a:latin typeface="Calibri" panose="020F0502020204030204" pitchFamily="34" charset="0"/>
                <a:ea typeface="Calibri" panose="020F0502020204030204" pitchFamily="34" charset="0"/>
                <a:cs typeface="Arial" panose="020B0604020202020204" pitchFamily="34" charset="0"/>
              </a:rPr>
              <a:t>språk</a:t>
            </a:r>
            <a:r>
              <a:rPr lang="fr-BE" sz="1800" kern="100" dirty="0">
                <a:effectLst/>
                <a:latin typeface="Calibri" panose="020F0502020204030204" pitchFamily="34" charset="0"/>
                <a:ea typeface="Calibri" panose="020F0502020204030204" pitchFamily="34" charset="0"/>
                <a:cs typeface="Arial" panose="020B0604020202020204" pitchFamily="34" charset="0"/>
              </a:rPr>
              <a:t> </a:t>
            </a:r>
            <a:r>
              <a:rPr lang="fr-BE" sz="1800" kern="100" dirty="0" err="1">
                <a:effectLst/>
                <a:latin typeface="Calibri" panose="020F0502020204030204" pitchFamily="34" charset="0"/>
                <a:ea typeface="Calibri" panose="020F0502020204030204" pitchFamily="34" charset="0"/>
                <a:cs typeface="Arial" panose="020B0604020202020204" pitchFamily="34" charset="0"/>
              </a:rPr>
              <a:t>och</a:t>
            </a:r>
            <a:r>
              <a:rPr lang="fr-BE" sz="1800" kern="100" dirty="0">
                <a:effectLst/>
                <a:latin typeface="Calibri" panose="020F0502020204030204" pitchFamily="34" charset="0"/>
                <a:ea typeface="Calibri" panose="020F0502020204030204" pitchFamily="34" charset="0"/>
                <a:cs typeface="Arial" panose="020B0604020202020204" pitchFamily="34" charset="0"/>
              </a:rPr>
              <a:t> </a:t>
            </a:r>
            <a:r>
              <a:rPr lang="fr-BE" sz="1800" kern="100" dirty="0" err="1">
                <a:effectLst/>
                <a:latin typeface="Calibri" panose="020F0502020204030204" pitchFamily="34" charset="0"/>
                <a:ea typeface="Calibri" panose="020F0502020204030204" pitchFamily="34" charset="0"/>
                <a:cs typeface="Arial" panose="020B0604020202020204" pitchFamily="34" charset="0"/>
              </a:rPr>
              <a:t>folkminnen</a:t>
            </a:r>
            <a:r>
              <a:rPr lang="fr-BE" sz="1800" kern="100" dirty="0">
                <a:effectLst/>
                <a:latin typeface="Calibri" panose="020F0502020204030204" pitchFamily="34" charset="0"/>
                <a:ea typeface="Calibri" panose="020F0502020204030204" pitchFamily="34" charset="0"/>
                <a:cs typeface="Arial" panose="020B0604020202020204" pitchFamily="34" charset="0"/>
              </a:rPr>
              <a:t>: https://www.isof.se/lar-dig-mer/kunskapsbanker/lar-dig-mer-om-svenska-dialekter/utforska-sveriges-dialekter/gotamal/varmland</a:t>
            </a:r>
            <a:endParaRPr lang="da-DK" sz="1800" kern="100" dirty="0">
              <a:effectLst/>
              <a:latin typeface="Calibri" panose="020F0502020204030204" pitchFamily="34" charset="0"/>
              <a:ea typeface="Calibri" panose="020F0502020204030204" pitchFamily="34" charset="0"/>
              <a:cs typeface="Arial" panose="020B0604020202020204" pitchFamily="34" charset="0"/>
            </a:endParaRPr>
          </a:p>
          <a:p>
            <a:endParaRPr lang="da-DK" dirty="0"/>
          </a:p>
        </p:txBody>
      </p:sp>
      <p:pic>
        <p:nvPicPr>
          <p:cNvPr id="2" name="Tocksmark-VRML">
            <a:hlinkClick r:id="" action="ppaction://media"/>
            <a:extLst>
              <a:ext uri="{FF2B5EF4-FFF2-40B4-BE49-F238E27FC236}">
                <a16:creationId xmlns:a16="http://schemas.microsoft.com/office/drawing/2014/main" id="{8CC75AA8-AD95-0326-5DB6-376F301A8B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33126" y="5163446"/>
            <a:ext cx="609600" cy="609600"/>
          </a:xfrm>
          <a:prstGeom prst="rect">
            <a:avLst/>
          </a:prstGeom>
        </p:spPr>
      </p:pic>
    </p:spTree>
    <p:extLst>
      <p:ext uri="{BB962C8B-B14F-4D97-AF65-F5344CB8AC3E}">
        <p14:creationId xmlns:p14="http://schemas.microsoft.com/office/powerpoint/2010/main" val="68127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5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a:extLst>
              <a:ext uri="{FF2B5EF4-FFF2-40B4-BE49-F238E27FC236}">
                <a16:creationId xmlns:a16="http://schemas.microsoft.com/office/drawing/2014/main" id="{E5BD4653-1F7D-A525-84B6-09E789E9E670}"/>
              </a:ext>
            </a:extLst>
          </p:cNvPr>
          <p:cNvPicPr>
            <a:picLocks noChangeAspect="1"/>
          </p:cNvPicPr>
          <p:nvPr/>
        </p:nvPicPr>
        <p:blipFill>
          <a:blip r:embed="rId2"/>
          <a:stretch>
            <a:fillRect/>
          </a:stretch>
        </p:blipFill>
        <p:spPr>
          <a:xfrm>
            <a:off x="3874538" y="288485"/>
            <a:ext cx="4442923"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felt 3">
            <a:extLst>
              <a:ext uri="{FF2B5EF4-FFF2-40B4-BE49-F238E27FC236}">
                <a16:creationId xmlns:a16="http://schemas.microsoft.com/office/drawing/2014/main" id="{F703B085-42E5-8318-00E6-603C5AEA2717}"/>
              </a:ext>
            </a:extLst>
          </p:cNvPr>
          <p:cNvSpPr txBox="1"/>
          <p:nvPr/>
        </p:nvSpPr>
        <p:spPr>
          <a:xfrm>
            <a:off x="161925" y="6187678"/>
            <a:ext cx="2486130" cy="646331"/>
          </a:xfrm>
          <a:prstGeom prst="rect">
            <a:avLst/>
          </a:prstGeom>
          <a:noFill/>
        </p:spPr>
        <p:txBody>
          <a:bodyPr wrap="none" rtlCol="0">
            <a:spAutoFit/>
          </a:bodyPr>
          <a:lstStyle/>
          <a:p>
            <a:r>
              <a:rPr lang="fr-BE" sz="1800" kern="100" dirty="0" err="1">
                <a:effectLst/>
                <a:latin typeface="Calibri" panose="020F0502020204030204" pitchFamily="34" charset="0"/>
                <a:ea typeface="Calibri" panose="020F0502020204030204" pitchFamily="34" charset="0"/>
                <a:cs typeface="Arial" panose="020B0604020202020204" pitchFamily="34" charset="0"/>
              </a:rPr>
              <a:t>Billede</a:t>
            </a:r>
            <a:r>
              <a:rPr lang="fr-BE" sz="1800" kern="100" dirty="0">
                <a:effectLst/>
                <a:latin typeface="Calibri" panose="020F0502020204030204" pitchFamily="34" charset="0"/>
                <a:ea typeface="Calibri" panose="020F0502020204030204" pitchFamily="34" charset="0"/>
                <a:cs typeface="Arial" panose="020B0604020202020204" pitchFamily="34" charset="0"/>
              </a:rPr>
              <a:t>: Den Store Dansk</a:t>
            </a:r>
            <a:endParaRPr lang="da-DK" sz="1800" kern="100" dirty="0">
              <a:effectLst/>
              <a:latin typeface="Calibri" panose="020F0502020204030204" pitchFamily="34" charset="0"/>
              <a:ea typeface="Calibri" panose="020F0502020204030204" pitchFamily="34" charset="0"/>
              <a:cs typeface="Arial" panose="020B0604020202020204" pitchFamily="34" charset="0"/>
            </a:endParaRPr>
          </a:p>
          <a:p>
            <a:endParaRPr lang="da-DK" dirty="0"/>
          </a:p>
        </p:txBody>
      </p:sp>
    </p:spTree>
    <p:extLst>
      <p:ext uri="{BB962C8B-B14F-4D97-AF65-F5344CB8AC3E}">
        <p14:creationId xmlns:p14="http://schemas.microsoft.com/office/powerpoint/2010/main" val="133219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E9322321-AA66-5D53-AD18-996E7616342F}"/>
              </a:ext>
            </a:extLst>
          </p:cNvPr>
          <p:cNvGraphicFramePr>
            <a:graphicFrameLocks noGrp="1"/>
          </p:cNvGraphicFramePr>
          <p:nvPr>
            <p:extLst>
              <p:ext uri="{D42A27DB-BD31-4B8C-83A1-F6EECF244321}">
                <p14:modId xmlns:p14="http://schemas.microsoft.com/office/powerpoint/2010/main" val="2238566753"/>
              </p:ext>
            </p:extLst>
          </p:nvPr>
        </p:nvGraphicFramePr>
        <p:xfrm>
          <a:off x="2032000" y="719666"/>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94910997"/>
                    </a:ext>
                  </a:extLst>
                </a:gridCol>
                <a:gridCol w="2709333">
                  <a:extLst>
                    <a:ext uri="{9D8B030D-6E8A-4147-A177-3AD203B41FA5}">
                      <a16:colId xmlns:a16="http://schemas.microsoft.com/office/drawing/2014/main" val="2283059541"/>
                    </a:ext>
                  </a:extLst>
                </a:gridCol>
                <a:gridCol w="2709333">
                  <a:extLst>
                    <a:ext uri="{9D8B030D-6E8A-4147-A177-3AD203B41FA5}">
                      <a16:colId xmlns:a16="http://schemas.microsoft.com/office/drawing/2014/main" val="2469931948"/>
                    </a:ext>
                  </a:extLst>
                </a:gridCol>
              </a:tblGrid>
              <a:tr h="370840">
                <a:tc>
                  <a:txBody>
                    <a:bodyPr/>
                    <a:lstStyle/>
                    <a:p>
                      <a:r>
                        <a:rPr lang="da-DK" dirty="0" err="1"/>
                        <a:t>Français</a:t>
                      </a:r>
                      <a:endParaRPr lang="da-DK" dirty="0"/>
                    </a:p>
                  </a:txBody>
                  <a:tcPr/>
                </a:tc>
                <a:tc>
                  <a:txBody>
                    <a:bodyPr/>
                    <a:lstStyle/>
                    <a:p>
                      <a:r>
                        <a:rPr lang="da-DK" dirty="0" err="1"/>
                        <a:t>Danois</a:t>
                      </a:r>
                      <a:r>
                        <a:rPr lang="da-DK" dirty="0"/>
                        <a:t> standard</a:t>
                      </a:r>
                    </a:p>
                  </a:txBody>
                  <a:tcPr/>
                </a:tc>
                <a:tc>
                  <a:txBody>
                    <a:bodyPr/>
                    <a:lstStyle/>
                    <a:p>
                      <a:r>
                        <a:rPr lang="da-DK" dirty="0" err="1"/>
                        <a:t>Jutlandais</a:t>
                      </a:r>
                      <a:endParaRPr lang="da-DK" dirty="0"/>
                    </a:p>
                  </a:txBody>
                  <a:tcPr/>
                </a:tc>
                <a:extLst>
                  <a:ext uri="{0D108BD9-81ED-4DB2-BD59-A6C34878D82A}">
                    <a16:rowId xmlns:a16="http://schemas.microsoft.com/office/drawing/2014/main" val="2028025110"/>
                  </a:ext>
                </a:extLst>
              </a:tr>
              <a:tr h="370840">
                <a:tc>
                  <a:txBody>
                    <a:bodyPr/>
                    <a:lstStyle/>
                    <a:p>
                      <a:r>
                        <a:rPr lang="da-DK" dirty="0"/>
                        <a:t>Une </a:t>
                      </a:r>
                      <a:r>
                        <a:rPr lang="da-DK" dirty="0" err="1"/>
                        <a:t>maison</a:t>
                      </a:r>
                      <a:endParaRPr lang="da-DK" dirty="0"/>
                    </a:p>
                  </a:txBody>
                  <a:tcPr/>
                </a:tc>
                <a:tc>
                  <a:txBody>
                    <a:bodyPr/>
                    <a:lstStyle/>
                    <a:p>
                      <a:r>
                        <a:rPr lang="da-DK" dirty="0"/>
                        <a:t>Et hus</a:t>
                      </a:r>
                    </a:p>
                  </a:txBody>
                  <a:tcPr/>
                </a:tc>
                <a:tc>
                  <a:txBody>
                    <a:bodyPr/>
                    <a:lstStyle/>
                    <a:p>
                      <a:r>
                        <a:rPr lang="da-DK" dirty="0"/>
                        <a:t>Et hus</a:t>
                      </a:r>
                    </a:p>
                  </a:txBody>
                  <a:tcPr/>
                </a:tc>
                <a:extLst>
                  <a:ext uri="{0D108BD9-81ED-4DB2-BD59-A6C34878D82A}">
                    <a16:rowId xmlns:a16="http://schemas.microsoft.com/office/drawing/2014/main" val="160663883"/>
                  </a:ext>
                </a:extLst>
              </a:tr>
              <a:tr h="370840">
                <a:tc>
                  <a:txBody>
                    <a:bodyPr/>
                    <a:lstStyle/>
                    <a:p>
                      <a:r>
                        <a:rPr lang="da-DK" dirty="0"/>
                        <a:t>La </a:t>
                      </a:r>
                      <a:r>
                        <a:rPr lang="da-DK" dirty="0" err="1"/>
                        <a:t>maison</a:t>
                      </a:r>
                      <a:endParaRPr lang="da-DK" dirty="0"/>
                    </a:p>
                  </a:txBody>
                  <a:tcPr/>
                </a:tc>
                <a:tc>
                  <a:txBody>
                    <a:bodyPr/>
                    <a:lstStyle/>
                    <a:p>
                      <a:r>
                        <a:rPr lang="da-DK" dirty="0"/>
                        <a:t>Huset</a:t>
                      </a:r>
                    </a:p>
                  </a:txBody>
                  <a:tcPr/>
                </a:tc>
                <a:tc>
                  <a:txBody>
                    <a:bodyPr/>
                    <a:lstStyle/>
                    <a:p>
                      <a:r>
                        <a:rPr lang="da-DK" dirty="0"/>
                        <a:t>Æ hus</a:t>
                      </a:r>
                    </a:p>
                  </a:txBody>
                  <a:tcPr/>
                </a:tc>
                <a:extLst>
                  <a:ext uri="{0D108BD9-81ED-4DB2-BD59-A6C34878D82A}">
                    <a16:rowId xmlns:a16="http://schemas.microsoft.com/office/drawing/2014/main" val="2885798460"/>
                  </a:ext>
                </a:extLst>
              </a:tr>
            </a:tbl>
          </a:graphicData>
        </a:graphic>
      </p:graphicFrame>
      <p:graphicFrame>
        <p:nvGraphicFramePr>
          <p:cNvPr id="5" name="Tabel 4">
            <a:extLst>
              <a:ext uri="{FF2B5EF4-FFF2-40B4-BE49-F238E27FC236}">
                <a16:creationId xmlns:a16="http://schemas.microsoft.com/office/drawing/2014/main" id="{3B9CA54D-F010-110E-63CC-209C576D1238}"/>
              </a:ext>
            </a:extLst>
          </p:cNvPr>
          <p:cNvGraphicFramePr>
            <a:graphicFrameLocks noGrp="1"/>
          </p:cNvGraphicFramePr>
          <p:nvPr>
            <p:extLst>
              <p:ext uri="{D42A27DB-BD31-4B8C-83A1-F6EECF244321}">
                <p14:modId xmlns:p14="http://schemas.microsoft.com/office/powerpoint/2010/main" val="2199732116"/>
              </p:ext>
            </p:extLst>
          </p:nvPr>
        </p:nvGraphicFramePr>
        <p:xfrm>
          <a:off x="2031999" y="2316480"/>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49505724"/>
                    </a:ext>
                  </a:extLst>
                </a:gridCol>
                <a:gridCol w="4064000">
                  <a:extLst>
                    <a:ext uri="{9D8B030D-6E8A-4147-A177-3AD203B41FA5}">
                      <a16:colId xmlns:a16="http://schemas.microsoft.com/office/drawing/2014/main" val="1804514545"/>
                    </a:ext>
                  </a:extLst>
                </a:gridCol>
              </a:tblGrid>
              <a:tr h="370840">
                <a:tc>
                  <a:txBody>
                    <a:bodyPr/>
                    <a:lstStyle/>
                    <a:p>
                      <a:r>
                        <a:rPr lang="da-DK" dirty="0" err="1"/>
                        <a:t>Français</a:t>
                      </a:r>
                      <a:endParaRPr lang="da-DK" dirty="0"/>
                    </a:p>
                  </a:txBody>
                  <a:tcPr/>
                </a:tc>
                <a:tc>
                  <a:txBody>
                    <a:bodyPr/>
                    <a:lstStyle/>
                    <a:p>
                      <a:r>
                        <a:rPr lang="da-DK" dirty="0" err="1"/>
                        <a:t>Jutlandais</a:t>
                      </a:r>
                      <a:r>
                        <a:rPr lang="da-DK" dirty="0"/>
                        <a:t> du nord-</a:t>
                      </a:r>
                      <a:r>
                        <a:rPr lang="da-DK" dirty="0" err="1"/>
                        <a:t>ouest</a:t>
                      </a:r>
                      <a:endParaRPr lang="da-DK" dirty="0"/>
                    </a:p>
                  </a:txBody>
                  <a:tcPr/>
                </a:tc>
                <a:extLst>
                  <a:ext uri="{0D108BD9-81ED-4DB2-BD59-A6C34878D82A}">
                    <a16:rowId xmlns:a16="http://schemas.microsoft.com/office/drawing/2014/main" val="721506585"/>
                  </a:ext>
                </a:extLst>
              </a:tr>
              <a:tr h="370840">
                <a:tc>
                  <a:txBody>
                    <a:bodyPr/>
                    <a:lstStyle/>
                    <a:p>
                      <a:r>
                        <a:rPr lang="da-DK" dirty="0" err="1"/>
                        <a:t>L’arbre</a:t>
                      </a:r>
                      <a:r>
                        <a:rPr lang="da-DK" dirty="0"/>
                        <a:t> (</a:t>
                      </a:r>
                      <a:r>
                        <a:rPr lang="da-DK" dirty="0" err="1"/>
                        <a:t>être</a:t>
                      </a:r>
                      <a:r>
                        <a:rPr lang="da-DK" dirty="0"/>
                        <a:t> </a:t>
                      </a:r>
                      <a:r>
                        <a:rPr lang="da-DK" dirty="0" err="1"/>
                        <a:t>vivant</a:t>
                      </a:r>
                      <a:r>
                        <a:rPr lang="da-DK" dirty="0"/>
                        <a:t>)</a:t>
                      </a:r>
                    </a:p>
                  </a:txBody>
                  <a:tcPr/>
                </a:tc>
                <a:tc>
                  <a:txBody>
                    <a:bodyPr/>
                    <a:lstStyle/>
                    <a:p>
                      <a:r>
                        <a:rPr lang="da-DK" dirty="0"/>
                        <a:t>Æ træ</a:t>
                      </a:r>
                    </a:p>
                  </a:txBody>
                  <a:tcPr/>
                </a:tc>
                <a:extLst>
                  <a:ext uri="{0D108BD9-81ED-4DB2-BD59-A6C34878D82A}">
                    <a16:rowId xmlns:a16="http://schemas.microsoft.com/office/drawing/2014/main" val="1367614099"/>
                  </a:ext>
                </a:extLst>
              </a:tr>
              <a:tr h="370840">
                <a:tc>
                  <a:txBody>
                    <a:bodyPr/>
                    <a:lstStyle/>
                    <a:p>
                      <a:r>
                        <a:rPr lang="da-DK" dirty="0"/>
                        <a:t>Bois (</a:t>
                      </a:r>
                      <a:r>
                        <a:rPr lang="da-DK" dirty="0" err="1"/>
                        <a:t>matériel</a:t>
                      </a:r>
                      <a:r>
                        <a:rPr lang="da-DK" dirty="0"/>
                        <a:t>)</a:t>
                      </a:r>
                    </a:p>
                  </a:txBody>
                  <a:tcPr/>
                </a:tc>
                <a:tc>
                  <a:txBody>
                    <a:bodyPr/>
                    <a:lstStyle/>
                    <a:p>
                      <a:r>
                        <a:rPr lang="da-DK" dirty="0"/>
                        <a:t>Det træ</a:t>
                      </a:r>
                    </a:p>
                  </a:txBody>
                  <a:tcPr/>
                </a:tc>
                <a:extLst>
                  <a:ext uri="{0D108BD9-81ED-4DB2-BD59-A6C34878D82A}">
                    <a16:rowId xmlns:a16="http://schemas.microsoft.com/office/drawing/2014/main" val="1754173521"/>
                  </a:ext>
                </a:extLst>
              </a:tr>
            </a:tbl>
          </a:graphicData>
        </a:graphic>
      </p:graphicFrame>
      <p:graphicFrame>
        <p:nvGraphicFramePr>
          <p:cNvPr id="6" name="Tabel 5">
            <a:extLst>
              <a:ext uri="{FF2B5EF4-FFF2-40B4-BE49-F238E27FC236}">
                <a16:creationId xmlns:a16="http://schemas.microsoft.com/office/drawing/2014/main" id="{ED2B35C2-63A4-6A14-5E35-FB6AFBD0AA1B}"/>
              </a:ext>
            </a:extLst>
          </p:cNvPr>
          <p:cNvGraphicFramePr>
            <a:graphicFrameLocks noGrp="1"/>
          </p:cNvGraphicFramePr>
          <p:nvPr>
            <p:extLst>
              <p:ext uri="{D42A27DB-BD31-4B8C-83A1-F6EECF244321}">
                <p14:modId xmlns:p14="http://schemas.microsoft.com/office/powerpoint/2010/main" val="1691940366"/>
              </p:ext>
            </p:extLst>
          </p:nvPr>
        </p:nvGraphicFramePr>
        <p:xfrm>
          <a:off x="2251074" y="4408595"/>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94910997"/>
                    </a:ext>
                  </a:extLst>
                </a:gridCol>
                <a:gridCol w="2709333">
                  <a:extLst>
                    <a:ext uri="{9D8B030D-6E8A-4147-A177-3AD203B41FA5}">
                      <a16:colId xmlns:a16="http://schemas.microsoft.com/office/drawing/2014/main" val="2283059541"/>
                    </a:ext>
                  </a:extLst>
                </a:gridCol>
                <a:gridCol w="2709333">
                  <a:extLst>
                    <a:ext uri="{9D8B030D-6E8A-4147-A177-3AD203B41FA5}">
                      <a16:colId xmlns:a16="http://schemas.microsoft.com/office/drawing/2014/main" val="2469931948"/>
                    </a:ext>
                  </a:extLst>
                </a:gridCol>
              </a:tblGrid>
              <a:tr h="370840">
                <a:tc>
                  <a:txBody>
                    <a:bodyPr/>
                    <a:lstStyle/>
                    <a:p>
                      <a:r>
                        <a:rPr lang="da-DK" dirty="0" err="1"/>
                        <a:t>Français</a:t>
                      </a:r>
                      <a:endParaRPr lang="da-DK" dirty="0"/>
                    </a:p>
                  </a:txBody>
                  <a:tcPr/>
                </a:tc>
                <a:tc>
                  <a:txBody>
                    <a:bodyPr/>
                    <a:lstStyle/>
                    <a:p>
                      <a:r>
                        <a:rPr lang="da-DK" dirty="0" err="1"/>
                        <a:t>Danois</a:t>
                      </a:r>
                      <a:r>
                        <a:rPr lang="da-DK" dirty="0"/>
                        <a:t> standard</a:t>
                      </a:r>
                    </a:p>
                  </a:txBody>
                  <a:tcPr/>
                </a:tc>
                <a:tc>
                  <a:txBody>
                    <a:bodyPr/>
                    <a:lstStyle/>
                    <a:p>
                      <a:r>
                        <a:rPr lang="da-DK" dirty="0" err="1"/>
                        <a:t>Jutlandais</a:t>
                      </a:r>
                      <a:endParaRPr lang="da-DK" dirty="0"/>
                    </a:p>
                  </a:txBody>
                  <a:tcPr/>
                </a:tc>
                <a:extLst>
                  <a:ext uri="{0D108BD9-81ED-4DB2-BD59-A6C34878D82A}">
                    <a16:rowId xmlns:a16="http://schemas.microsoft.com/office/drawing/2014/main" val="2028025110"/>
                  </a:ext>
                </a:extLst>
              </a:tr>
              <a:tr h="370840">
                <a:tc>
                  <a:txBody>
                    <a:bodyPr/>
                    <a:lstStyle/>
                    <a:p>
                      <a:r>
                        <a:rPr lang="da-DK" dirty="0"/>
                        <a:t>De </a:t>
                      </a:r>
                      <a:r>
                        <a:rPr lang="da-DK" dirty="0" err="1"/>
                        <a:t>retour</a:t>
                      </a:r>
                      <a:endParaRPr lang="da-DK" dirty="0"/>
                    </a:p>
                  </a:txBody>
                  <a:tcPr/>
                </a:tc>
                <a:tc>
                  <a:txBody>
                    <a:bodyPr/>
                    <a:lstStyle/>
                    <a:p>
                      <a:r>
                        <a:rPr lang="da-DK" dirty="0"/>
                        <a:t>Tilbage</a:t>
                      </a:r>
                    </a:p>
                  </a:txBody>
                  <a:tcPr/>
                </a:tc>
                <a:tc>
                  <a:txBody>
                    <a:bodyPr/>
                    <a:lstStyle/>
                    <a:p>
                      <a:r>
                        <a:rPr lang="da-DK" dirty="0" err="1"/>
                        <a:t>Tilbach</a:t>
                      </a:r>
                      <a:endParaRPr lang="da-DK" dirty="0"/>
                    </a:p>
                  </a:txBody>
                  <a:tcPr/>
                </a:tc>
                <a:extLst>
                  <a:ext uri="{0D108BD9-81ED-4DB2-BD59-A6C34878D82A}">
                    <a16:rowId xmlns:a16="http://schemas.microsoft.com/office/drawing/2014/main" val="160663883"/>
                  </a:ext>
                </a:extLst>
              </a:tr>
              <a:tr h="370840">
                <a:tc>
                  <a:txBody>
                    <a:bodyPr/>
                    <a:lstStyle/>
                    <a:p>
                      <a:r>
                        <a:rPr lang="da-DK" dirty="0"/>
                        <a:t>Si/</a:t>
                      </a:r>
                      <a:r>
                        <a:rPr lang="da-DK" dirty="0" err="1"/>
                        <a:t>quand</a:t>
                      </a:r>
                      <a:endParaRPr lang="da-DK" dirty="0"/>
                    </a:p>
                  </a:txBody>
                  <a:tcPr/>
                </a:tc>
                <a:tc>
                  <a:txBody>
                    <a:bodyPr/>
                    <a:lstStyle/>
                    <a:p>
                      <a:r>
                        <a:rPr lang="da-DK" dirty="0"/>
                        <a:t>Om</a:t>
                      </a:r>
                    </a:p>
                  </a:txBody>
                  <a:tcPr/>
                </a:tc>
                <a:tc>
                  <a:txBody>
                    <a:bodyPr/>
                    <a:lstStyle/>
                    <a:p>
                      <a:r>
                        <a:rPr lang="da-DK" dirty="0"/>
                        <a:t>Venn</a:t>
                      </a:r>
                    </a:p>
                  </a:txBody>
                  <a:tcPr/>
                </a:tc>
                <a:extLst>
                  <a:ext uri="{0D108BD9-81ED-4DB2-BD59-A6C34878D82A}">
                    <a16:rowId xmlns:a16="http://schemas.microsoft.com/office/drawing/2014/main" val="2885798460"/>
                  </a:ext>
                </a:extLst>
              </a:tr>
              <a:tr h="370840">
                <a:tc>
                  <a:txBody>
                    <a:bodyPr/>
                    <a:lstStyle/>
                    <a:p>
                      <a:r>
                        <a:rPr lang="da-DK" dirty="0" err="1"/>
                        <a:t>Bateau</a:t>
                      </a:r>
                      <a:endParaRPr lang="da-DK" dirty="0"/>
                    </a:p>
                  </a:txBody>
                  <a:tcPr/>
                </a:tc>
                <a:tc>
                  <a:txBody>
                    <a:bodyPr/>
                    <a:lstStyle/>
                    <a:p>
                      <a:r>
                        <a:rPr lang="da-DK" dirty="0"/>
                        <a:t>Skib</a:t>
                      </a:r>
                    </a:p>
                  </a:txBody>
                  <a:tcPr/>
                </a:tc>
                <a:tc>
                  <a:txBody>
                    <a:bodyPr/>
                    <a:lstStyle/>
                    <a:p>
                      <a:r>
                        <a:rPr lang="da-DK" dirty="0" err="1"/>
                        <a:t>skif</a:t>
                      </a:r>
                      <a:endParaRPr lang="da-DK" dirty="0"/>
                    </a:p>
                  </a:txBody>
                  <a:tcPr/>
                </a:tc>
                <a:extLst>
                  <a:ext uri="{0D108BD9-81ED-4DB2-BD59-A6C34878D82A}">
                    <a16:rowId xmlns:a16="http://schemas.microsoft.com/office/drawing/2014/main" val="4014148929"/>
                  </a:ext>
                </a:extLst>
              </a:tr>
            </a:tbl>
          </a:graphicData>
        </a:graphic>
      </p:graphicFrame>
    </p:spTree>
    <p:extLst>
      <p:ext uri="{BB962C8B-B14F-4D97-AF65-F5344CB8AC3E}">
        <p14:creationId xmlns:p14="http://schemas.microsoft.com/office/powerpoint/2010/main" val="388118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CAC0A0E4-6DB0-AE84-B206-463D46B53482}"/>
              </a:ext>
            </a:extLst>
          </p:cNvPr>
          <p:cNvPicPr>
            <a:picLocks noChangeAspect="1"/>
          </p:cNvPicPr>
          <p:nvPr/>
        </p:nvPicPr>
        <p:blipFill>
          <a:blip r:embed="rId2"/>
          <a:stretch>
            <a:fillRect/>
          </a:stretch>
        </p:blipFill>
        <p:spPr>
          <a:xfrm>
            <a:off x="493394" y="0"/>
            <a:ext cx="4869181" cy="6858000"/>
          </a:xfrm>
          <a:prstGeom prst="rect">
            <a:avLst/>
          </a:prstGeom>
        </p:spPr>
      </p:pic>
      <p:pic>
        <p:nvPicPr>
          <p:cNvPr id="5" name="Billede 4">
            <a:extLst>
              <a:ext uri="{FF2B5EF4-FFF2-40B4-BE49-F238E27FC236}">
                <a16:creationId xmlns:a16="http://schemas.microsoft.com/office/drawing/2014/main" id="{B4E990AA-E134-E5F5-1CE0-2DA697AAC0EA}"/>
              </a:ext>
            </a:extLst>
          </p:cNvPr>
          <p:cNvPicPr>
            <a:picLocks noChangeAspect="1"/>
          </p:cNvPicPr>
          <p:nvPr/>
        </p:nvPicPr>
        <p:blipFill>
          <a:blip r:embed="rId3"/>
          <a:stretch>
            <a:fillRect/>
          </a:stretch>
        </p:blipFill>
        <p:spPr>
          <a:xfrm>
            <a:off x="5822024" y="476249"/>
            <a:ext cx="3900933" cy="55340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94483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E4A68-2DC8-8283-2C0F-2DAC22E89229}"/>
              </a:ext>
            </a:extLst>
          </p:cNvPr>
          <p:cNvSpPr>
            <a:spLocks noGrp="1"/>
          </p:cNvSpPr>
          <p:nvPr>
            <p:ph type="title"/>
          </p:nvPr>
        </p:nvSpPr>
        <p:spPr/>
        <p:txBody>
          <a:bodyPr/>
          <a:lstStyle/>
          <a:p>
            <a:endParaRPr lang="da-DK"/>
          </a:p>
        </p:txBody>
      </p:sp>
      <p:pic>
        <p:nvPicPr>
          <p:cNvPr id="5" name="Pladsholder til indhold 4" descr="Et billede, der indeholder tekst, kort, atlas, skærmbillede&#10;&#10;Automatisk genereret beskrivelse">
            <a:extLst>
              <a:ext uri="{FF2B5EF4-FFF2-40B4-BE49-F238E27FC236}">
                <a16:creationId xmlns:a16="http://schemas.microsoft.com/office/drawing/2014/main" id="{04F91642-D58A-3738-BDD3-53CE932C6C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8573" y="76079"/>
            <a:ext cx="6922755" cy="6705842"/>
          </a:xfrm>
        </p:spPr>
      </p:pic>
    </p:spTree>
    <p:extLst>
      <p:ext uri="{BB962C8B-B14F-4D97-AF65-F5344CB8AC3E}">
        <p14:creationId xmlns:p14="http://schemas.microsoft.com/office/powerpoint/2010/main" val="129808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ikke Thomsen - Nashville Nights Festival and Tours">
            <a:extLst>
              <a:ext uri="{FF2B5EF4-FFF2-40B4-BE49-F238E27FC236}">
                <a16:creationId xmlns:a16="http://schemas.microsoft.com/office/drawing/2014/main" id="{AD305C27-4542-FBBF-9CE2-E9186C357B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385"/>
          <a:stretch/>
        </p:blipFill>
        <p:spPr bwMode="auto">
          <a:xfrm>
            <a:off x="6740085" y="2143125"/>
            <a:ext cx="5451915" cy="4610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 4">
            <a:extLst>
              <a:ext uri="{FF2B5EF4-FFF2-40B4-BE49-F238E27FC236}">
                <a16:creationId xmlns:a16="http://schemas.microsoft.com/office/drawing/2014/main" id="{14D7E937-1DBC-4759-6A3B-A0BD11228C76}"/>
              </a:ext>
            </a:extLst>
          </p:cNvPr>
          <p:cNvGraphicFramePr>
            <a:graphicFrameLocks noGrp="1"/>
          </p:cNvGraphicFramePr>
          <p:nvPr>
            <p:extLst>
              <p:ext uri="{D42A27DB-BD31-4B8C-83A1-F6EECF244321}">
                <p14:modId xmlns:p14="http://schemas.microsoft.com/office/powerpoint/2010/main" val="3924146399"/>
              </p:ext>
            </p:extLst>
          </p:nvPr>
        </p:nvGraphicFramePr>
        <p:xfrm>
          <a:off x="238125" y="729191"/>
          <a:ext cx="5897032" cy="3205480"/>
        </p:xfrm>
        <a:graphic>
          <a:graphicData uri="http://schemas.openxmlformats.org/drawingml/2006/table">
            <a:tbl>
              <a:tblPr firstRow="1" bandRow="1">
                <a:tableStyleId>{5C22544A-7EE6-4342-B048-85BDC9FD1C3A}</a:tableStyleId>
              </a:tblPr>
              <a:tblGrid>
                <a:gridCol w="2948516">
                  <a:extLst>
                    <a:ext uri="{9D8B030D-6E8A-4147-A177-3AD203B41FA5}">
                      <a16:colId xmlns:a16="http://schemas.microsoft.com/office/drawing/2014/main" val="2391894270"/>
                    </a:ext>
                  </a:extLst>
                </a:gridCol>
                <a:gridCol w="2948516">
                  <a:extLst>
                    <a:ext uri="{9D8B030D-6E8A-4147-A177-3AD203B41FA5}">
                      <a16:colId xmlns:a16="http://schemas.microsoft.com/office/drawing/2014/main" val="1296284565"/>
                    </a:ext>
                  </a:extLst>
                </a:gridCol>
              </a:tblGrid>
              <a:tr h="370840">
                <a:tc>
                  <a:txBody>
                    <a:bodyPr/>
                    <a:lstStyle/>
                    <a:p>
                      <a:r>
                        <a:rPr lang="da-DK" dirty="0"/>
                        <a:t>Synnejysk</a:t>
                      </a:r>
                    </a:p>
                  </a:txBody>
                  <a:tcPr/>
                </a:tc>
                <a:tc>
                  <a:txBody>
                    <a:bodyPr/>
                    <a:lstStyle/>
                    <a:p>
                      <a:r>
                        <a:rPr lang="da-DK" dirty="0" err="1"/>
                        <a:t>Danois</a:t>
                      </a:r>
                      <a:r>
                        <a:rPr lang="da-DK" dirty="0"/>
                        <a:t> standard</a:t>
                      </a:r>
                    </a:p>
                  </a:txBody>
                  <a:tcPr/>
                </a:tc>
                <a:extLst>
                  <a:ext uri="{0D108BD9-81ED-4DB2-BD59-A6C34878D82A}">
                    <a16:rowId xmlns:a16="http://schemas.microsoft.com/office/drawing/2014/main" val="2699294089"/>
                  </a:ext>
                </a:extLst>
              </a:tr>
              <a:tr h="370840">
                <a:tc>
                  <a:txBody>
                    <a:bodyPr/>
                    <a:lstStyle/>
                    <a:p>
                      <a:r>
                        <a:rPr lang="da-DK" sz="1800" b="0" i="0" kern="1200" dirty="0">
                          <a:solidFill>
                            <a:schemeClr val="dk1"/>
                          </a:solidFill>
                          <a:effectLst/>
                          <a:latin typeface="+mn-lt"/>
                          <a:ea typeface="+mn-ea"/>
                          <a:cs typeface="+mn-cs"/>
                        </a:rPr>
                        <a:t>Ka do mærk </a:t>
                      </a:r>
                      <a:r>
                        <a:rPr lang="da-DK" sz="1800" b="0" i="0" kern="1200" dirty="0" err="1">
                          <a:solidFill>
                            <a:schemeClr val="dk1"/>
                          </a:solidFill>
                          <a:effectLst/>
                          <a:latin typeface="+mn-lt"/>
                          <a:ea typeface="+mn-ea"/>
                          <a:cs typeface="+mn-cs"/>
                        </a:rPr>
                        <a:t>venn</a:t>
                      </a:r>
                      <a:r>
                        <a:rPr lang="da-DK" sz="1800" b="0" i="0" kern="1200" dirty="0">
                          <a:solidFill>
                            <a:schemeClr val="dk1"/>
                          </a:solidFill>
                          <a:effectLst/>
                          <a:latin typeface="+mn-lt"/>
                          <a:ea typeface="+mn-ea"/>
                          <a:cs typeface="+mn-cs"/>
                        </a:rPr>
                        <a:t> æ tænke å </a:t>
                      </a:r>
                      <a:r>
                        <a:rPr lang="da-DK" sz="1800" b="0" i="0" kern="1200" dirty="0" err="1">
                          <a:solidFill>
                            <a:schemeClr val="dk1"/>
                          </a:solidFill>
                          <a:effectLst/>
                          <a:latin typeface="+mn-lt"/>
                          <a:ea typeface="+mn-ea"/>
                          <a:cs typeface="+mn-cs"/>
                        </a:rPr>
                        <a:t>dæ</a:t>
                      </a:r>
                      <a:r>
                        <a:rPr lang="da-DK" sz="1800" b="0" i="0" kern="1200" dirty="0">
                          <a:solidFill>
                            <a:schemeClr val="dk1"/>
                          </a:solidFill>
                          <a:effectLst/>
                          <a:latin typeface="+mn-lt"/>
                          <a:ea typeface="+mn-ea"/>
                          <a:cs typeface="+mn-cs"/>
                        </a:rPr>
                        <a:t> elle it?</a:t>
                      </a:r>
                      <a:br>
                        <a:rPr lang="da-DK" dirty="0"/>
                      </a:br>
                      <a:r>
                        <a:rPr lang="da-DK" sz="1800" b="0" i="0" kern="1200" dirty="0">
                          <a:solidFill>
                            <a:schemeClr val="dk1"/>
                          </a:solidFill>
                          <a:effectLst/>
                          <a:latin typeface="+mn-lt"/>
                          <a:ea typeface="+mn-ea"/>
                          <a:cs typeface="+mn-cs"/>
                        </a:rPr>
                        <a:t>Ga vie hvo manne gang do å </a:t>
                      </a:r>
                      <a:r>
                        <a:rPr lang="da-DK" sz="1800" b="0" i="0" kern="1200" dirty="0" err="1">
                          <a:solidFill>
                            <a:schemeClr val="dk1"/>
                          </a:solidFill>
                          <a:effectLst/>
                          <a:latin typeface="+mn-lt"/>
                          <a:ea typeface="+mn-ea"/>
                          <a:cs typeface="+mn-cs"/>
                        </a:rPr>
                        <a:t>hæ</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tænt</a:t>
                      </a:r>
                      <a:r>
                        <a:rPr lang="da-DK" sz="1800" b="0" i="0" kern="1200" dirty="0">
                          <a:solidFill>
                            <a:schemeClr val="dk1"/>
                          </a:solidFill>
                          <a:effectLst/>
                          <a:latin typeface="+mn-lt"/>
                          <a:ea typeface="+mn-ea"/>
                          <a:cs typeface="+mn-cs"/>
                        </a:rPr>
                        <a:t> å det</a:t>
                      </a:r>
                      <a:br>
                        <a:rPr lang="da-DK" dirty="0"/>
                      </a:br>
                      <a:r>
                        <a:rPr lang="da-DK" sz="1800" b="0" i="0" kern="1200" dirty="0">
                          <a:solidFill>
                            <a:schemeClr val="dk1"/>
                          </a:solidFill>
                          <a:effectLst/>
                          <a:latin typeface="+mn-lt"/>
                          <a:ea typeface="+mn-ea"/>
                          <a:cs typeface="+mn-cs"/>
                        </a:rPr>
                        <a:t>Æ </a:t>
                      </a:r>
                      <a:r>
                        <a:rPr lang="da-DK" sz="1800" b="0" i="0" kern="1200" dirty="0" err="1">
                          <a:solidFill>
                            <a:schemeClr val="dk1"/>
                          </a:solidFill>
                          <a:effectLst/>
                          <a:latin typeface="+mn-lt"/>
                          <a:ea typeface="+mn-ea"/>
                          <a:cs typeface="+mn-cs"/>
                        </a:rPr>
                        <a:t>hæ</a:t>
                      </a:r>
                      <a:r>
                        <a:rPr lang="da-DK" sz="1800" b="0" i="0" kern="1200" dirty="0">
                          <a:solidFill>
                            <a:schemeClr val="dk1"/>
                          </a:solidFill>
                          <a:effectLst/>
                          <a:latin typeface="+mn-lt"/>
                          <a:ea typeface="+mn-ea"/>
                          <a:cs typeface="+mn-cs"/>
                        </a:rPr>
                        <a:t> alle </a:t>
                      </a:r>
                      <a:r>
                        <a:rPr lang="da-DK" sz="1800" b="0" i="0" kern="1200" dirty="0" err="1">
                          <a:solidFill>
                            <a:schemeClr val="dk1"/>
                          </a:solidFill>
                          <a:effectLst/>
                          <a:latin typeface="+mn-lt"/>
                          <a:ea typeface="+mn-ea"/>
                          <a:cs typeface="+mn-cs"/>
                        </a:rPr>
                        <a:t>spue</a:t>
                      </a:r>
                      <a:r>
                        <a:rPr lang="da-DK" sz="1800" b="0" i="0" kern="1200" dirty="0">
                          <a:solidFill>
                            <a:schemeClr val="dk1"/>
                          </a:solidFill>
                          <a:effectLst/>
                          <a:latin typeface="+mn-lt"/>
                          <a:ea typeface="+mn-ea"/>
                          <a:cs typeface="+mn-cs"/>
                        </a:rPr>
                        <a:t> bar for å </a:t>
                      </a:r>
                      <a:r>
                        <a:rPr lang="da-DK" sz="1800" b="0" i="0" kern="1200" dirty="0" err="1">
                          <a:solidFill>
                            <a:schemeClr val="dk1"/>
                          </a:solidFill>
                          <a:effectLst/>
                          <a:latin typeface="+mn-lt"/>
                          <a:ea typeface="+mn-ea"/>
                          <a:cs typeface="+mn-cs"/>
                        </a:rPr>
                        <a:t>spø</a:t>
                      </a:r>
                      <a:br>
                        <a:rPr lang="da-DK" dirty="0"/>
                      </a:br>
                      <a:r>
                        <a:rPr lang="da-DK" sz="1800" b="0" i="0" kern="1200" dirty="0">
                          <a:solidFill>
                            <a:schemeClr val="dk1"/>
                          </a:solidFill>
                          <a:effectLst/>
                          <a:latin typeface="+mn-lt"/>
                          <a:ea typeface="+mn-ea"/>
                          <a:cs typeface="+mn-cs"/>
                        </a:rPr>
                        <a:t>Så æ </a:t>
                      </a:r>
                      <a:r>
                        <a:rPr lang="da-DK" sz="1800" b="0" i="0" kern="1200" dirty="0" err="1">
                          <a:solidFill>
                            <a:schemeClr val="dk1"/>
                          </a:solidFill>
                          <a:effectLst/>
                          <a:latin typeface="+mn-lt"/>
                          <a:ea typeface="+mn-ea"/>
                          <a:cs typeface="+mn-cs"/>
                        </a:rPr>
                        <a:t>troe</a:t>
                      </a:r>
                      <a:r>
                        <a:rPr lang="da-DK" sz="1800" b="0" i="0" kern="1200" dirty="0">
                          <a:solidFill>
                            <a:schemeClr val="dk1"/>
                          </a:solidFill>
                          <a:effectLst/>
                          <a:latin typeface="+mn-lt"/>
                          <a:ea typeface="+mn-ea"/>
                          <a:cs typeface="+mn-cs"/>
                        </a:rPr>
                        <a:t> æ ve </a:t>
                      </a:r>
                      <a:r>
                        <a:rPr lang="da-DK" sz="1800" b="0" i="0" kern="1200" dirty="0" err="1">
                          <a:solidFill>
                            <a:schemeClr val="dk1"/>
                          </a:solidFill>
                          <a:effectLst/>
                          <a:latin typeface="+mn-lt"/>
                          <a:ea typeface="+mn-ea"/>
                          <a:cs typeface="+mn-cs"/>
                        </a:rPr>
                        <a:t>præu</a:t>
                      </a:r>
                      <a:r>
                        <a:rPr lang="da-DK" sz="1800" b="0" i="0" kern="1200" dirty="0">
                          <a:solidFill>
                            <a:schemeClr val="dk1"/>
                          </a:solidFill>
                          <a:effectLst/>
                          <a:latin typeface="+mn-lt"/>
                          <a:ea typeface="+mn-ea"/>
                          <a:cs typeface="+mn-cs"/>
                        </a:rPr>
                        <a:t> 'et nå</a:t>
                      </a:r>
                      <a:br>
                        <a:rPr lang="da-DK" dirty="0"/>
                      </a:br>
                      <a:r>
                        <a:rPr lang="da-DK" sz="1800" b="0" i="0" kern="1200" dirty="0" err="1">
                          <a:solidFill>
                            <a:schemeClr val="dk1"/>
                          </a:solidFill>
                          <a:effectLst/>
                          <a:latin typeface="+mn-lt"/>
                          <a:ea typeface="+mn-ea"/>
                          <a:cs typeface="+mn-cs"/>
                        </a:rPr>
                        <a:t>Fø</a:t>
                      </a:r>
                      <a:r>
                        <a:rPr lang="da-DK" sz="1800" b="0" i="0" kern="1200" dirty="0">
                          <a:solidFill>
                            <a:schemeClr val="dk1"/>
                          </a:solidFill>
                          <a:effectLst/>
                          <a:latin typeface="+mn-lt"/>
                          <a:ea typeface="+mn-ea"/>
                          <a:cs typeface="+mn-cs"/>
                        </a:rPr>
                        <a:t> do </a:t>
                      </a:r>
                      <a:r>
                        <a:rPr lang="da-DK" sz="1800" b="0" i="0" kern="1200" dirty="0" err="1">
                          <a:solidFill>
                            <a:schemeClr val="dk1"/>
                          </a:solidFill>
                          <a:effectLst/>
                          <a:latin typeface="+mn-lt"/>
                          <a:ea typeface="+mn-ea"/>
                          <a:cs typeface="+mn-cs"/>
                        </a:rPr>
                        <a:t>forsvinne</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mer</a:t>
                      </a:r>
                      <a:r>
                        <a:rPr lang="da-DK" sz="1800" b="0" i="0" kern="1200" dirty="0">
                          <a:solidFill>
                            <a:schemeClr val="dk1"/>
                          </a:solidFill>
                          <a:effectLst/>
                          <a:latin typeface="+mn-lt"/>
                          <a:ea typeface="+mn-ea"/>
                          <a:cs typeface="+mn-cs"/>
                        </a:rPr>
                        <a:t> e dau som </a:t>
                      </a:r>
                      <a:r>
                        <a:rPr lang="da-DK" sz="1800" b="0" i="0" kern="1200" dirty="0" err="1">
                          <a:solidFill>
                            <a:schemeClr val="dk1"/>
                          </a:solidFill>
                          <a:effectLst/>
                          <a:latin typeface="+mn-lt"/>
                          <a:ea typeface="+mn-ea"/>
                          <a:cs typeface="+mn-cs"/>
                        </a:rPr>
                        <a:t>egåe</a:t>
                      </a:r>
                      <a:endParaRPr lang="da-DK" dirty="0"/>
                    </a:p>
                  </a:txBody>
                  <a:tcPr/>
                </a:tc>
                <a:tc>
                  <a:txBody>
                    <a:bodyPr/>
                    <a:lstStyle/>
                    <a:p>
                      <a:r>
                        <a:rPr lang="da-DK" dirty="0"/>
                        <a:t>Kan du mærke, når jeg tænker på dig eller ikke?</a:t>
                      </a:r>
                    </a:p>
                    <a:p>
                      <a:r>
                        <a:rPr lang="da-DK" dirty="0"/>
                        <a:t>Gad vide hvor mange gange du </a:t>
                      </a:r>
                      <a:r>
                        <a:rPr lang="da-DK" dirty="0" err="1"/>
                        <a:t>ahr</a:t>
                      </a:r>
                      <a:r>
                        <a:rPr lang="da-DK" dirty="0"/>
                        <a:t> tænkt på det</a:t>
                      </a:r>
                    </a:p>
                    <a:p>
                      <a:r>
                        <a:rPr lang="da-DK" dirty="0"/>
                        <a:t>Jeg har spurgt alle bare for at spørge</a:t>
                      </a:r>
                    </a:p>
                    <a:p>
                      <a:r>
                        <a:rPr lang="da-DK" dirty="0"/>
                        <a:t>Så jeg tror, jeg vil prøve endnu</a:t>
                      </a:r>
                    </a:p>
                    <a:p>
                      <a:r>
                        <a:rPr lang="da-DK" dirty="0"/>
                        <a:t>Før du forsvinder mere i dag end i går </a:t>
                      </a:r>
                    </a:p>
                  </a:txBody>
                  <a:tcPr/>
                </a:tc>
                <a:extLst>
                  <a:ext uri="{0D108BD9-81ED-4DB2-BD59-A6C34878D82A}">
                    <a16:rowId xmlns:a16="http://schemas.microsoft.com/office/drawing/2014/main" val="1250121074"/>
                  </a:ext>
                </a:extLst>
              </a:tr>
            </a:tbl>
          </a:graphicData>
        </a:graphic>
      </p:graphicFrame>
    </p:spTree>
    <p:extLst>
      <p:ext uri="{BB962C8B-B14F-4D97-AF65-F5344CB8AC3E}">
        <p14:creationId xmlns:p14="http://schemas.microsoft.com/office/powerpoint/2010/main" val="3592180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D0CE6FB-7702-8FF2-2A89-65A27373D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723" y="264787"/>
            <a:ext cx="4762500"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19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0587BBF3-1EF0-C0CC-6601-BD300B57B6E0}"/>
              </a:ext>
            </a:extLst>
          </p:cNvPr>
          <p:cNvGraphicFramePr>
            <a:graphicFrameLocks noGrp="1"/>
          </p:cNvGraphicFramePr>
          <p:nvPr>
            <p:extLst>
              <p:ext uri="{D42A27DB-BD31-4B8C-83A1-F6EECF244321}">
                <p14:modId xmlns:p14="http://schemas.microsoft.com/office/powerpoint/2010/main" val="2855014297"/>
              </p:ext>
            </p:extLst>
          </p:nvPr>
        </p:nvGraphicFramePr>
        <p:xfrm>
          <a:off x="1752599" y="719666"/>
          <a:ext cx="8601076" cy="3205480"/>
        </p:xfrm>
        <a:graphic>
          <a:graphicData uri="http://schemas.openxmlformats.org/drawingml/2006/table">
            <a:tbl>
              <a:tblPr firstRow="1" bandRow="1">
                <a:tableStyleId>{5C22544A-7EE6-4342-B048-85BDC9FD1C3A}</a:tableStyleId>
              </a:tblPr>
              <a:tblGrid>
                <a:gridCol w="4300538">
                  <a:extLst>
                    <a:ext uri="{9D8B030D-6E8A-4147-A177-3AD203B41FA5}">
                      <a16:colId xmlns:a16="http://schemas.microsoft.com/office/drawing/2014/main" val="442429050"/>
                    </a:ext>
                  </a:extLst>
                </a:gridCol>
                <a:gridCol w="4300538">
                  <a:extLst>
                    <a:ext uri="{9D8B030D-6E8A-4147-A177-3AD203B41FA5}">
                      <a16:colId xmlns:a16="http://schemas.microsoft.com/office/drawing/2014/main" val="2276886255"/>
                    </a:ext>
                  </a:extLst>
                </a:gridCol>
              </a:tblGrid>
              <a:tr h="370840">
                <a:tc>
                  <a:txBody>
                    <a:bodyPr/>
                    <a:lstStyle/>
                    <a:p>
                      <a:r>
                        <a:rPr lang="da-DK" dirty="0" err="1"/>
                        <a:t>Suédois</a:t>
                      </a:r>
                      <a:endParaRPr lang="da-DK" dirty="0"/>
                    </a:p>
                  </a:txBody>
                  <a:tcPr/>
                </a:tc>
                <a:tc>
                  <a:txBody>
                    <a:bodyPr/>
                    <a:lstStyle/>
                    <a:p>
                      <a:r>
                        <a:rPr lang="da-DK" dirty="0" err="1"/>
                        <a:t>Älvdalska</a:t>
                      </a:r>
                      <a:endParaRPr lang="da-DK" dirty="0"/>
                    </a:p>
                  </a:txBody>
                  <a:tcPr/>
                </a:tc>
                <a:extLst>
                  <a:ext uri="{0D108BD9-81ED-4DB2-BD59-A6C34878D82A}">
                    <a16:rowId xmlns:a16="http://schemas.microsoft.com/office/drawing/2014/main" val="4130825357"/>
                  </a:ext>
                </a:extLst>
              </a:tr>
              <a:tr h="370840">
                <a:tc>
                  <a:txBody>
                    <a:bodyPr/>
                    <a:lstStyle/>
                    <a:p>
                      <a:r>
                        <a:rPr lang="sv-SE" sz="1800" b="0" i="0" kern="1200" dirty="0">
                          <a:solidFill>
                            <a:schemeClr val="dk1"/>
                          </a:solidFill>
                          <a:effectLst/>
                          <a:latin typeface="+mn-lt"/>
                          <a:ea typeface="+mn-ea"/>
                          <a:cs typeface="+mn-cs"/>
                        </a:rPr>
                        <a:t>Vi tog en </a:t>
                      </a:r>
                      <a:r>
                        <a:rPr lang="sv-SE" sz="1800" b="0" i="0" kern="1200" dirty="0" err="1">
                          <a:solidFill>
                            <a:schemeClr val="dk1"/>
                          </a:solidFill>
                          <a:effectLst/>
                          <a:latin typeface="+mn-lt"/>
                          <a:ea typeface="+mn-ea"/>
                          <a:cs typeface="+mn-cs"/>
                        </a:rPr>
                        <a:t>kråkunge</a:t>
                      </a:r>
                      <a:r>
                        <a:rPr lang="sv-SE" sz="1800" b="0" i="0" kern="1200" dirty="0">
                          <a:solidFill>
                            <a:schemeClr val="dk1"/>
                          </a:solidFill>
                          <a:effectLst/>
                          <a:latin typeface="+mn-lt"/>
                          <a:ea typeface="+mn-ea"/>
                          <a:cs typeface="+mn-cs"/>
                        </a:rPr>
                        <a:t>, den där Gustav och jag, tillsammans. Och vi tämjde den där (kråkan), så hon var så tam så hon följde med oss var det än var. Så var han (dvs. ”Elfström”) där ute sedan en söndag, och vi var där, vi också. Kråkan var där förstås. Och du förstår, om vi pekade åt något håll, så tog hon det där vi pekade på, som han skulle ta, ser du, och som han hade letat fram, </a:t>
                      </a:r>
                      <a:r>
                        <a:rPr lang="sv-SE" sz="1800" b="0" i="0" kern="1200" dirty="0" err="1">
                          <a:solidFill>
                            <a:schemeClr val="dk1"/>
                          </a:solidFill>
                          <a:effectLst/>
                          <a:latin typeface="+mn-lt"/>
                          <a:ea typeface="+mn-ea"/>
                          <a:cs typeface="+mn-cs"/>
                        </a:rPr>
                        <a:t>rakgrejorna</a:t>
                      </a:r>
                      <a:r>
                        <a:rPr lang="sv-SE" sz="1800" b="0" i="0" kern="1200" dirty="0">
                          <a:solidFill>
                            <a:schemeClr val="dk1"/>
                          </a:solidFill>
                          <a:effectLst/>
                          <a:latin typeface="+mn-lt"/>
                          <a:ea typeface="+mn-ea"/>
                          <a:cs typeface="+mn-cs"/>
                        </a:rPr>
                        <a:t> och raktvålen och det. </a:t>
                      </a:r>
                      <a:endParaRPr lang="da-DK" dirty="0"/>
                    </a:p>
                  </a:txBody>
                  <a:tcPr/>
                </a:tc>
                <a:tc>
                  <a:txBody>
                    <a:bodyPr/>
                    <a:lstStyle/>
                    <a:p>
                      <a:r>
                        <a:rPr lang="da-DK" sz="1800" b="0" i="0" kern="1200" dirty="0" err="1">
                          <a:solidFill>
                            <a:schemeClr val="dk1"/>
                          </a:solidFill>
                          <a:effectLst/>
                          <a:latin typeface="+mn-lt"/>
                          <a:ea typeface="+mn-ea"/>
                          <a:cs typeface="+mn-cs"/>
                        </a:rPr>
                        <a:t>Toågum</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ien</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kråkungg</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anda</a:t>
                      </a:r>
                      <a:r>
                        <a:rPr lang="da-DK" sz="1800" b="0" i="0" kern="1200" dirty="0">
                          <a:solidFill>
                            <a:schemeClr val="dk1"/>
                          </a:solidFill>
                          <a:effectLst/>
                          <a:latin typeface="+mn-lt"/>
                          <a:ea typeface="+mn-ea"/>
                          <a:cs typeface="+mn-cs"/>
                        </a:rPr>
                        <a:t> Gustav og </a:t>
                      </a:r>
                      <a:r>
                        <a:rPr lang="da-DK" sz="1800" b="0" i="0" kern="1200" dirty="0" err="1">
                          <a:solidFill>
                            <a:schemeClr val="dk1"/>
                          </a:solidFill>
                          <a:effectLst/>
                          <a:latin typeface="+mn-lt"/>
                          <a:ea typeface="+mn-ea"/>
                          <a:cs typeface="+mn-cs"/>
                        </a:rPr>
                        <a:t>ig</a:t>
                      </a:r>
                      <a:r>
                        <a:rPr lang="da-DK" sz="1800" b="0" i="0" kern="1200" dirty="0">
                          <a:solidFill>
                            <a:schemeClr val="dk1"/>
                          </a:solidFill>
                          <a:effectLst/>
                          <a:latin typeface="+mn-lt"/>
                          <a:ea typeface="+mn-ea"/>
                          <a:cs typeface="+mn-cs"/>
                        </a:rPr>
                        <a:t> i lag. O </a:t>
                      </a:r>
                      <a:r>
                        <a:rPr lang="da-DK" sz="1800" b="0" i="0" kern="1200" dirty="0" err="1">
                          <a:solidFill>
                            <a:schemeClr val="dk1"/>
                          </a:solidFill>
                          <a:effectLst/>
                          <a:latin typeface="+mn-lt"/>
                          <a:ea typeface="+mn-ea"/>
                          <a:cs typeface="+mn-cs"/>
                        </a:rPr>
                        <a:t>tämdum</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åða</a:t>
                      </a:r>
                      <a:r>
                        <a:rPr lang="da-DK" sz="1800" b="0" i="0" kern="1200" dirty="0">
                          <a:solidFill>
                            <a:schemeClr val="dk1"/>
                          </a:solidFill>
                          <a:effectLst/>
                          <a:latin typeface="+mn-lt"/>
                          <a:ea typeface="+mn-ea"/>
                          <a:cs typeface="+mn-cs"/>
                        </a:rPr>
                        <a:t> so å </a:t>
                      </a:r>
                      <a:r>
                        <a:rPr lang="da-DK" sz="1800" b="0" i="0" kern="1200" dirty="0" err="1">
                          <a:solidFill>
                            <a:schemeClr val="dk1"/>
                          </a:solidFill>
                          <a:effectLst/>
                          <a:latin typeface="+mn-lt"/>
                          <a:ea typeface="+mn-ea"/>
                          <a:cs typeface="+mn-cs"/>
                        </a:rPr>
                        <a:t>wa</a:t>
                      </a:r>
                      <a:r>
                        <a:rPr lang="da-DK" sz="1800" b="0" i="0" kern="1200" dirty="0">
                          <a:solidFill>
                            <a:schemeClr val="dk1"/>
                          </a:solidFill>
                          <a:effectLst/>
                          <a:latin typeface="+mn-lt"/>
                          <a:ea typeface="+mn-ea"/>
                          <a:cs typeface="+mn-cs"/>
                        </a:rPr>
                        <a:t> so tam so å </a:t>
                      </a:r>
                      <a:r>
                        <a:rPr lang="da-DK" sz="1800" b="0" i="0" kern="1200" dirty="0" err="1">
                          <a:solidFill>
                            <a:schemeClr val="dk1"/>
                          </a:solidFill>
                          <a:effectLst/>
                          <a:latin typeface="+mn-lt"/>
                          <a:ea typeface="+mn-ea"/>
                          <a:cs typeface="+mn-cs"/>
                        </a:rPr>
                        <a:t>fygd</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oås</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oånda</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war</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Sä</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wa</a:t>
                      </a:r>
                      <a:r>
                        <a:rPr lang="da-DK" sz="1800" b="0" i="0" kern="1200" dirty="0">
                          <a:solidFill>
                            <a:schemeClr val="dk1"/>
                          </a:solidFill>
                          <a:effectLst/>
                          <a:latin typeface="+mn-lt"/>
                          <a:ea typeface="+mn-ea"/>
                          <a:cs typeface="+mn-cs"/>
                        </a:rPr>
                        <a:t> n </a:t>
                      </a:r>
                      <a:r>
                        <a:rPr lang="da-DK" sz="1800" b="0" i="0" kern="1200" dirty="0" err="1">
                          <a:solidFill>
                            <a:schemeClr val="dk1"/>
                          </a:solidFill>
                          <a:effectLst/>
                          <a:latin typeface="+mn-lt"/>
                          <a:ea typeface="+mn-ea"/>
                          <a:cs typeface="+mn-cs"/>
                        </a:rPr>
                        <a:t>dar</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aut</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sä</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ien</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sundag</a:t>
                      </a:r>
                      <a:r>
                        <a:rPr lang="da-DK" sz="1800" b="0" i="0" kern="1200" dirty="0">
                          <a:solidFill>
                            <a:schemeClr val="dk1"/>
                          </a:solidFill>
                          <a:effectLst/>
                          <a:latin typeface="+mn-lt"/>
                          <a:ea typeface="+mn-ea"/>
                          <a:cs typeface="+mn-cs"/>
                        </a:rPr>
                        <a:t> o </a:t>
                      </a:r>
                      <a:r>
                        <a:rPr lang="da-DK" sz="1800" b="0" i="0" kern="1200" dirty="0" err="1">
                          <a:solidFill>
                            <a:schemeClr val="dk1"/>
                          </a:solidFill>
                          <a:effectLst/>
                          <a:latin typeface="+mn-lt"/>
                          <a:ea typeface="+mn-ea"/>
                          <a:cs typeface="+mn-cs"/>
                        </a:rPr>
                        <a:t>warum</a:t>
                      </a:r>
                      <a:r>
                        <a:rPr lang="da-DK" sz="1800" b="0" i="0" kern="1200" dirty="0">
                          <a:solidFill>
                            <a:schemeClr val="dk1"/>
                          </a:solidFill>
                          <a:effectLst/>
                          <a:latin typeface="+mn-lt"/>
                          <a:ea typeface="+mn-ea"/>
                          <a:cs typeface="+mn-cs"/>
                        </a:rPr>
                        <a:t> da </a:t>
                      </a:r>
                      <a:r>
                        <a:rPr lang="da-DK" sz="1800" b="0" i="0" kern="1200" dirty="0" err="1">
                          <a:solidFill>
                            <a:schemeClr val="dk1"/>
                          </a:solidFill>
                          <a:effectLst/>
                          <a:latin typeface="+mn-lt"/>
                          <a:ea typeface="+mn-ea"/>
                          <a:cs typeface="+mn-cs"/>
                        </a:rPr>
                        <a:t>wir</a:t>
                      </a:r>
                      <a:r>
                        <a:rPr lang="da-DK" sz="1800" b="0" i="0" kern="1200" dirty="0">
                          <a:solidFill>
                            <a:schemeClr val="dk1"/>
                          </a:solidFill>
                          <a:effectLst/>
                          <a:latin typeface="+mn-lt"/>
                          <a:ea typeface="+mn-ea"/>
                          <a:cs typeface="+mn-cs"/>
                        </a:rPr>
                        <a:t> og. </a:t>
                      </a:r>
                      <a:r>
                        <a:rPr lang="da-DK" sz="1800" b="0" i="0" kern="1200" dirty="0" err="1">
                          <a:solidFill>
                            <a:schemeClr val="dk1"/>
                          </a:solidFill>
                          <a:effectLst/>
                          <a:latin typeface="+mn-lt"/>
                          <a:ea typeface="+mn-ea"/>
                          <a:cs typeface="+mn-cs"/>
                        </a:rPr>
                        <a:t>Kråka</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wa</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fel</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dar</a:t>
                      </a:r>
                      <a:r>
                        <a:rPr lang="da-DK" sz="1800" b="0" i="0" kern="1200" dirty="0">
                          <a:solidFill>
                            <a:schemeClr val="dk1"/>
                          </a:solidFill>
                          <a:effectLst/>
                          <a:latin typeface="+mn-lt"/>
                          <a:ea typeface="+mn-ea"/>
                          <a:cs typeface="+mn-cs"/>
                        </a:rPr>
                        <a:t>. O </a:t>
                      </a:r>
                      <a:r>
                        <a:rPr lang="da-DK" sz="1800" b="0" i="0" kern="1200" dirty="0" err="1">
                          <a:solidFill>
                            <a:schemeClr val="dk1"/>
                          </a:solidFill>
                          <a:effectLst/>
                          <a:latin typeface="+mn-lt"/>
                          <a:ea typeface="+mn-ea"/>
                          <a:cs typeface="+mn-cs"/>
                        </a:rPr>
                        <a:t>ðu</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wet</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um</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wi</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piektum</a:t>
                      </a:r>
                      <a:r>
                        <a:rPr lang="da-DK" sz="1800" b="0" i="0" kern="1200" dirty="0">
                          <a:solidFill>
                            <a:schemeClr val="dk1"/>
                          </a:solidFill>
                          <a:effectLst/>
                          <a:latin typeface="+mn-lt"/>
                          <a:ea typeface="+mn-ea"/>
                          <a:cs typeface="+mn-cs"/>
                        </a:rPr>
                        <a:t> si </a:t>
                      </a:r>
                      <a:r>
                        <a:rPr lang="da-DK" sz="1800" b="0" i="0" kern="1200" dirty="0" err="1">
                          <a:solidFill>
                            <a:schemeClr val="dk1"/>
                          </a:solidFill>
                          <a:effectLst/>
                          <a:latin typeface="+mn-lt"/>
                          <a:ea typeface="+mn-ea"/>
                          <a:cs typeface="+mn-cs"/>
                        </a:rPr>
                        <a:t>nån</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weg</a:t>
                      </a:r>
                      <a:r>
                        <a:rPr lang="da-DK" sz="1800" b="0" i="0" kern="1200" dirty="0">
                          <a:solidFill>
                            <a:schemeClr val="dk1"/>
                          </a:solidFill>
                          <a:effectLst/>
                          <a:latin typeface="+mn-lt"/>
                          <a:ea typeface="+mn-ea"/>
                          <a:cs typeface="+mn-cs"/>
                        </a:rPr>
                        <a:t> so </a:t>
                      </a:r>
                      <a:r>
                        <a:rPr lang="da-DK" sz="1800" b="0" i="0" kern="1200" dirty="0" err="1">
                          <a:solidFill>
                            <a:schemeClr val="dk1"/>
                          </a:solidFill>
                          <a:effectLst/>
                          <a:latin typeface="+mn-lt"/>
                          <a:ea typeface="+mn-ea"/>
                          <a:cs typeface="+mn-cs"/>
                        </a:rPr>
                        <a:t>toåg</a:t>
                      </a:r>
                      <a:r>
                        <a:rPr lang="da-DK" sz="1800" b="0" i="0" kern="1200" dirty="0">
                          <a:solidFill>
                            <a:schemeClr val="dk1"/>
                          </a:solidFill>
                          <a:effectLst/>
                          <a:latin typeface="+mn-lt"/>
                          <a:ea typeface="+mn-ea"/>
                          <a:cs typeface="+mn-cs"/>
                        </a:rPr>
                        <a:t> å </a:t>
                      </a:r>
                      <a:r>
                        <a:rPr lang="da-DK" sz="1800" b="0" i="0" kern="1200" dirty="0" err="1">
                          <a:solidFill>
                            <a:schemeClr val="dk1"/>
                          </a:solidFill>
                          <a:effectLst/>
                          <a:latin typeface="+mn-lt"/>
                          <a:ea typeface="+mn-ea"/>
                          <a:cs typeface="+mn-cs"/>
                        </a:rPr>
                        <a:t>edar</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piektum</a:t>
                      </a:r>
                      <a:r>
                        <a:rPr lang="da-DK" sz="1800" b="0" i="0" kern="1200" dirty="0">
                          <a:solidFill>
                            <a:schemeClr val="dk1"/>
                          </a:solidFill>
                          <a:effectLst/>
                          <a:latin typeface="+mn-lt"/>
                          <a:ea typeface="+mn-ea"/>
                          <a:cs typeface="+mn-cs"/>
                        </a:rPr>
                        <a:t> å an uld </a:t>
                      </a:r>
                      <a:r>
                        <a:rPr lang="da-DK" sz="1800" b="0" i="0" kern="1200" dirty="0" err="1">
                          <a:solidFill>
                            <a:schemeClr val="dk1"/>
                          </a:solidFill>
                          <a:effectLst/>
                          <a:latin typeface="+mn-lt"/>
                          <a:ea typeface="+mn-ea"/>
                          <a:cs typeface="+mn-cs"/>
                        </a:rPr>
                        <a:t>tågå</a:t>
                      </a:r>
                      <a:r>
                        <a:rPr lang="da-DK" sz="1800" b="0" i="0" kern="1200" dirty="0">
                          <a:solidFill>
                            <a:schemeClr val="dk1"/>
                          </a:solidFill>
                          <a:effectLst/>
                          <a:latin typeface="+mn-lt"/>
                          <a:ea typeface="+mn-ea"/>
                          <a:cs typeface="+mn-cs"/>
                        </a:rPr>
                        <a:t> si </a:t>
                      </a:r>
                      <a:r>
                        <a:rPr lang="da-DK" sz="1800" b="0" i="0" kern="1200" dirty="0" err="1">
                          <a:solidFill>
                            <a:schemeClr val="dk1"/>
                          </a:solidFill>
                          <a:effectLst/>
                          <a:latin typeface="+mn-lt"/>
                          <a:ea typeface="+mn-ea"/>
                          <a:cs typeface="+mn-cs"/>
                        </a:rPr>
                        <a:t>ðu</a:t>
                      </a:r>
                      <a:r>
                        <a:rPr lang="da-DK" sz="1800" b="0" i="0" kern="1200" dirty="0">
                          <a:solidFill>
                            <a:schemeClr val="dk1"/>
                          </a:solidFill>
                          <a:effectLst/>
                          <a:latin typeface="+mn-lt"/>
                          <a:ea typeface="+mn-ea"/>
                          <a:cs typeface="+mn-cs"/>
                        </a:rPr>
                        <a:t>, o so n </a:t>
                      </a:r>
                      <a:r>
                        <a:rPr lang="da-DK" sz="1800" b="0" i="0" kern="1200" dirty="0" err="1">
                          <a:solidFill>
                            <a:schemeClr val="dk1"/>
                          </a:solidFill>
                          <a:effectLst/>
                          <a:latin typeface="+mn-lt"/>
                          <a:ea typeface="+mn-ea"/>
                          <a:cs typeface="+mn-cs"/>
                        </a:rPr>
                        <a:t>add</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lie:tt</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att</a:t>
                      </a:r>
                      <a:r>
                        <a:rPr lang="da-DK" sz="1800" b="0" i="0" kern="1200" dirty="0">
                          <a:solidFill>
                            <a:schemeClr val="dk1"/>
                          </a:solidFill>
                          <a:effectLst/>
                          <a:latin typeface="+mn-lt"/>
                          <a:ea typeface="+mn-ea"/>
                          <a:cs typeface="+mn-cs"/>
                        </a:rPr>
                        <a:t> </a:t>
                      </a:r>
                      <a:r>
                        <a:rPr lang="da-DK" sz="1800" b="0" i="0" kern="1200" dirty="0" err="1">
                          <a:solidFill>
                            <a:schemeClr val="dk1"/>
                          </a:solidFill>
                          <a:effectLst/>
                          <a:latin typeface="+mn-lt"/>
                          <a:ea typeface="+mn-ea"/>
                          <a:cs typeface="+mn-cs"/>
                        </a:rPr>
                        <a:t>råkågräiur</a:t>
                      </a:r>
                      <a:r>
                        <a:rPr lang="da-DK" sz="1800" b="0" i="0" kern="1200" dirty="0">
                          <a:solidFill>
                            <a:schemeClr val="dk1"/>
                          </a:solidFill>
                          <a:effectLst/>
                          <a:latin typeface="+mn-lt"/>
                          <a:ea typeface="+mn-ea"/>
                          <a:cs typeface="+mn-cs"/>
                        </a:rPr>
                        <a:t> o </a:t>
                      </a:r>
                      <a:r>
                        <a:rPr lang="da-DK" sz="1800" b="0" i="0" kern="1200" dirty="0" err="1">
                          <a:solidFill>
                            <a:schemeClr val="dk1"/>
                          </a:solidFill>
                          <a:effectLst/>
                          <a:latin typeface="+mn-lt"/>
                          <a:ea typeface="+mn-ea"/>
                          <a:cs typeface="+mn-cs"/>
                        </a:rPr>
                        <a:t>råkåtwåln</a:t>
                      </a:r>
                      <a:r>
                        <a:rPr lang="da-DK" sz="1800" b="0" i="0" kern="1200" dirty="0">
                          <a:solidFill>
                            <a:schemeClr val="dk1"/>
                          </a:solidFill>
                          <a:effectLst/>
                          <a:latin typeface="+mn-lt"/>
                          <a:ea typeface="+mn-ea"/>
                          <a:cs typeface="+mn-cs"/>
                        </a:rPr>
                        <a:t> og </a:t>
                      </a:r>
                      <a:r>
                        <a:rPr lang="da-DK" sz="1800" b="0" i="0" kern="1200" dirty="0" err="1">
                          <a:solidFill>
                            <a:schemeClr val="dk1"/>
                          </a:solidFill>
                          <a:effectLst/>
                          <a:latin typeface="+mn-lt"/>
                          <a:ea typeface="+mn-ea"/>
                          <a:cs typeface="+mn-cs"/>
                        </a:rPr>
                        <a:t>eð</a:t>
                      </a:r>
                      <a:r>
                        <a:rPr lang="da-DK" sz="1800" b="0" i="0" kern="1200" dirty="0">
                          <a:solidFill>
                            <a:schemeClr val="dk1"/>
                          </a:solidFill>
                          <a:effectLst/>
                          <a:latin typeface="+mn-lt"/>
                          <a:ea typeface="+mn-ea"/>
                          <a:cs typeface="+mn-cs"/>
                        </a:rPr>
                        <a:t>.</a:t>
                      </a:r>
                      <a:endParaRPr lang="da-DK" dirty="0"/>
                    </a:p>
                  </a:txBody>
                  <a:tcPr/>
                </a:tc>
                <a:extLst>
                  <a:ext uri="{0D108BD9-81ED-4DB2-BD59-A6C34878D82A}">
                    <a16:rowId xmlns:a16="http://schemas.microsoft.com/office/drawing/2014/main" val="261064178"/>
                  </a:ext>
                </a:extLst>
              </a:tr>
            </a:tbl>
          </a:graphicData>
        </a:graphic>
      </p:graphicFrame>
      <p:pic>
        <p:nvPicPr>
          <p:cNvPr id="4" name="Alvdalen-DAL">
            <a:hlinkClick r:id="" action="ppaction://media"/>
            <a:extLst>
              <a:ext uri="{FF2B5EF4-FFF2-40B4-BE49-F238E27FC236}">
                <a16:creationId xmlns:a16="http://schemas.microsoft.com/office/drawing/2014/main" id="{DAE1F422-43CE-CFE9-A20B-68652D16A5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51175" y="5703888"/>
            <a:ext cx="609600" cy="609600"/>
          </a:xfrm>
          <a:prstGeom prst="rect">
            <a:avLst/>
          </a:prstGeom>
        </p:spPr>
      </p:pic>
    </p:spTree>
    <p:extLst>
      <p:ext uri="{BB962C8B-B14F-4D97-AF65-F5344CB8AC3E}">
        <p14:creationId xmlns:p14="http://schemas.microsoft.com/office/powerpoint/2010/main" val="152501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7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321C3AD2-705E-AC22-E493-B85F97D9EA44}"/>
              </a:ext>
            </a:extLst>
          </p:cNvPr>
          <p:cNvPicPr>
            <a:picLocks noChangeAspect="1"/>
          </p:cNvPicPr>
          <p:nvPr/>
        </p:nvPicPr>
        <p:blipFill>
          <a:blip r:embed="rId2"/>
          <a:stretch>
            <a:fillRect/>
          </a:stretch>
        </p:blipFill>
        <p:spPr>
          <a:xfrm>
            <a:off x="0" y="78628"/>
            <a:ext cx="12192000" cy="6700744"/>
          </a:xfrm>
          <a:prstGeom prst="rect">
            <a:avLst/>
          </a:prstGeom>
        </p:spPr>
      </p:pic>
      <p:sp>
        <p:nvSpPr>
          <p:cNvPr id="4" name="Rektangel 3">
            <a:extLst>
              <a:ext uri="{FF2B5EF4-FFF2-40B4-BE49-F238E27FC236}">
                <a16:creationId xmlns:a16="http://schemas.microsoft.com/office/drawing/2014/main" id="{555EA6D5-66F4-A260-59B8-8D2E5B9F64C3}"/>
              </a:ext>
            </a:extLst>
          </p:cNvPr>
          <p:cNvSpPr/>
          <p:nvPr/>
        </p:nvSpPr>
        <p:spPr>
          <a:xfrm>
            <a:off x="2667000" y="2752725"/>
            <a:ext cx="6105525" cy="59055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a-DK"/>
          </a:p>
        </p:txBody>
      </p:sp>
    </p:spTree>
    <p:extLst>
      <p:ext uri="{BB962C8B-B14F-4D97-AF65-F5344CB8AC3E}">
        <p14:creationId xmlns:p14="http://schemas.microsoft.com/office/powerpoint/2010/main" val="2725445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D2A36B6-568B-287F-D192-68893400EC5F}"/>
              </a:ext>
            </a:extLst>
          </p:cNvPr>
          <p:cNvPicPr>
            <a:picLocks noChangeAspect="1"/>
          </p:cNvPicPr>
          <p:nvPr/>
        </p:nvPicPr>
        <p:blipFill>
          <a:blip r:embed="rId2"/>
          <a:stretch>
            <a:fillRect/>
          </a:stretch>
        </p:blipFill>
        <p:spPr>
          <a:xfrm>
            <a:off x="232637" y="0"/>
            <a:ext cx="11726725" cy="6858000"/>
          </a:xfrm>
          <a:prstGeom prst="rect">
            <a:avLst/>
          </a:prstGeom>
        </p:spPr>
      </p:pic>
    </p:spTree>
    <p:extLst>
      <p:ext uri="{BB962C8B-B14F-4D97-AF65-F5344CB8AC3E}">
        <p14:creationId xmlns:p14="http://schemas.microsoft.com/office/powerpoint/2010/main" val="564266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86AFE3A8-B43B-E69B-2D87-3A4BB69F05FA}"/>
              </a:ext>
            </a:extLst>
          </p:cNvPr>
          <p:cNvPicPr>
            <a:picLocks noChangeAspect="1"/>
          </p:cNvPicPr>
          <p:nvPr/>
        </p:nvPicPr>
        <p:blipFill>
          <a:blip r:embed="rId2"/>
          <a:stretch>
            <a:fillRect/>
          </a:stretch>
        </p:blipFill>
        <p:spPr>
          <a:xfrm>
            <a:off x="621166" y="0"/>
            <a:ext cx="7497567"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Billede 4">
            <a:extLst>
              <a:ext uri="{FF2B5EF4-FFF2-40B4-BE49-F238E27FC236}">
                <a16:creationId xmlns:a16="http://schemas.microsoft.com/office/drawing/2014/main" id="{D128D26A-ECE9-09BD-E8BE-EF0963F9136F}"/>
              </a:ext>
            </a:extLst>
          </p:cNvPr>
          <p:cNvPicPr>
            <a:picLocks noChangeAspect="1"/>
          </p:cNvPicPr>
          <p:nvPr/>
        </p:nvPicPr>
        <p:blipFill>
          <a:blip r:embed="rId3"/>
          <a:stretch>
            <a:fillRect/>
          </a:stretch>
        </p:blipFill>
        <p:spPr>
          <a:xfrm>
            <a:off x="6477259" y="618564"/>
            <a:ext cx="5093575" cy="4589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Ellipse 6">
            <a:extLst>
              <a:ext uri="{FF2B5EF4-FFF2-40B4-BE49-F238E27FC236}">
                <a16:creationId xmlns:a16="http://schemas.microsoft.com/office/drawing/2014/main" id="{3540FEB3-749C-0964-61DC-890D15C646ED}"/>
              </a:ext>
            </a:extLst>
          </p:cNvPr>
          <p:cNvSpPr/>
          <p:nvPr/>
        </p:nvSpPr>
        <p:spPr>
          <a:xfrm>
            <a:off x="2187388" y="2841812"/>
            <a:ext cx="1317812" cy="277906"/>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a:p>
        </p:txBody>
      </p:sp>
      <p:cxnSp>
        <p:nvCxnSpPr>
          <p:cNvPr id="9" name="Lige pilforbindelse 8">
            <a:extLst>
              <a:ext uri="{FF2B5EF4-FFF2-40B4-BE49-F238E27FC236}">
                <a16:creationId xmlns:a16="http://schemas.microsoft.com/office/drawing/2014/main" id="{E9055335-AB63-D895-92E4-EACB17A05FAB}"/>
              </a:ext>
            </a:extLst>
          </p:cNvPr>
          <p:cNvCxnSpPr>
            <a:cxnSpLocks/>
            <a:stCxn id="7" idx="6"/>
          </p:cNvCxnSpPr>
          <p:nvPr/>
        </p:nvCxnSpPr>
        <p:spPr>
          <a:xfrm flipV="1">
            <a:off x="3505200" y="2366682"/>
            <a:ext cx="2823882" cy="61408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1" name="Ellipse 10">
            <a:extLst>
              <a:ext uri="{FF2B5EF4-FFF2-40B4-BE49-F238E27FC236}">
                <a16:creationId xmlns:a16="http://schemas.microsoft.com/office/drawing/2014/main" id="{26F22194-E69C-5B27-735F-BAE097617B50}"/>
              </a:ext>
            </a:extLst>
          </p:cNvPr>
          <p:cNvSpPr/>
          <p:nvPr/>
        </p:nvSpPr>
        <p:spPr>
          <a:xfrm>
            <a:off x="7252447" y="3532093"/>
            <a:ext cx="1586753" cy="313765"/>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0882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046C5889-FD97-0B5C-8578-DA24550BE316}"/>
              </a:ext>
            </a:extLst>
          </p:cNvPr>
          <p:cNvSpPr txBox="1"/>
          <p:nvPr/>
        </p:nvSpPr>
        <p:spPr>
          <a:xfrm>
            <a:off x="1216790" y="2323831"/>
            <a:ext cx="10259540" cy="1323439"/>
          </a:xfrm>
          <a:prstGeom prst="rect">
            <a:avLst/>
          </a:prstGeom>
          <a:noFill/>
        </p:spPr>
        <p:txBody>
          <a:bodyPr wrap="none" rtlCol="0">
            <a:spAutoFit/>
          </a:bodyPr>
          <a:lstStyle/>
          <a:p>
            <a:r>
              <a:rPr lang="da-DK" sz="8000" dirty="0">
                <a:latin typeface="Aesthetic" pitchFamily="2" charset="0"/>
              </a:rPr>
              <a:t>TAKK</a:t>
            </a:r>
            <a:r>
              <a:rPr lang="da-DK" sz="1400" dirty="0">
                <a:latin typeface="Aesthetic" pitchFamily="2" charset="0"/>
              </a:rPr>
              <a:t>(NO) </a:t>
            </a:r>
            <a:r>
              <a:rPr lang="da-DK" sz="8000" dirty="0">
                <a:latin typeface="Aesthetic" pitchFamily="2" charset="0"/>
              </a:rPr>
              <a:t>– TACK </a:t>
            </a:r>
            <a:r>
              <a:rPr lang="da-DK" sz="1400" dirty="0">
                <a:latin typeface="Aesthetic" pitchFamily="2" charset="0"/>
              </a:rPr>
              <a:t>(SV) </a:t>
            </a:r>
            <a:r>
              <a:rPr lang="da-DK" sz="8000" dirty="0">
                <a:latin typeface="Aesthetic" pitchFamily="2" charset="0"/>
              </a:rPr>
              <a:t>– TAK</a:t>
            </a:r>
            <a:r>
              <a:rPr lang="da-DK" sz="1400" dirty="0">
                <a:latin typeface="Aesthetic" pitchFamily="2" charset="0"/>
              </a:rPr>
              <a:t>(DK)</a:t>
            </a:r>
          </a:p>
        </p:txBody>
      </p:sp>
      <p:sp>
        <p:nvSpPr>
          <p:cNvPr id="3" name="Tekstfelt 2">
            <a:extLst>
              <a:ext uri="{FF2B5EF4-FFF2-40B4-BE49-F238E27FC236}">
                <a16:creationId xmlns:a16="http://schemas.microsoft.com/office/drawing/2014/main" id="{B631621D-A5AF-3170-0C09-13997EE0F430}"/>
              </a:ext>
            </a:extLst>
          </p:cNvPr>
          <p:cNvSpPr txBox="1"/>
          <p:nvPr/>
        </p:nvSpPr>
        <p:spPr>
          <a:xfrm>
            <a:off x="1422978" y="4538113"/>
            <a:ext cx="3196516" cy="1323439"/>
          </a:xfrm>
          <a:prstGeom prst="rect">
            <a:avLst/>
          </a:prstGeom>
          <a:noFill/>
        </p:spPr>
        <p:txBody>
          <a:bodyPr wrap="none" rtlCol="0">
            <a:spAutoFit/>
          </a:bodyPr>
          <a:lstStyle/>
          <a:p>
            <a:r>
              <a:rPr lang="da-DK" sz="8000">
                <a:latin typeface="Aesthetic" pitchFamily="2" charset="0"/>
              </a:rPr>
              <a:t>TOKK</a:t>
            </a:r>
            <a:r>
              <a:rPr lang="da-DK" sz="1400" dirty="0">
                <a:latin typeface="Aesthetic" pitchFamily="2" charset="0"/>
              </a:rPr>
              <a:t>(</a:t>
            </a:r>
            <a:r>
              <a:rPr lang="da-DK" sz="1400" dirty="0" err="1">
                <a:latin typeface="Aesthetic" pitchFamily="2" charset="0"/>
              </a:rPr>
              <a:t>Älvdalska</a:t>
            </a:r>
            <a:r>
              <a:rPr lang="da-DK" sz="1400" dirty="0">
                <a:latin typeface="Aesthetic" pitchFamily="2" charset="0"/>
              </a:rPr>
              <a:t>)</a:t>
            </a:r>
          </a:p>
        </p:txBody>
      </p:sp>
    </p:spTree>
    <p:extLst>
      <p:ext uri="{BB962C8B-B14F-4D97-AF65-F5344CB8AC3E}">
        <p14:creationId xmlns:p14="http://schemas.microsoft.com/office/powerpoint/2010/main" val="42411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1B47E8-09AB-D5C1-345C-B8553C4F5945}"/>
              </a:ext>
            </a:extLst>
          </p:cNvPr>
          <p:cNvSpPr>
            <a:spLocks noChangeArrowheads="1"/>
          </p:cNvSpPr>
          <p:nvPr/>
        </p:nvSpPr>
        <p:spPr bwMode="auto">
          <a:xfrm>
            <a:off x="322730" y="651673"/>
            <a:ext cx="11412098" cy="601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da-DK" altLang="da-DK" sz="1600" b="0" i="0"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Bibliografi</a:t>
            </a: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Bandle</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O. (Red.). (2002). </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Nordic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Languages</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Årg</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1). Walter de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Gruyter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Bandle</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O. (Red.). (2002). </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Nordic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Languages</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Årg</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2). Walter de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Gruyter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Byrman</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Y.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Februar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2016). Hur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går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för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älvdalskan</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(E.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Rasper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Red.)</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Dalarna</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(2022).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Hentet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fra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Institutet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för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språk</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och</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folkminnen</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https://www.isof.se/lar-dig-mer/kunskapsbanker/lar-dig-mer-om-svenska-dialekter/utforska-sveriges-dialekter/sveamal/dalarna</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Ejskjær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I., &amp; Lund, J. (2022).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danske</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dialekter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Hentet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fra Den Store Dansk: https://denstoredanske.lex.dk/danske_dialekter#-Konsonantisme</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Hansen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Schoonderbeek</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I. (2022).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Jysk</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Aarhus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Universitetsforlag</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Karker, A. (2011 -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revideret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udvidet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udgave</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Dansk i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tusind</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år</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 .</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Modersmål-selskabet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Kristiansen</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Gregersen</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Møller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E., &amp; Pedersen, I. L. (Red.). (2003). </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Dansk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sproglære</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Dansklærerforeningen</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Kværness</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G. (2014).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Leve</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dialekten</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Cappelen</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Damn</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Lindström</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 (2019). </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100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svenska</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dialekter</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Bonnier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Fakta</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McWhorther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J. (19.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Januar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2016).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What's</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language</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anyway? </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Atlantic</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McWhorther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J. (2016).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What's</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 Language Anyway? </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Atlantic</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Qvist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P.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u.d</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Middelalder</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1100-1550</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Hentet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2023 fra dialekt.dk: https://dialekt.ku.dk/sproghistorie/middelalder/</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Rischel</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J. (2020).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dialekt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Hentet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fra Den Store Danske: https://denstoredanske.lex.dk/dialekt</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Sletten</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I. S. (Red.). (2004).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Nordens</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sprog</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med</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rødder</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og</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fødder</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Norden</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Utforska</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Sveriges</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dialekter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(2020).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Hentet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fra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Institutet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för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språk</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och</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folkminnen</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https://www.isof.se/lar-dig-mer/kunskapsbanker/lar-dig-mer-om-svenska-dialekter/utforska-sveriges-dialekter</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Vikør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L. S.,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Jahr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E. H., Berg-</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Nordlie</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M., &amp; Thorvaldsen, B. Ø. (2023).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språk</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i Norge</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Hentet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fra Store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Norske</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Leksikon</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https://snl.no/spr%C3%A5k_i_Norge</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Värmland</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(2020).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Hentet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fra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Institutet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för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språk</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och</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folkminnen</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https://www.isof.se/lar-dig-mer/kunskapsbanker/lar-dig-mer-om-svenska-dialekter/utforska-sveriges-dialekter/gotamal/varmland</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Weinreich</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U., &amp; Ipsen, M. B. (Red.). (2020).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Sprog</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på</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grænsen</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Grenzsprachen</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Modersmål-selskabet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Aarhus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Universitet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u.d</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Danske </a:t>
            </a:r>
            <a:r>
              <a:rPr kumimoji="0" lang="fr-BE" altLang="da-DK"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dialekter</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BE" altLang="da-DK"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Hentet</a:t>
            </a:r>
            <a:r>
              <a:rPr kumimoji="0" lang="fr-BE" altLang="da-DK"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fra danmarkshistorien.dk: https://danmarkshistorien.dk/kilder/lydklip/danske-dialekter</a:t>
            </a:r>
            <a:endParaRPr kumimoji="0" lang="da-DK" altLang="da-DK" sz="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000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E4A68-2DC8-8283-2C0F-2DAC22E89229}"/>
              </a:ext>
            </a:extLst>
          </p:cNvPr>
          <p:cNvSpPr>
            <a:spLocks noGrp="1"/>
          </p:cNvSpPr>
          <p:nvPr>
            <p:ph type="title"/>
          </p:nvPr>
        </p:nvSpPr>
        <p:spPr/>
        <p:txBody>
          <a:bodyPr/>
          <a:lstStyle/>
          <a:p>
            <a:endParaRPr lang="da-DK"/>
          </a:p>
        </p:txBody>
      </p:sp>
      <p:pic>
        <p:nvPicPr>
          <p:cNvPr id="4" name="Billede 3" descr="Et billede, der indeholder tekst, kort, atlas, skærmbillede&#10;&#10;Automatisk genereret beskrivelse">
            <a:extLst>
              <a:ext uri="{FF2B5EF4-FFF2-40B4-BE49-F238E27FC236}">
                <a16:creationId xmlns:a16="http://schemas.microsoft.com/office/drawing/2014/main" id="{47DA634E-3233-0727-D7DA-601A678AD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573" y="76079"/>
            <a:ext cx="6922756" cy="6705843"/>
          </a:xfrm>
          <a:prstGeom prst="rect">
            <a:avLst/>
          </a:prstGeom>
        </p:spPr>
      </p:pic>
      <p:sp>
        <p:nvSpPr>
          <p:cNvPr id="7" name="Pladsholder til indhold 6">
            <a:extLst>
              <a:ext uri="{FF2B5EF4-FFF2-40B4-BE49-F238E27FC236}">
                <a16:creationId xmlns:a16="http://schemas.microsoft.com/office/drawing/2014/main" id="{5CC0ABAB-D8B4-F434-1704-7BA89453ECB7}"/>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3923598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kort, atlas, skærmbillede&#10;&#10;Automatisk genereret beskrivelse">
            <a:extLst>
              <a:ext uri="{FF2B5EF4-FFF2-40B4-BE49-F238E27FC236}">
                <a16:creationId xmlns:a16="http://schemas.microsoft.com/office/drawing/2014/main" id="{47DA634E-3233-0727-D7DA-601A678AD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14" y="197224"/>
            <a:ext cx="3374857" cy="3269111"/>
          </a:xfrm>
          <a:prstGeom prst="rect">
            <a:avLst/>
          </a:prstGeom>
        </p:spPr>
      </p:pic>
      <p:pic>
        <p:nvPicPr>
          <p:cNvPr id="1026" name="Picture 2" descr="Danske dialekter">
            <a:extLst>
              <a:ext uri="{FF2B5EF4-FFF2-40B4-BE49-F238E27FC236}">
                <a16:creationId xmlns:a16="http://schemas.microsoft.com/office/drawing/2014/main" id="{6C775F96-5AC1-D8B7-96C6-BA8BE2487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992" y="385760"/>
            <a:ext cx="7924094" cy="4987518"/>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a:extLst>
              <a:ext uri="{FF2B5EF4-FFF2-40B4-BE49-F238E27FC236}">
                <a16:creationId xmlns:a16="http://schemas.microsoft.com/office/drawing/2014/main" id="{55EDC4A9-F3CE-25D2-DA47-D6A2AC46B511}"/>
              </a:ext>
            </a:extLst>
          </p:cNvPr>
          <p:cNvSpPr txBox="1"/>
          <p:nvPr/>
        </p:nvSpPr>
        <p:spPr>
          <a:xfrm>
            <a:off x="9473067" y="6217092"/>
            <a:ext cx="1840376" cy="276999"/>
          </a:xfrm>
          <a:prstGeom prst="rect">
            <a:avLst/>
          </a:prstGeom>
          <a:noFill/>
        </p:spPr>
        <p:txBody>
          <a:bodyPr wrap="none" rtlCol="0">
            <a:spAutoFit/>
          </a:bodyPr>
          <a:lstStyle/>
          <a:p>
            <a:r>
              <a:rPr lang="da-DK" sz="1200" dirty="0"/>
              <a:t>Billede: Aarhus Universitet</a:t>
            </a:r>
          </a:p>
        </p:txBody>
      </p:sp>
    </p:spTree>
    <p:extLst>
      <p:ext uri="{BB962C8B-B14F-4D97-AF65-F5344CB8AC3E}">
        <p14:creationId xmlns:p14="http://schemas.microsoft.com/office/powerpoint/2010/main" val="896068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kort, atlas, skærmbillede&#10;&#10;Automatisk genereret beskrivelse">
            <a:extLst>
              <a:ext uri="{FF2B5EF4-FFF2-40B4-BE49-F238E27FC236}">
                <a16:creationId xmlns:a16="http://schemas.microsoft.com/office/drawing/2014/main" id="{47DA634E-3233-0727-D7DA-601A678AD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14" y="197224"/>
            <a:ext cx="3374857" cy="3269111"/>
          </a:xfrm>
          <a:prstGeom prst="rect">
            <a:avLst/>
          </a:prstGeom>
        </p:spPr>
      </p:pic>
      <p:pic>
        <p:nvPicPr>
          <p:cNvPr id="1026" name="Picture 2" descr="Danske dialekter">
            <a:extLst>
              <a:ext uri="{FF2B5EF4-FFF2-40B4-BE49-F238E27FC236}">
                <a16:creationId xmlns:a16="http://schemas.microsoft.com/office/drawing/2014/main" id="{6C775F96-5AC1-D8B7-96C6-BA8BE2487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45" y="4043360"/>
            <a:ext cx="3103794" cy="19535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4788E93-F150-EDDE-C1C5-E9192547D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073" y="226687"/>
            <a:ext cx="4762500" cy="59817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F4998CA4-FF18-44BC-48AA-1EE814FBA2AB}"/>
              </a:ext>
            </a:extLst>
          </p:cNvPr>
          <p:cNvSpPr txBox="1"/>
          <p:nvPr/>
        </p:nvSpPr>
        <p:spPr>
          <a:xfrm>
            <a:off x="9304513" y="6477424"/>
            <a:ext cx="1502334" cy="307777"/>
          </a:xfrm>
          <a:prstGeom prst="rect">
            <a:avLst/>
          </a:prstGeom>
          <a:noFill/>
        </p:spPr>
        <p:txBody>
          <a:bodyPr wrap="none" rtlCol="0">
            <a:spAutoFit/>
          </a:bodyPr>
          <a:lstStyle/>
          <a:p>
            <a:r>
              <a:rPr lang="da-DK" sz="1400" dirty="0"/>
              <a:t>Billede: Wikipedia</a:t>
            </a:r>
          </a:p>
        </p:txBody>
      </p:sp>
    </p:spTree>
    <p:extLst>
      <p:ext uri="{BB962C8B-B14F-4D97-AF65-F5344CB8AC3E}">
        <p14:creationId xmlns:p14="http://schemas.microsoft.com/office/powerpoint/2010/main" val="2451415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kort, atlas, skærmbillede&#10;&#10;Automatisk genereret beskrivelse">
            <a:extLst>
              <a:ext uri="{FF2B5EF4-FFF2-40B4-BE49-F238E27FC236}">
                <a16:creationId xmlns:a16="http://schemas.microsoft.com/office/drawing/2014/main" id="{47DA634E-3233-0727-D7DA-601A678AD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14" y="197224"/>
            <a:ext cx="3374857" cy="3269111"/>
          </a:xfrm>
          <a:prstGeom prst="rect">
            <a:avLst/>
          </a:prstGeom>
        </p:spPr>
      </p:pic>
      <p:pic>
        <p:nvPicPr>
          <p:cNvPr id="1026" name="Picture 2" descr="Danske dialekter">
            <a:extLst>
              <a:ext uri="{FF2B5EF4-FFF2-40B4-BE49-F238E27FC236}">
                <a16:creationId xmlns:a16="http://schemas.microsoft.com/office/drawing/2014/main" id="{6C775F96-5AC1-D8B7-96C6-BA8BE2487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45" y="4043360"/>
            <a:ext cx="3103794" cy="19535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4788E93-F150-EDDE-C1C5-E9192547D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8127" y="403520"/>
            <a:ext cx="2274298" cy="28565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Norske dialekter / Dialekter / Norsk / Byparken 3–4 / Salaby Skole">
            <a:extLst>
              <a:ext uri="{FF2B5EF4-FFF2-40B4-BE49-F238E27FC236}">
                <a16:creationId xmlns:a16="http://schemas.microsoft.com/office/drawing/2014/main" id="{1EA3ED28-F593-FA5B-69D9-54622F24B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781" y="403520"/>
            <a:ext cx="4909062" cy="5745637"/>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6726CB9C-3DA0-9642-FE3E-8FC93F60985C}"/>
              </a:ext>
            </a:extLst>
          </p:cNvPr>
          <p:cNvSpPr txBox="1"/>
          <p:nvPr/>
        </p:nvSpPr>
        <p:spPr>
          <a:xfrm>
            <a:off x="7825079" y="6335551"/>
            <a:ext cx="2339102" cy="369332"/>
          </a:xfrm>
          <a:prstGeom prst="rect">
            <a:avLst/>
          </a:prstGeom>
          <a:noFill/>
        </p:spPr>
        <p:txBody>
          <a:bodyPr wrap="none" rtlCol="0">
            <a:spAutoFit/>
          </a:bodyPr>
          <a:lstStyle/>
          <a:p>
            <a:r>
              <a:rPr lang="da-DK" dirty="0"/>
              <a:t>Billede: </a:t>
            </a:r>
            <a:r>
              <a:rPr lang="da-DK" dirty="0" err="1"/>
              <a:t>Amendor</a:t>
            </a:r>
            <a:r>
              <a:rPr lang="da-DK" dirty="0"/>
              <a:t>/</a:t>
            </a:r>
            <a:r>
              <a:rPr lang="da-DK" dirty="0" err="1"/>
              <a:t>Ndla</a:t>
            </a:r>
            <a:endParaRPr lang="da-DK" dirty="0"/>
          </a:p>
        </p:txBody>
      </p:sp>
    </p:spTree>
    <p:extLst>
      <p:ext uri="{BB962C8B-B14F-4D97-AF65-F5344CB8AC3E}">
        <p14:creationId xmlns:p14="http://schemas.microsoft.com/office/powerpoint/2010/main" val="2216743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DAD76-03F9-2F18-769A-04D531A3E082}"/>
              </a:ext>
            </a:extLst>
          </p:cNvPr>
          <p:cNvSpPr>
            <a:spLocks noGrp="1"/>
          </p:cNvSpPr>
          <p:nvPr>
            <p:ph type="title"/>
          </p:nvPr>
        </p:nvSpPr>
        <p:spPr>
          <a:xfrm>
            <a:off x="5035296" y="4836541"/>
            <a:ext cx="10515600" cy="1325563"/>
          </a:xfrm>
        </p:spPr>
        <p:txBody>
          <a:bodyPr/>
          <a:lstStyle/>
          <a:p>
            <a:r>
              <a:rPr lang="fr-BE" sz="1800" kern="100" dirty="0" err="1">
                <a:effectLst/>
                <a:latin typeface="Calibri" panose="020F0502020204030204" pitchFamily="34" charset="0"/>
                <a:ea typeface="Calibri" panose="020F0502020204030204" pitchFamily="34" charset="0"/>
                <a:cs typeface="Arial" panose="020B0604020202020204" pitchFamily="34" charset="0"/>
              </a:rPr>
              <a:t>McWhorther</a:t>
            </a:r>
            <a:r>
              <a:rPr lang="fr-BE" sz="1800" kern="100" dirty="0">
                <a:effectLst/>
                <a:latin typeface="Calibri" panose="020F0502020204030204" pitchFamily="34" charset="0"/>
                <a:ea typeface="Calibri" panose="020F0502020204030204" pitchFamily="34" charset="0"/>
                <a:cs typeface="Arial" panose="020B0604020202020204" pitchFamily="34" charset="0"/>
              </a:rPr>
              <a:t>, J. (2016). </a:t>
            </a:r>
            <a:r>
              <a:rPr lang="fr-BE" sz="1800" kern="100" dirty="0" err="1">
                <a:effectLst/>
                <a:latin typeface="Calibri" panose="020F0502020204030204" pitchFamily="34" charset="0"/>
                <a:ea typeface="Calibri" panose="020F0502020204030204" pitchFamily="34" charset="0"/>
                <a:cs typeface="Arial" panose="020B0604020202020204" pitchFamily="34" charset="0"/>
              </a:rPr>
              <a:t>What's</a:t>
            </a:r>
            <a:r>
              <a:rPr lang="fr-BE" sz="1800" kern="100" dirty="0">
                <a:effectLst/>
                <a:latin typeface="Calibri" panose="020F0502020204030204" pitchFamily="34" charset="0"/>
                <a:ea typeface="Calibri" panose="020F0502020204030204" pitchFamily="34" charset="0"/>
                <a:cs typeface="Arial" panose="020B0604020202020204" pitchFamily="34" charset="0"/>
              </a:rPr>
              <a:t> a Language Anyway? </a:t>
            </a:r>
            <a:r>
              <a:rPr lang="fr-BE" sz="1800" i="1" kern="100" dirty="0">
                <a:effectLst/>
                <a:latin typeface="Calibri" panose="020F0502020204030204" pitchFamily="34" charset="0"/>
                <a:ea typeface="Calibri" panose="020F0502020204030204" pitchFamily="34" charset="0"/>
                <a:cs typeface="Arial" panose="020B0604020202020204" pitchFamily="34" charset="0"/>
              </a:rPr>
              <a:t>The Atlantic</a:t>
            </a:r>
            <a:r>
              <a:rPr lang="fr-BE" sz="1800" kern="100" dirty="0">
                <a:effectLst/>
                <a:latin typeface="Calibri" panose="020F0502020204030204" pitchFamily="34" charset="0"/>
                <a:ea typeface="Calibri" panose="020F0502020204030204" pitchFamily="34" charset="0"/>
                <a:cs typeface="Arial" panose="020B0604020202020204" pitchFamily="34" charset="0"/>
              </a:rPr>
              <a:t>.</a:t>
            </a:r>
            <a:br>
              <a:rPr lang="da-DK" sz="1800" kern="100" dirty="0">
                <a:effectLst/>
                <a:latin typeface="Calibri" panose="020F0502020204030204" pitchFamily="34" charset="0"/>
                <a:ea typeface="Calibri" panose="020F0502020204030204" pitchFamily="34" charset="0"/>
                <a:cs typeface="Arial" panose="020B0604020202020204" pitchFamily="34" charset="0"/>
              </a:rPr>
            </a:br>
            <a:endParaRPr lang="da-DK" dirty="0"/>
          </a:p>
        </p:txBody>
      </p:sp>
      <p:pic>
        <p:nvPicPr>
          <p:cNvPr id="5" name="Billede 4">
            <a:extLst>
              <a:ext uri="{FF2B5EF4-FFF2-40B4-BE49-F238E27FC236}">
                <a16:creationId xmlns:a16="http://schemas.microsoft.com/office/drawing/2014/main" id="{E578D0A8-D416-3B48-05CC-A808B551C8F4}"/>
              </a:ext>
            </a:extLst>
          </p:cNvPr>
          <p:cNvPicPr>
            <a:picLocks noChangeAspect="1"/>
          </p:cNvPicPr>
          <p:nvPr/>
        </p:nvPicPr>
        <p:blipFill>
          <a:blip r:embed="rId2"/>
          <a:stretch>
            <a:fillRect/>
          </a:stretch>
        </p:blipFill>
        <p:spPr>
          <a:xfrm>
            <a:off x="1456582" y="1466685"/>
            <a:ext cx="8649907" cy="2819794"/>
          </a:xfrm>
          <a:prstGeom prst="rect">
            <a:avLst/>
          </a:prstGeom>
        </p:spPr>
      </p:pic>
    </p:spTree>
    <p:extLst>
      <p:ext uri="{BB962C8B-B14F-4D97-AF65-F5344CB8AC3E}">
        <p14:creationId xmlns:p14="http://schemas.microsoft.com/office/powerpoint/2010/main" val="332681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dsholder til indhold 4" descr="Et billede, der indeholder tekst, træ, tegning, plakat&#10;&#10;Automatisk genereret beskrivelse">
            <a:extLst>
              <a:ext uri="{FF2B5EF4-FFF2-40B4-BE49-F238E27FC236}">
                <a16:creationId xmlns:a16="http://schemas.microsoft.com/office/drawing/2014/main" id="{2FB183B0-2074-910E-6299-F1D5AD788F3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586" b="31174"/>
          <a:stretch/>
        </p:blipFill>
        <p:spPr>
          <a:xfrm>
            <a:off x="20" y="1282"/>
            <a:ext cx="12191980" cy="6856718"/>
          </a:xfrm>
          <a:prstGeom prst="rect">
            <a:avLst/>
          </a:prstGeom>
        </p:spPr>
      </p:pic>
      <p:sp>
        <p:nvSpPr>
          <p:cNvPr id="6" name="Tekstfelt 5">
            <a:extLst>
              <a:ext uri="{FF2B5EF4-FFF2-40B4-BE49-F238E27FC236}">
                <a16:creationId xmlns:a16="http://schemas.microsoft.com/office/drawing/2014/main" id="{65959F4D-3611-523F-6555-C18DC189B559}"/>
              </a:ext>
            </a:extLst>
          </p:cNvPr>
          <p:cNvSpPr txBox="1"/>
          <p:nvPr/>
        </p:nvSpPr>
        <p:spPr>
          <a:xfrm>
            <a:off x="273427" y="6353068"/>
            <a:ext cx="2488061"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1100" dirty="0"/>
              <a:t>Illustration </a:t>
            </a:r>
            <a:r>
              <a:rPr lang="da-DK" sz="1100" dirty="0" err="1"/>
              <a:t>réalisée</a:t>
            </a:r>
            <a:r>
              <a:rPr lang="da-DK" sz="1100" dirty="0"/>
              <a:t> par Minna Sundberg</a:t>
            </a:r>
          </a:p>
        </p:txBody>
      </p:sp>
    </p:spTree>
    <p:extLst>
      <p:ext uri="{BB962C8B-B14F-4D97-AF65-F5344CB8AC3E}">
        <p14:creationId xmlns:p14="http://schemas.microsoft.com/office/powerpoint/2010/main" val="166072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5BCA2A92-3C95-64AC-5F2B-A8D5126E21E2}"/>
              </a:ext>
            </a:extLst>
          </p:cNvPr>
          <p:cNvPicPr>
            <a:picLocks noGrp="1" noChangeAspect="1"/>
          </p:cNvPicPr>
          <p:nvPr>
            <p:ph idx="1"/>
          </p:nvPr>
        </p:nvPicPr>
        <p:blipFill>
          <a:blip r:embed="rId2"/>
          <a:stretch>
            <a:fillRect/>
          </a:stretch>
        </p:blipFill>
        <p:spPr>
          <a:xfrm>
            <a:off x="643467" y="1643295"/>
            <a:ext cx="10905066" cy="3571408"/>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58331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1200</Words>
  <Application>Microsoft Office PowerPoint</Application>
  <PresentationFormat>Widescreen</PresentationFormat>
  <Paragraphs>99</Paragraphs>
  <Slides>27</Slides>
  <Notes>0</Notes>
  <HiddenSlides>0</HiddenSlides>
  <MMClips>2</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27</vt:i4>
      </vt:variant>
    </vt:vector>
  </HeadingPairs>
  <TitlesOfParts>
    <vt:vector size="34" baseType="lpstr">
      <vt:lpstr>Aesthetic</vt:lpstr>
      <vt:lpstr>-apple-system</vt:lpstr>
      <vt:lpstr>Arial</vt:lpstr>
      <vt:lpstr>Calibri</vt:lpstr>
      <vt:lpstr>Calibri Light</vt:lpstr>
      <vt:lpstr>Century Gothic</vt:lpstr>
      <vt:lpstr>Office-tema</vt:lpstr>
      <vt:lpstr>Entre langues et dialectes en Scandinavie : quand l’histoire et la politique bousculent les repères </vt:lpstr>
      <vt:lpstr>PowerPoint-præsentation</vt:lpstr>
      <vt:lpstr>PowerPoint-præsentation</vt:lpstr>
      <vt:lpstr>PowerPoint-præsentation</vt:lpstr>
      <vt:lpstr>PowerPoint-præsentation</vt:lpstr>
      <vt:lpstr>PowerPoint-præsentation</vt:lpstr>
      <vt:lpstr>McWhorther, J. (2016). What's a Language Anyway? The Atlantic.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 langues et dialectes en Scandinavie : quand l’histoire et la politique bousculent les repères </dc:title>
  <dc:creator>Julien Degueldre</dc:creator>
  <cp:lastModifiedBy>Julien DEGUELDRE</cp:lastModifiedBy>
  <cp:revision>9</cp:revision>
  <dcterms:created xsi:type="dcterms:W3CDTF">2023-12-13T08:58:03Z</dcterms:created>
  <dcterms:modified xsi:type="dcterms:W3CDTF">2023-12-21T11:15:27Z</dcterms:modified>
</cp:coreProperties>
</file>