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97" r:id="rId5"/>
    <p:sldId id="442" r:id="rId6"/>
    <p:sldId id="257" r:id="rId7"/>
    <p:sldId id="443" r:id="rId8"/>
    <p:sldId id="259" r:id="rId9"/>
    <p:sldId id="261" r:id="rId10"/>
    <p:sldId id="283" r:id="rId11"/>
    <p:sldId id="270" r:id="rId12"/>
    <p:sldId id="262" r:id="rId13"/>
    <p:sldId id="271" r:id="rId14"/>
    <p:sldId id="269" r:id="rId15"/>
    <p:sldId id="263" r:id="rId16"/>
    <p:sldId id="273" r:id="rId17"/>
    <p:sldId id="272" r:id="rId18"/>
    <p:sldId id="274" r:id="rId19"/>
    <p:sldId id="275" r:id="rId20"/>
    <p:sldId id="266" r:id="rId21"/>
    <p:sldId id="267" r:id="rId22"/>
    <p:sldId id="281" r:id="rId23"/>
    <p:sldId id="439" r:id="rId24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CE638"/>
    <a:srgbClr val="BD2250"/>
    <a:srgbClr val="C40C42"/>
    <a:srgbClr val="A80039"/>
    <a:srgbClr val="C44C4C"/>
    <a:srgbClr val="969696"/>
    <a:srgbClr val="00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46269-7B50-4CF4-8DB9-F543C40408CC}" v="203" dt="2023-11-23T21:25:20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89673" autoAdjust="0"/>
  </p:normalViewPr>
  <p:slideViewPr>
    <p:cSldViewPr snapToGrid="0">
      <p:cViewPr varScale="1">
        <p:scale>
          <a:sx n="79" d="100"/>
          <a:sy n="79" d="100"/>
        </p:scale>
        <p:origin x="965" y="43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3307" y="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BERTIEAUX" userId="161830c8-f312-4332-827e-c8f8681f13da" providerId="ADAL" clId="{E2446269-7B50-4CF4-8DB9-F543C40408CC}"/>
    <pc:docChg chg="undo custSel addSld delSld modSld sldOrd">
      <pc:chgData name="Denis BERTIEAUX" userId="161830c8-f312-4332-827e-c8f8681f13da" providerId="ADAL" clId="{E2446269-7B50-4CF4-8DB9-F543C40408CC}" dt="2023-12-01T12:22:08.096" v="578" actId="20577"/>
      <pc:docMkLst>
        <pc:docMk/>
      </pc:docMkLst>
      <pc:sldChg chg="modSp mod modNotes">
        <pc:chgData name="Denis BERTIEAUX" userId="161830c8-f312-4332-827e-c8f8681f13da" providerId="ADAL" clId="{E2446269-7B50-4CF4-8DB9-F543C40408CC}" dt="2023-12-01T12:21:10.198" v="570" actId="20577"/>
        <pc:sldMkLst>
          <pc:docMk/>
          <pc:sldMk cId="2470882733" sldId="257"/>
        </pc:sldMkLst>
        <pc:spChg chg="mod">
          <ac:chgData name="Denis BERTIEAUX" userId="161830c8-f312-4332-827e-c8f8681f13da" providerId="ADAL" clId="{E2446269-7B50-4CF4-8DB9-F543C40408CC}" dt="2023-11-23T20:47:14.539" v="34" actId="20577"/>
          <ac:spMkLst>
            <pc:docMk/>
            <pc:sldMk cId="2470882733" sldId="257"/>
            <ac:spMk id="3" creationId="{CCFD926A-A4B2-8F18-9F88-3FBF7AD9BC1E}"/>
          </ac:spMkLst>
        </pc:spChg>
      </pc:sldChg>
      <pc:sldChg chg="del">
        <pc:chgData name="Denis BERTIEAUX" userId="161830c8-f312-4332-827e-c8f8681f13da" providerId="ADAL" clId="{E2446269-7B50-4CF4-8DB9-F543C40408CC}" dt="2023-11-23T20:49:49.968" v="35" actId="2696"/>
        <pc:sldMkLst>
          <pc:docMk/>
          <pc:sldMk cId="1624286407" sldId="258"/>
        </pc:sldMkLst>
      </pc:sldChg>
      <pc:sldChg chg="modSp mod modNotes">
        <pc:chgData name="Denis BERTIEAUX" userId="161830c8-f312-4332-827e-c8f8681f13da" providerId="ADAL" clId="{E2446269-7B50-4CF4-8DB9-F543C40408CC}" dt="2023-12-01T12:21:21.586" v="571" actId="20577"/>
        <pc:sldMkLst>
          <pc:docMk/>
          <pc:sldMk cId="2203507912" sldId="259"/>
        </pc:sldMkLst>
        <pc:spChg chg="mod">
          <ac:chgData name="Denis BERTIEAUX" userId="161830c8-f312-4332-827e-c8f8681f13da" providerId="ADAL" clId="{E2446269-7B50-4CF4-8DB9-F543C40408CC}" dt="2023-11-23T20:58:17.744" v="290" actId="1076"/>
          <ac:spMkLst>
            <pc:docMk/>
            <pc:sldMk cId="2203507912" sldId="259"/>
            <ac:spMk id="2" creationId="{D18A6B01-1DB8-7A91-8B6F-800B2963D660}"/>
          </ac:spMkLst>
        </pc:spChg>
        <pc:spChg chg="mod">
          <ac:chgData name="Denis BERTIEAUX" userId="161830c8-f312-4332-827e-c8f8681f13da" providerId="ADAL" clId="{E2446269-7B50-4CF4-8DB9-F543C40408CC}" dt="2023-11-23T20:58:40.463" v="294" actId="1076"/>
          <ac:spMkLst>
            <pc:docMk/>
            <pc:sldMk cId="2203507912" sldId="259"/>
            <ac:spMk id="9" creationId="{709FD642-0E59-B838-9EFD-3C1FB3C0F5C5}"/>
          </ac:spMkLst>
        </pc:spChg>
        <pc:spChg chg="mod">
          <ac:chgData name="Denis BERTIEAUX" userId="161830c8-f312-4332-827e-c8f8681f13da" providerId="ADAL" clId="{E2446269-7B50-4CF4-8DB9-F543C40408CC}" dt="2023-11-23T20:58:49.334" v="296" actId="1076"/>
          <ac:spMkLst>
            <pc:docMk/>
            <pc:sldMk cId="2203507912" sldId="259"/>
            <ac:spMk id="11" creationId="{1E77C069-7556-126F-7184-A0399AB5967C}"/>
          </ac:spMkLst>
        </pc:spChg>
        <pc:spChg chg="mod">
          <ac:chgData name="Denis BERTIEAUX" userId="161830c8-f312-4332-827e-c8f8681f13da" providerId="ADAL" clId="{E2446269-7B50-4CF4-8DB9-F543C40408CC}" dt="2023-11-23T20:58:44.669" v="295" actId="1076"/>
          <ac:spMkLst>
            <pc:docMk/>
            <pc:sldMk cId="2203507912" sldId="259"/>
            <ac:spMk id="12" creationId="{0F7F0397-4E56-59B6-2A01-28491F5FF338}"/>
          </ac:spMkLst>
        </pc:spChg>
        <pc:spChg chg="mod">
          <ac:chgData name="Denis BERTIEAUX" userId="161830c8-f312-4332-827e-c8f8681f13da" providerId="ADAL" clId="{E2446269-7B50-4CF4-8DB9-F543C40408CC}" dt="2023-11-23T20:58:54.166" v="297" actId="1076"/>
          <ac:spMkLst>
            <pc:docMk/>
            <pc:sldMk cId="2203507912" sldId="259"/>
            <ac:spMk id="14" creationId="{F64E8E58-4C28-AD2F-7325-1C172FD1FDE4}"/>
          </ac:spMkLst>
        </pc:spChg>
        <pc:graphicFrameChg chg="mod">
          <ac:chgData name="Denis BERTIEAUX" userId="161830c8-f312-4332-827e-c8f8681f13da" providerId="ADAL" clId="{E2446269-7B50-4CF4-8DB9-F543C40408CC}" dt="2023-11-23T20:58:35.300" v="293" actId="14100"/>
          <ac:graphicFrameMkLst>
            <pc:docMk/>
            <pc:sldMk cId="2203507912" sldId="259"/>
            <ac:graphicFrameMk id="4" creationId="{7612ABF2-82A6-6D91-7837-8BCA265FDE0E}"/>
          </ac:graphicFrameMkLst>
        </pc:graphicFrameChg>
        <pc:picChg chg="mod">
          <ac:chgData name="Denis BERTIEAUX" userId="161830c8-f312-4332-827e-c8f8681f13da" providerId="ADAL" clId="{E2446269-7B50-4CF4-8DB9-F543C40408CC}" dt="2023-11-23T20:58:20.696" v="291" actId="1076"/>
          <ac:picMkLst>
            <pc:docMk/>
            <pc:sldMk cId="2203507912" sldId="259"/>
            <ac:picMk id="16" creationId="{F238DCC1-0A76-1014-2FB0-A48D6378183C}"/>
          </ac:picMkLst>
        </pc:picChg>
      </pc:sldChg>
      <pc:sldChg chg="modSp mod modNotes">
        <pc:chgData name="Denis BERTIEAUX" userId="161830c8-f312-4332-827e-c8f8681f13da" providerId="ADAL" clId="{E2446269-7B50-4CF4-8DB9-F543C40408CC}" dt="2023-12-01T12:21:29.238" v="573" actId="5793"/>
        <pc:sldMkLst>
          <pc:docMk/>
          <pc:sldMk cId="1508782397" sldId="261"/>
        </pc:sldMkLst>
        <pc:spChg chg="mod">
          <ac:chgData name="Denis BERTIEAUX" userId="161830c8-f312-4332-827e-c8f8681f13da" providerId="ADAL" clId="{E2446269-7B50-4CF4-8DB9-F543C40408CC}" dt="2023-11-23T20:59:15.322" v="302" actId="1076"/>
          <ac:spMkLst>
            <pc:docMk/>
            <pc:sldMk cId="1508782397" sldId="261"/>
            <ac:spMk id="2" creationId="{916A8842-3A8E-1C62-4BB9-C3AA56819582}"/>
          </ac:spMkLst>
        </pc:spChg>
        <pc:spChg chg="mod">
          <ac:chgData name="Denis BERTIEAUX" userId="161830c8-f312-4332-827e-c8f8681f13da" providerId="ADAL" clId="{E2446269-7B50-4CF4-8DB9-F543C40408CC}" dt="2023-11-23T21:01:10.871" v="335" actId="14100"/>
          <ac:spMkLst>
            <pc:docMk/>
            <pc:sldMk cId="1508782397" sldId="261"/>
            <ac:spMk id="3" creationId="{396B48E4-3473-4CEF-016C-AD5319CFDDCF}"/>
          </ac:spMkLst>
        </pc:spChg>
        <pc:picChg chg="mod">
          <ac:chgData name="Denis BERTIEAUX" userId="161830c8-f312-4332-827e-c8f8681f13da" providerId="ADAL" clId="{E2446269-7B50-4CF4-8DB9-F543C40408CC}" dt="2023-11-23T20:59:24.022" v="304" actId="14100"/>
          <ac:picMkLst>
            <pc:docMk/>
            <pc:sldMk cId="1508782397" sldId="261"/>
            <ac:picMk id="9" creationId="{0382533E-05EF-76B9-F002-71DF9C9C5CC9}"/>
          </ac:picMkLst>
        </pc:picChg>
      </pc:sldChg>
      <pc:sldChg chg="modSp mod">
        <pc:chgData name="Denis BERTIEAUX" userId="161830c8-f312-4332-827e-c8f8681f13da" providerId="ADAL" clId="{E2446269-7B50-4CF4-8DB9-F543C40408CC}" dt="2023-11-23T21:03:43.964" v="356" actId="1076"/>
        <pc:sldMkLst>
          <pc:docMk/>
          <pc:sldMk cId="1927815943" sldId="262"/>
        </pc:sldMkLst>
        <pc:spChg chg="mod">
          <ac:chgData name="Denis BERTIEAUX" userId="161830c8-f312-4332-827e-c8f8681f13da" providerId="ADAL" clId="{E2446269-7B50-4CF4-8DB9-F543C40408CC}" dt="2023-11-23T21:03:33.125" v="354" actId="1076"/>
          <ac:spMkLst>
            <pc:docMk/>
            <pc:sldMk cId="1927815943" sldId="262"/>
            <ac:spMk id="2" creationId="{62AB1C81-03D4-E43B-BD43-3AD21CC61C8A}"/>
          </ac:spMkLst>
        </pc:spChg>
        <pc:graphicFrameChg chg="mod">
          <ac:chgData name="Denis BERTIEAUX" userId="161830c8-f312-4332-827e-c8f8681f13da" providerId="ADAL" clId="{E2446269-7B50-4CF4-8DB9-F543C40408CC}" dt="2023-11-23T21:03:43.964" v="356" actId="1076"/>
          <ac:graphicFrameMkLst>
            <pc:docMk/>
            <pc:sldMk cId="1927815943" sldId="262"/>
            <ac:graphicFrameMk id="10" creationId="{4F7F7897-7D76-EB27-1BC9-75EC758686D9}"/>
          </ac:graphicFrameMkLst>
        </pc:graphicFrameChg>
      </pc:sldChg>
      <pc:sldChg chg="modSp mod">
        <pc:chgData name="Denis BERTIEAUX" userId="161830c8-f312-4332-827e-c8f8681f13da" providerId="ADAL" clId="{E2446269-7B50-4CF4-8DB9-F543C40408CC}" dt="2023-11-23T21:07:15.368" v="372" actId="14861"/>
        <pc:sldMkLst>
          <pc:docMk/>
          <pc:sldMk cId="2947509734" sldId="263"/>
        </pc:sldMkLst>
        <pc:spChg chg="mod">
          <ac:chgData name="Denis BERTIEAUX" userId="161830c8-f312-4332-827e-c8f8681f13da" providerId="ADAL" clId="{E2446269-7B50-4CF4-8DB9-F543C40408CC}" dt="2023-11-23T21:06:43.496" v="369" actId="1076"/>
          <ac:spMkLst>
            <pc:docMk/>
            <pc:sldMk cId="2947509734" sldId="263"/>
            <ac:spMk id="2" creationId="{8BE78C7A-58AC-BFEC-8E67-92F62DEF6AF1}"/>
          </ac:spMkLst>
        </pc:spChg>
        <pc:graphicFrameChg chg="mod">
          <ac:chgData name="Denis BERTIEAUX" userId="161830c8-f312-4332-827e-c8f8681f13da" providerId="ADAL" clId="{E2446269-7B50-4CF4-8DB9-F543C40408CC}" dt="2023-11-23T21:06:55.240" v="370" actId="1076"/>
          <ac:graphicFrameMkLst>
            <pc:docMk/>
            <pc:sldMk cId="2947509734" sldId="263"/>
            <ac:graphicFrameMk id="11" creationId="{42A3136E-0615-A1CD-810D-FF34F4636513}"/>
          </ac:graphicFrameMkLst>
        </pc:graphicFrameChg>
        <pc:cxnChg chg="mod">
          <ac:chgData name="Denis BERTIEAUX" userId="161830c8-f312-4332-827e-c8f8681f13da" providerId="ADAL" clId="{E2446269-7B50-4CF4-8DB9-F543C40408CC}" dt="2023-11-23T21:07:15.368" v="372" actId="14861"/>
          <ac:cxnSpMkLst>
            <pc:docMk/>
            <pc:sldMk cId="2947509734" sldId="263"/>
            <ac:cxnSpMk id="5" creationId="{1FB78E73-CCF4-9DF2-AEE8-F7D57E278D61}"/>
          </ac:cxnSpMkLst>
        </pc:cxnChg>
      </pc:sldChg>
      <pc:sldChg chg="addSp modSp mod modAnim modNotes">
        <pc:chgData name="Denis BERTIEAUX" userId="161830c8-f312-4332-827e-c8f8681f13da" providerId="ADAL" clId="{E2446269-7B50-4CF4-8DB9-F543C40408CC}" dt="2023-12-01T12:22:08.096" v="578" actId="20577"/>
        <pc:sldMkLst>
          <pc:docMk/>
          <pc:sldMk cId="962717544" sldId="266"/>
        </pc:sldMkLst>
        <pc:spChg chg="mod">
          <ac:chgData name="Denis BERTIEAUX" userId="161830c8-f312-4332-827e-c8f8681f13da" providerId="ADAL" clId="{E2446269-7B50-4CF4-8DB9-F543C40408CC}" dt="2023-11-23T21:24:13.422" v="548" actId="20577"/>
          <ac:spMkLst>
            <pc:docMk/>
            <pc:sldMk cId="962717544" sldId="266"/>
            <ac:spMk id="3" creationId="{592D9D63-4AEE-B589-A84D-AAA8ADED38B4}"/>
          </ac:spMkLst>
        </pc:spChg>
        <pc:spChg chg="add mod">
          <ac:chgData name="Denis BERTIEAUX" userId="161830c8-f312-4332-827e-c8f8681f13da" providerId="ADAL" clId="{E2446269-7B50-4CF4-8DB9-F543C40408CC}" dt="2023-11-23T21:24:39.393" v="550" actId="404"/>
          <ac:spMkLst>
            <pc:docMk/>
            <pc:sldMk cId="962717544" sldId="266"/>
            <ac:spMk id="5" creationId="{7A73EAAC-360F-1A21-FC4F-C88117CA4197}"/>
          </ac:spMkLst>
        </pc:spChg>
      </pc:sldChg>
      <pc:sldChg chg="addSp modSp mod">
        <pc:chgData name="Denis BERTIEAUX" userId="161830c8-f312-4332-827e-c8f8681f13da" providerId="ADAL" clId="{E2446269-7B50-4CF4-8DB9-F543C40408CC}" dt="2023-11-23T21:26:06.477" v="566" actId="20577"/>
        <pc:sldMkLst>
          <pc:docMk/>
          <pc:sldMk cId="3430040636" sldId="267"/>
        </pc:sldMkLst>
        <pc:spChg chg="mod">
          <ac:chgData name="Denis BERTIEAUX" userId="161830c8-f312-4332-827e-c8f8681f13da" providerId="ADAL" clId="{E2446269-7B50-4CF4-8DB9-F543C40408CC}" dt="2023-11-23T21:26:06.477" v="566" actId="20577"/>
          <ac:spMkLst>
            <pc:docMk/>
            <pc:sldMk cId="3430040636" sldId="267"/>
            <ac:spMk id="3" creationId="{42A8F1B9-F682-A991-C875-E39A1204C38E}"/>
          </ac:spMkLst>
        </pc:spChg>
        <pc:spChg chg="add mod">
          <ac:chgData name="Denis BERTIEAUX" userId="161830c8-f312-4332-827e-c8f8681f13da" providerId="ADAL" clId="{E2446269-7B50-4CF4-8DB9-F543C40408CC}" dt="2023-11-23T21:25:51.611" v="557"/>
          <ac:spMkLst>
            <pc:docMk/>
            <pc:sldMk cId="3430040636" sldId="267"/>
            <ac:spMk id="5" creationId="{D17D187D-0901-4D3B-69FE-75BEF4E25601}"/>
          </ac:spMkLst>
        </pc:spChg>
      </pc:sldChg>
      <pc:sldChg chg="modSp mod modNotes">
        <pc:chgData name="Denis BERTIEAUX" userId="161830c8-f312-4332-827e-c8f8681f13da" providerId="ADAL" clId="{E2446269-7B50-4CF4-8DB9-F543C40408CC}" dt="2023-12-01T12:21:52.287" v="576" actId="20577"/>
        <pc:sldMkLst>
          <pc:docMk/>
          <pc:sldMk cId="4061531727" sldId="269"/>
        </pc:sldMkLst>
        <pc:spChg chg="mod">
          <ac:chgData name="Denis BERTIEAUX" userId="161830c8-f312-4332-827e-c8f8681f13da" providerId="ADAL" clId="{E2446269-7B50-4CF4-8DB9-F543C40408CC}" dt="2023-11-23T21:05:17.409" v="364" actId="1076"/>
          <ac:spMkLst>
            <pc:docMk/>
            <pc:sldMk cId="4061531727" sldId="269"/>
            <ac:spMk id="2" creationId="{62AB1C81-03D4-E43B-BD43-3AD21CC61C8A}"/>
          </ac:spMkLst>
        </pc:spChg>
        <pc:spChg chg="mod">
          <ac:chgData name="Denis BERTIEAUX" userId="161830c8-f312-4332-827e-c8f8681f13da" providerId="ADAL" clId="{E2446269-7B50-4CF4-8DB9-F543C40408CC}" dt="2023-11-23T21:05:50.515" v="368" actId="14100"/>
          <ac:spMkLst>
            <pc:docMk/>
            <pc:sldMk cId="4061531727" sldId="269"/>
            <ac:spMk id="3" creationId="{A983680A-DE35-02C2-B69E-94133697BDC4}"/>
          </ac:spMkLst>
        </pc:spChg>
        <pc:graphicFrameChg chg="mod">
          <ac:chgData name="Denis BERTIEAUX" userId="161830c8-f312-4332-827e-c8f8681f13da" providerId="ADAL" clId="{E2446269-7B50-4CF4-8DB9-F543C40408CC}" dt="2023-11-23T21:05:25.193" v="365" actId="1076"/>
          <ac:graphicFrameMkLst>
            <pc:docMk/>
            <pc:sldMk cId="4061531727" sldId="269"/>
            <ac:graphicFrameMk id="9" creationId="{4F7F7897-7D76-EB27-1BC9-75EC758686D9}"/>
          </ac:graphicFrameMkLst>
        </pc:graphicFrameChg>
      </pc:sldChg>
      <pc:sldChg chg="modSp mod">
        <pc:chgData name="Denis BERTIEAUX" userId="161830c8-f312-4332-827e-c8f8681f13da" providerId="ADAL" clId="{E2446269-7B50-4CF4-8DB9-F543C40408CC}" dt="2023-11-23T21:16:54.593" v="373" actId="1076"/>
        <pc:sldMkLst>
          <pc:docMk/>
          <pc:sldMk cId="428315324" sldId="270"/>
        </pc:sldMkLst>
        <pc:spChg chg="mod">
          <ac:chgData name="Denis BERTIEAUX" userId="161830c8-f312-4332-827e-c8f8681f13da" providerId="ADAL" clId="{E2446269-7B50-4CF4-8DB9-F543C40408CC}" dt="2023-11-23T21:16:54.593" v="373" actId="1076"/>
          <ac:spMkLst>
            <pc:docMk/>
            <pc:sldMk cId="428315324" sldId="270"/>
            <ac:spMk id="2" creationId="{62AB1C81-03D4-E43B-BD43-3AD21CC61C8A}"/>
          </ac:spMkLst>
        </pc:spChg>
        <pc:graphicFrameChg chg="mod">
          <ac:chgData name="Denis BERTIEAUX" userId="161830c8-f312-4332-827e-c8f8681f13da" providerId="ADAL" clId="{E2446269-7B50-4CF4-8DB9-F543C40408CC}" dt="2023-11-23T21:03:18.005" v="353" actId="1076"/>
          <ac:graphicFrameMkLst>
            <pc:docMk/>
            <pc:sldMk cId="428315324" sldId="270"/>
            <ac:graphicFrameMk id="8" creationId="{4F7F7897-7D76-EB27-1BC9-75EC758686D9}"/>
          </ac:graphicFrameMkLst>
        </pc:graphicFrameChg>
      </pc:sldChg>
      <pc:sldChg chg="delSp modSp mod modNotes">
        <pc:chgData name="Denis BERTIEAUX" userId="161830c8-f312-4332-827e-c8f8681f13da" providerId="ADAL" clId="{E2446269-7B50-4CF4-8DB9-F543C40408CC}" dt="2023-12-01T12:21:45.686" v="575" actId="20577"/>
        <pc:sldMkLst>
          <pc:docMk/>
          <pc:sldMk cId="1822526737" sldId="271"/>
        </pc:sldMkLst>
        <pc:graphicFrameChg chg="mod">
          <ac:chgData name="Denis BERTIEAUX" userId="161830c8-f312-4332-827e-c8f8681f13da" providerId="ADAL" clId="{E2446269-7B50-4CF4-8DB9-F543C40408CC}" dt="2023-11-23T21:04:14.871" v="359" actId="1076"/>
          <ac:graphicFrameMkLst>
            <pc:docMk/>
            <pc:sldMk cId="1822526737" sldId="271"/>
            <ac:graphicFrameMk id="10" creationId="{4F7F7897-7D76-EB27-1BC9-75EC758686D9}"/>
          </ac:graphicFrameMkLst>
        </pc:graphicFrameChg>
        <pc:cxnChg chg="del mod">
          <ac:chgData name="Denis BERTIEAUX" userId="161830c8-f312-4332-827e-c8f8681f13da" providerId="ADAL" clId="{E2446269-7B50-4CF4-8DB9-F543C40408CC}" dt="2023-11-23T21:04:28.203" v="361" actId="478"/>
          <ac:cxnSpMkLst>
            <pc:docMk/>
            <pc:sldMk cId="1822526737" sldId="271"/>
            <ac:cxnSpMk id="5" creationId="{2703BB28-E36F-BB28-802D-9CADE6FB28FC}"/>
          </ac:cxnSpMkLst>
        </pc:cxnChg>
      </pc:sldChg>
      <pc:sldChg chg="delSp modSp mod">
        <pc:chgData name="Denis BERTIEAUX" userId="161830c8-f312-4332-827e-c8f8681f13da" providerId="ADAL" clId="{E2446269-7B50-4CF4-8DB9-F543C40408CC}" dt="2023-11-23T21:17:46.116" v="379" actId="478"/>
        <pc:sldMkLst>
          <pc:docMk/>
          <pc:sldMk cId="958530565" sldId="272"/>
        </pc:sldMkLst>
        <pc:graphicFrameChg chg="mod">
          <ac:chgData name="Denis BERTIEAUX" userId="161830c8-f312-4332-827e-c8f8681f13da" providerId="ADAL" clId="{E2446269-7B50-4CF4-8DB9-F543C40408CC}" dt="2023-11-23T21:17:43.409" v="378" actId="1076"/>
          <ac:graphicFrameMkLst>
            <pc:docMk/>
            <pc:sldMk cId="958530565" sldId="272"/>
            <ac:graphicFrameMk id="8" creationId="{42A3136E-0615-A1CD-810D-FF34F4636513}"/>
          </ac:graphicFrameMkLst>
        </pc:graphicFrameChg>
        <pc:cxnChg chg="del">
          <ac:chgData name="Denis BERTIEAUX" userId="161830c8-f312-4332-827e-c8f8681f13da" providerId="ADAL" clId="{E2446269-7B50-4CF4-8DB9-F543C40408CC}" dt="2023-11-23T21:17:46.116" v="379" actId="478"/>
          <ac:cxnSpMkLst>
            <pc:docMk/>
            <pc:sldMk cId="958530565" sldId="272"/>
            <ac:cxnSpMk id="5" creationId="{0B7CA4A1-EB0F-EC82-2D64-C9474BC4FA60}"/>
          </ac:cxnSpMkLst>
        </pc:cxnChg>
      </pc:sldChg>
      <pc:sldChg chg="modSp mod">
        <pc:chgData name="Denis BERTIEAUX" userId="161830c8-f312-4332-827e-c8f8681f13da" providerId="ADAL" clId="{E2446269-7B50-4CF4-8DB9-F543C40408CC}" dt="2023-11-23T21:17:29.858" v="377" actId="14861"/>
        <pc:sldMkLst>
          <pc:docMk/>
          <pc:sldMk cId="2844423315" sldId="273"/>
        </pc:sldMkLst>
        <pc:spChg chg="mod">
          <ac:chgData name="Denis BERTIEAUX" userId="161830c8-f312-4332-827e-c8f8681f13da" providerId="ADAL" clId="{E2446269-7B50-4CF4-8DB9-F543C40408CC}" dt="2023-11-23T21:17:07.981" v="374" actId="1076"/>
          <ac:spMkLst>
            <pc:docMk/>
            <pc:sldMk cId="2844423315" sldId="273"/>
            <ac:spMk id="2" creationId="{8BE78C7A-58AC-BFEC-8E67-92F62DEF6AF1}"/>
          </ac:spMkLst>
        </pc:spChg>
        <pc:graphicFrameChg chg="mod">
          <ac:chgData name="Denis BERTIEAUX" userId="161830c8-f312-4332-827e-c8f8681f13da" providerId="ADAL" clId="{E2446269-7B50-4CF4-8DB9-F543C40408CC}" dt="2023-11-23T21:17:14.266" v="375" actId="1076"/>
          <ac:graphicFrameMkLst>
            <pc:docMk/>
            <pc:sldMk cId="2844423315" sldId="273"/>
            <ac:graphicFrameMk id="5" creationId="{42A3136E-0615-A1CD-810D-FF34F4636513}"/>
          </ac:graphicFrameMkLst>
        </pc:graphicFrameChg>
        <pc:cxnChg chg="mod">
          <ac:chgData name="Denis BERTIEAUX" userId="161830c8-f312-4332-827e-c8f8681f13da" providerId="ADAL" clId="{E2446269-7B50-4CF4-8DB9-F543C40408CC}" dt="2023-11-23T21:17:29.858" v="377" actId="14861"/>
          <ac:cxnSpMkLst>
            <pc:docMk/>
            <pc:sldMk cId="2844423315" sldId="273"/>
            <ac:cxnSpMk id="4" creationId="{ECCDD2D7-EEC2-A9E9-54E7-580D903B04C7}"/>
          </ac:cxnSpMkLst>
        </pc:cxnChg>
      </pc:sldChg>
      <pc:sldChg chg="modSp mod">
        <pc:chgData name="Denis BERTIEAUX" userId="161830c8-f312-4332-827e-c8f8681f13da" providerId="ADAL" clId="{E2446269-7B50-4CF4-8DB9-F543C40408CC}" dt="2023-11-23T21:18:35.991" v="390" actId="14100"/>
        <pc:sldMkLst>
          <pc:docMk/>
          <pc:sldMk cId="1057713472" sldId="274"/>
        </pc:sldMkLst>
        <pc:spChg chg="mod">
          <ac:chgData name="Denis BERTIEAUX" userId="161830c8-f312-4332-827e-c8f8681f13da" providerId="ADAL" clId="{E2446269-7B50-4CF4-8DB9-F543C40408CC}" dt="2023-11-23T21:18:03.609" v="380" actId="1076"/>
          <ac:spMkLst>
            <pc:docMk/>
            <pc:sldMk cId="1057713472" sldId="274"/>
            <ac:spMk id="2" creationId="{8BE78C7A-58AC-BFEC-8E67-92F62DEF6AF1}"/>
          </ac:spMkLst>
        </pc:spChg>
        <pc:spChg chg="mod">
          <ac:chgData name="Denis BERTIEAUX" userId="161830c8-f312-4332-827e-c8f8681f13da" providerId="ADAL" clId="{E2446269-7B50-4CF4-8DB9-F543C40408CC}" dt="2023-11-23T21:18:35.991" v="390" actId="14100"/>
          <ac:spMkLst>
            <pc:docMk/>
            <pc:sldMk cId="1057713472" sldId="274"/>
            <ac:spMk id="3" creationId="{8A4ECA69-C5F7-2BCA-72C3-4C0268DC61DC}"/>
          </ac:spMkLst>
        </pc:spChg>
        <pc:graphicFrameChg chg="mod">
          <ac:chgData name="Denis BERTIEAUX" userId="161830c8-f312-4332-827e-c8f8681f13da" providerId="ADAL" clId="{E2446269-7B50-4CF4-8DB9-F543C40408CC}" dt="2023-11-23T21:18:08.295" v="381" actId="1076"/>
          <ac:graphicFrameMkLst>
            <pc:docMk/>
            <pc:sldMk cId="1057713472" sldId="274"/>
            <ac:graphicFrameMk id="7" creationId="{42A3136E-0615-A1CD-810D-FF34F4636513}"/>
          </ac:graphicFrameMkLst>
        </pc:graphicFrameChg>
      </pc:sldChg>
      <pc:sldChg chg="modSp mod modNotes">
        <pc:chgData name="Denis BERTIEAUX" userId="161830c8-f312-4332-827e-c8f8681f13da" providerId="ADAL" clId="{E2446269-7B50-4CF4-8DB9-F543C40408CC}" dt="2023-12-01T12:22:01.864" v="577" actId="20577"/>
        <pc:sldMkLst>
          <pc:docMk/>
          <pc:sldMk cId="140026942" sldId="275"/>
        </pc:sldMkLst>
        <pc:spChg chg="mod">
          <ac:chgData name="Denis BERTIEAUX" userId="161830c8-f312-4332-827e-c8f8681f13da" providerId="ADAL" clId="{E2446269-7B50-4CF4-8DB9-F543C40408CC}" dt="2023-11-23T21:19:31.170" v="396" actId="27636"/>
          <ac:spMkLst>
            <pc:docMk/>
            <pc:sldMk cId="140026942" sldId="275"/>
            <ac:spMk id="3" creationId="{8FAD5B5F-A5E4-27A6-71D9-1CE7DB74B8A8}"/>
          </ac:spMkLst>
        </pc:spChg>
        <pc:picChg chg="mod">
          <ac:chgData name="Denis BERTIEAUX" userId="161830c8-f312-4332-827e-c8f8681f13da" providerId="ADAL" clId="{E2446269-7B50-4CF4-8DB9-F543C40408CC}" dt="2023-11-23T21:19:43.697" v="397" actId="1076"/>
          <ac:picMkLst>
            <pc:docMk/>
            <pc:sldMk cId="140026942" sldId="275"/>
            <ac:picMk id="5" creationId="{9B93773E-CF57-A7D3-B8EB-595A70FBDE3A}"/>
          </ac:picMkLst>
        </pc:picChg>
      </pc:sldChg>
      <pc:sldChg chg="modSp mod">
        <pc:chgData name="Denis BERTIEAUX" userId="161830c8-f312-4332-827e-c8f8681f13da" providerId="ADAL" clId="{E2446269-7B50-4CF4-8DB9-F543C40408CC}" dt="2023-11-23T21:26:17.742" v="567" actId="20577"/>
        <pc:sldMkLst>
          <pc:docMk/>
          <pc:sldMk cId="1461888492" sldId="281"/>
        </pc:sldMkLst>
        <pc:spChg chg="mod">
          <ac:chgData name="Denis BERTIEAUX" userId="161830c8-f312-4332-827e-c8f8681f13da" providerId="ADAL" clId="{E2446269-7B50-4CF4-8DB9-F543C40408CC}" dt="2023-11-23T21:26:17.742" v="567" actId="20577"/>
          <ac:spMkLst>
            <pc:docMk/>
            <pc:sldMk cId="1461888492" sldId="281"/>
            <ac:spMk id="3" creationId="{42A8F1B9-F682-A991-C875-E39A1204C38E}"/>
          </ac:spMkLst>
        </pc:spChg>
      </pc:sldChg>
      <pc:sldChg chg="modSp mod modNotes">
        <pc:chgData name="Denis BERTIEAUX" userId="161830c8-f312-4332-827e-c8f8681f13da" providerId="ADAL" clId="{E2446269-7B50-4CF4-8DB9-F543C40408CC}" dt="2023-12-01T12:21:34.461" v="574" actId="20577"/>
        <pc:sldMkLst>
          <pc:docMk/>
          <pc:sldMk cId="3217550331" sldId="283"/>
        </pc:sldMkLst>
        <pc:spChg chg="mod">
          <ac:chgData name="Denis BERTIEAUX" userId="161830c8-f312-4332-827e-c8f8681f13da" providerId="ADAL" clId="{E2446269-7B50-4CF4-8DB9-F543C40408CC}" dt="2023-11-23T21:01:32.167" v="339" actId="1076"/>
          <ac:spMkLst>
            <pc:docMk/>
            <pc:sldMk cId="3217550331" sldId="283"/>
            <ac:spMk id="2" creationId="{916A8842-3A8E-1C62-4BB9-C3AA56819582}"/>
          </ac:spMkLst>
        </pc:spChg>
        <pc:spChg chg="mod">
          <ac:chgData name="Denis BERTIEAUX" userId="161830c8-f312-4332-827e-c8f8681f13da" providerId="ADAL" clId="{E2446269-7B50-4CF4-8DB9-F543C40408CC}" dt="2023-11-23T21:02:50.069" v="349" actId="1076"/>
          <ac:spMkLst>
            <pc:docMk/>
            <pc:sldMk cId="3217550331" sldId="283"/>
            <ac:spMk id="13" creationId="{92242B91-39F6-233D-639F-7C752216915E}"/>
          </ac:spMkLst>
        </pc:spChg>
        <pc:graphicFrameChg chg="mod">
          <ac:chgData name="Denis BERTIEAUX" userId="161830c8-f312-4332-827e-c8f8681f13da" providerId="ADAL" clId="{E2446269-7B50-4CF4-8DB9-F543C40408CC}" dt="2023-11-23T21:01:42.912" v="340" actId="1076"/>
          <ac:graphicFrameMkLst>
            <pc:docMk/>
            <pc:sldMk cId="3217550331" sldId="283"/>
            <ac:graphicFrameMk id="9" creationId="{5629F83D-6D9D-C828-12A0-3FBF82C61F64}"/>
          </ac:graphicFrameMkLst>
        </pc:graphicFrameChg>
        <pc:graphicFrameChg chg="mod">
          <ac:chgData name="Denis BERTIEAUX" userId="161830c8-f312-4332-827e-c8f8681f13da" providerId="ADAL" clId="{E2446269-7B50-4CF4-8DB9-F543C40408CC}" dt="2023-11-23T21:02:43.799" v="348" actId="1076"/>
          <ac:graphicFrameMkLst>
            <pc:docMk/>
            <pc:sldMk cId="3217550331" sldId="283"/>
            <ac:graphicFrameMk id="12" creationId="{A16CD88C-0B22-1B65-EDE2-964CE24686A3}"/>
          </ac:graphicFrameMkLst>
        </pc:graphicFrameChg>
        <pc:graphicFrameChg chg="mod">
          <ac:chgData name="Denis BERTIEAUX" userId="161830c8-f312-4332-827e-c8f8681f13da" providerId="ADAL" clId="{E2446269-7B50-4CF4-8DB9-F543C40408CC}" dt="2023-11-23T21:02:32.545" v="347" actId="14100"/>
          <ac:graphicFrameMkLst>
            <pc:docMk/>
            <pc:sldMk cId="3217550331" sldId="283"/>
            <ac:graphicFrameMk id="16" creationId="{99FF3880-ED6C-1016-AD24-EBB4B7E69998}"/>
          </ac:graphicFrameMkLst>
        </pc:graphicFrameChg>
      </pc:sldChg>
      <pc:sldChg chg="addSp delSp modSp mod">
        <pc:chgData name="Denis BERTIEAUX" userId="161830c8-f312-4332-827e-c8f8681f13da" providerId="ADAL" clId="{E2446269-7B50-4CF4-8DB9-F543C40408CC}" dt="2023-11-23T20:44:10.633" v="26" actId="1076"/>
        <pc:sldMkLst>
          <pc:docMk/>
          <pc:sldMk cId="0" sldId="397"/>
        </pc:sldMkLst>
        <pc:spChg chg="mod">
          <ac:chgData name="Denis BERTIEAUX" userId="161830c8-f312-4332-827e-c8f8681f13da" providerId="ADAL" clId="{E2446269-7B50-4CF4-8DB9-F543C40408CC}" dt="2023-11-23T20:43:53.208" v="24" actId="1076"/>
          <ac:spMkLst>
            <pc:docMk/>
            <pc:sldMk cId="0" sldId="397"/>
            <ac:spMk id="3" creationId="{26FA30B4-A0F4-442C-A96F-934778EA0035}"/>
          </ac:spMkLst>
        </pc:spChg>
        <pc:spChg chg="del">
          <ac:chgData name="Denis BERTIEAUX" userId="161830c8-f312-4332-827e-c8f8681f13da" providerId="ADAL" clId="{E2446269-7B50-4CF4-8DB9-F543C40408CC}" dt="2023-11-23T20:42:10.947" v="11" actId="478"/>
          <ac:spMkLst>
            <pc:docMk/>
            <pc:sldMk cId="0" sldId="397"/>
            <ac:spMk id="4" creationId="{4D3C713B-998C-8F9D-F3F5-33C8AB9F9EBA}"/>
          </ac:spMkLst>
        </pc:spChg>
        <pc:spChg chg="del mod">
          <ac:chgData name="Denis BERTIEAUX" userId="161830c8-f312-4332-827e-c8f8681f13da" providerId="ADAL" clId="{E2446269-7B50-4CF4-8DB9-F543C40408CC}" dt="2023-11-23T20:42:33.260" v="17"/>
          <ac:spMkLst>
            <pc:docMk/>
            <pc:sldMk cId="0" sldId="397"/>
            <ac:spMk id="6" creationId="{FCCFA737-E0ED-488F-F7DC-2DBB7ACA1D64}"/>
          </ac:spMkLst>
        </pc:spChg>
        <pc:spChg chg="mod">
          <ac:chgData name="Denis BERTIEAUX" userId="161830c8-f312-4332-827e-c8f8681f13da" providerId="ADAL" clId="{E2446269-7B50-4CF4-8DB9-F543C40408CC}" dt="2023-11-23T20:43:41.926" v="23"/>
          <ac:spMkLst>
            <pc:docMk/>
            <pc:sldMk cId="0" sldId="397"/>
            <ac:spMk id="21" creationId="{DDD601F8-E3E8-4151-A3D2-2FA8DCA65DC0}"/>
          </ac:spMkLst>
        </pc:spChg>
        <pc:picChg chg="mod">
          <ac:chgData name="Denis BERTIEAUX" userId="161830c8-f312-4332-827e-c8f8681f13da" providerId="ADAL" clId="{E2446269-7B50-4CF4-8DB9-F543C40408CC}" dt="2023-11-23T20:44:10.633" v="26" actId="1076"/>
          <ac:picMkLst>
            <pc:docMk/>
            <pc:sldMk cId="0" sldId="397"/>
            <ac:picMk id="8" creationId="{5ABA182A-E06D-3A58-A529-8E4ED5D8F9FC}"/>
          </ac:picMkLst>
        </pc:picChg>
        <pc:picChg chg="add mod">
          <ac:chgData name="Denis BERTIEAUX" userId="161830c8-f312-4332-827e-c8f8681f13da" providerId="ADAL" clId="{E2446269-7B50-4CF4-8DB9-F543C40408CC}" dt="2023-11-23T20:42:39.796" v="18" actId="1076"/>
          <ac:picMkLst>
            <pc:docMk/>
            <pc:sldMk cId="0" sldId="397"/>
            <ac:picMk id="10" creationId="{9D0B4FFB-9187-F338-A0CB-81011C2C9AEE}"/>
          </ac:picMkLst>
        </pc:picChg>
      </pc:sldChg>
      <pc:sldChg chg="modSp mod ord">
        <pc:chgData name="Denis BERTIEAUX" userId="161830c8-f312-4332-827e-c8f8681f13da" providerId="ADAL" clId="{E2446269-7B50-4CF4-8DB9-F543C40408CC}" dt="2023-11-23T21:26:35.323" v="569" actId="20577"/>
        <pc:sldMkLst>
          <pc:docMk/>
          <pc:sldMk cId="26338813" sldId="439"/>
        </pc:sldMkLst>
        <pc:spChg chg="mod">
          <ac:chgData name="Denis BERTIEAUX" userId="161830c8-f312-4332-827e-c8f8681f13da" providerId="ADAL" clId="{E2446269-7B50-4CF4-8DB9-F543C40408CC}" dt="2023-11-23T21:26:35.323" v="569" actId="20577"/>
          <ac:spMkLst>
            <pc:docMk/>
            <pc:sldMk cId="26338813" sldId="439"/>
            <ac:spMk id="2" creationId="{C7F56B25-1EB2-FF56-2EDA-151696304919}"/>
          </ac:spMkLst>
        </pc:spChg>
      </pc:sldChg>
      <pc:sldChg chg="del">
        <pc:chgData name="Denis BERTIEAUX" userId="161830c8-f312-4332-827e-c8f8681f13da" providerId="ADAL" clId="{E2446269-7B50-4CF4-8DB9-F543C40408CC}" dt="2023-11-23T20:49:52.743" v="36" actId="2696"/>
        <pc:sldMkLst>
          <pc:docMk/>
          <pc:sldMk cId="2099538109" sldId="440"/>
        </pc:sldMkLst>
      </pc:sldChg>
      <pc:sldChg chg="del">
        <pc:chgData name="Denis BERTIEAUX" userId="161830c8-f312-4332-827e-c8f8681f13da" providerId="ADAL" clId="{E2446269-7B50-4CF4-8DB9-F543C40408CC}" dt="2023-11-23T20:49:57.030" v="37" actId="2696"/>
        <pc:sldMkLst>
          <pc:docMk/>
          <pc:sldMk cId="3543001305" sldId="441"/>
        </pc:sldMkLst>
      </pc:sldChg>
      <pc:sldChg chg="modSp mod">
        <pc:chgData name="Denis BERTIEAUX" userId="161830c8-f312-4332-827e-c8f8681f13da" providerId="ADAL" clId="{E2446269-7B50-4CF4-8DB9-F543C40408CC}" dt="2023-11-23T20:40:08.661" v="2" actId="20577"/>
        <pc:sldMkLst>
          <pc:docMk/>
          <pc:sldMk cId="3483114113" sldId="442"/>
        </pc:sldMkLst>
        <pc:spChg chg="mod">
          <ac:chgData name="Denis BERTIEAUX" userId="161830c8-f312-4332-827e-c8f8681f13da" providerId="ADAL" clId="{E2446269-7B50-4CF4-8DB9-F543C40408CC}" dt="2023-11-23T20:40:08.661" v="2" actId="20577"/>
          <ac:spMkLst>
            <pc:docMk/>
            <pc:sldMk cId="3483114113" sldId="442"/>
            <ac:spMk id="2" creationId="{66F7734E-00E8-ED2B-2EED-99EC3F54B3FE}"/>
          </ac:spMkLst>
        </pc:spChg>
        <pc:spChg chg="mod">
          <ac:chgData name="Denis BERTIEAUX" userId="161830c8-f312-4332-827e-c8f8681f13da" providerId="ADAL" clId="{E2446269-7B50-4CF4-8DB9-F543C40408CC}" dt="2023-11-23T20:39:54.600" v="0" actId="20577"/>
          <ac:spMkLst>
            <pc:docMk/>
            <pc:sldMk cId="3483114113" sldId="442"/>
            <ac:spMk id="4" creationId="{B6234C97-F6D8-1508-AA95-8824875302C4}"/>
          </ac:spMkLst>
        </pc:spChg>
      </pc:sldChg>
      <pc:sldChg chg="addSp delSp modSp new mod ord">
        <pc:chgData name="Denis BERTIEAUX" userId="161830c8-f312-4332-827e-c8f8681f13da" providerId="ADAL" clId="{E2446269-7B50-4CF4-8DB9-F543C40408CC}" dt="2023-11-23T20:58:09.835" v="289" actId="1076"/>
        <pc:sldMkLst>
          <pc:docMk/>
          <pc:sldMk cId="1298913493" sldId="443"/>
        </pc:sldMkLst>
        <pc:spChg chg="mod">
          <ac:chgData name="Denis BERTIEAUX" userId="161830c8-f312-4332-827e-c8f8681f13da" providerId="ADAL" clId="{E2446269-7B50-4CF4-8DB9-F543C40408CC}" dt="2023-11-23T20:55:53.938" v="236" actId="20577"/>
          <ac:spMkLst>
            <pc:docMk/>
            <pc:sldMk cId="1298913493" sldId="443"/>
            <ac:spMk id="2" creationId="{160BA014-C8D1-C12F-A80D-9AA6EA037C8A}"/>
          </ac:spMkLst>
        </pc:spChg>
        <pc:spChg chg="del">
          <ac:chgData name="Denis BERTIEAUX" userId="161830c8-f312-4332-827e-c8f8681f13da" providerId="ADAL" clId="{E2446269-7B50-4CF4-8DB9-F543C40408CC}" dt="2023-11-23T20:53:09.464" v="48" actId="478"/>
          <ac:spMkLst>
            <pc:docMk/>
            <pc:sldMk cId="1298913493" sldId="443"/>
            <ac:spMk id="3" creationId="{66F511BE-1A61-5BFB-E88B-294542159F5A}"/>
          </ac:spMkLst>
        </pc:spChg>
        <pc:spChg chg="add mod">
          <ac:chgData name="Denis BERTIEAUX" userId="161830c8-f312-4332-827e-c8f8681f13da" providerId="ADAL" clId="{E2446269-7B50-4CF4-8DB9-F543C40408CC}" dt="2023-11-23T20:53:05.250" v="47"/>
          <ac:spMkLst>
            <pc:docMk/>
            <pc:sldMk cId="1298913493" sldId="443"/>
            <ac:spMk id="4" creationId="{40201F55-7DD7-1C94-51DB-4BE1337621AA}"/>
          </ac:spMkLst>
        </pc:spChg>
        <pc:spChg chg="add mod">
          <ac:chgData name="Denis BERTIEAUX" userId="161830c8-f312-4332-827e-c8f8681f13da" providerId="ADAL" clId="{E2446269-7B50-4CF4-8DB9-F543C40408CC}" dt="2023-11-23T20:57:43.823" v="288" actId="1076"/>
          <ac:spMkLst>
            <pc:docMk/>
            <pc:sldMk cId="1298913493" sldId="443"/>
            <ac:spMk id="6" creationId="{87AE1EFD-20C8-4F27-CF87-C40D5372173A}"/>
          </ac:spMkLst>
        </pc:spChg>
        <pc:graphicFrameChg chg="add mod modGraphic">
          <ac:chgData name="Denis BERTIEAUX" userId="161830c8-f312-4332-827e-c8f8681f13da" providerId="ADAL" clId="{E2446269-7B50-4CF4-8DB9-F543C40408CC}" dt="2023-11-23T20:58:09.835" v="289" actId="1076"/>
          <ac:graphicFrameMkLst>
            <pc:docMk/>
            <pc:sldMk cId="1298913493" sldId="443"/>
            <ac:graphicFrameMk id="5" creationId="{0EDAB54C-116E-6A4C-B38F-C927BB16A73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lumniumonsac-my.sharepoint.com/personal/537086_umons_ac_be/Documents/Documents/Projets%20de%20recherche/Bien-e&#770;tre%20enseignant/Projet%20de%20recherche%20PsyCap%20Perma%20QC%20FWB/Traitement%20statistique%20FWB%20QCbien-e&#770;tre/Donn&#233;es%20temps%201%20et%202/R&#233;sultats/Graphiques%20temps%20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lumniumonsac-my.sharepoint.com/personal/537086_umons_ac_be/Documents/Documents/Projets%20de%20recherche/Bien-e&#770;tre%20enseignant/Projet%20de%20recherche%20PsyCap%20Perma%20QC%20FWB/Traitement%20statistique%20FWB%20QCbien-e&#770;tre/Donn&#233;es%20temps%201%20et%202/R&#233;sultats/Graphiques%20temps%20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lumniumonsac-my.sharepoint.com/personal/537086_umons_ac_be/Documents/Documents/Projets%20de%20recherche/Bien-e&#770;tre%20enseignant/Projet%20de%20recherche%20PsyCap%20Perma%20QC%20FWB/Traitement%20statistique%20FWB%20QCbien-e&#770;tre/Donn&#233;es%20temps%201%20et%202/R&#233;sultats/Graphiques%20temps%20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Genre</a:t>
            </a:r>
            <a:r>
              <a:rPr lang="en-US" baseline="0" dirty="0"/>
              <a:t> (N=106)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Sexe FWBQC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78-4ECD-AF12-68C9BAD82E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78-4ECD-AF12-68C9BAD82E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78-4ECD-AF12-68C9BAD82E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Masculin</c:v>
                </c:pt>
                <c:pt idx="1">
                  <c:v>Féminin</c:v>
                </c:pt>
                <c:pt idx="2">
                  <c:v>Non binaire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0.23599999999999999</c:v>
                </c:pt>
                <c:pt idx="1">
                  <c:v>0.755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E-4CE0-B2B9-E2EA7275BD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/>
              <a:t>Moyennes des scores de bien-être PERMA des enseignants de F.W.-B. et du Québec (N=106)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'[Graphiques temps 1 et 2.xlsx]Perma Moyennes'!$A$3</c:f>
              <c:strCache>
                <c:ptCount val="1"/>
                <c:pt idx="0">
                  <c:v>PERMA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2.xlsx]Perma Moyennes'!$B$1:$J$2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2.xlsx]Perma Moyennes'!$B$3:$J$3</c:f>
              <c:numCache>
                <c:formatCode>0.00</c:formatCode>
                <c:ptCount val="1"/>
                <c:pt idx="0">
                  <c:v>7.2686000000000002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E66-4B32-A332-F0C4D5C2BE35}"/>
            </c:ext>
          </c:extLst>
        </c:ser>
        <c:ser>
          <c:idx val="1"/>
          <c:order val="1"/>
          <c:tx>
            <c:strRef>
              <c:f>'[Graphiques temps 1 et 2.xlsx]Perma Moyennes'!$A$4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'[Graphiques temps 1 et 2.xlsx]Perma Moyennes'!$B$1:$J$2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2.xlsx]Perma Moyennes'!$B$4:$J$4</c:f>
              <c:numCache>
                <c:formatCode>0.00</c:formatCode>
                <c:ptCount val="1"/>
                <c:pt idx="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E66-4B32-A332-F0C4D5C2BE35}"/>
            </c:ext>
          </c:extLst>
        </c:ser>
        <c:ser>
          <c:idx val="2"/>
          <c:order val="2"/>
          <c:tx>
            <c:strRef>
              <c:f>'[Graphiques temps 1 et 2.xlsx]Perma Moyennes'!$A$5</c:f>
              <c:strCache>
                <c:ptCount val="1"/>
                <c:pt idx="0">
                  <c:v>Emotions positives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2.xlsx]Perma Moyennes'!$B$1:$J$2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2.xlsx]Perma Moyennes'!$B$5:$J$5</c:f>
              <c:numCache>
                <c:formatCode>0.00</c:formatCode>
                <c:ptCount val="1"/>
                <c:pt idx="0">
                  <c:v>7.0708000000000002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E66-4B32-A332-F0C4D5C2BE35}"/>
            </c:ext>
          </c:extLst>
        </c:ser>
        <c:ser>
          <c:idx val="3"/>
          <c:order val="3"/>
          <c:tx>
            <c:strRef>
              <c:f>'[Graphiques temps 1 et 2.xlsx]Perma Moyennes'!$A$6</c:f>
              <c:strCache>
                <c:ptCount val="1"/>
                <c:pt idx="0">
                  <c:v>Engagement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2.xlsx]Perma Moyennes'!$B$1:$J$2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2.xlsx]Perma Moyennes'!$B$6:$J$6</c:f>
              <c:numCache>
                <c:formatCode>0.00</c:formatCode>
                <c:ptCount val="1"/>
                <c:pt idx="0">
                  <c:v>7.4717000000000002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E66-4B32-A332-F0C4D5C2BE35}"/>
            </c:ext>
          </c:extLst>
        </c:ser>
        <c:ser>
          <c:idx val="4"/>
          <c:order val="4"/>
          <c:tx>
            <c:strRef>
              <c:f>'[Graphiques temps 1 et 2.xlsx]Perma Moyennes'!$A$7</c:f>
              <c:strCache>
                <c:ptCount val="1"/>
                <c:pt idx="0">
                  <c:v>Relations positives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2.xlsx]Perma Moyennes'!$B$1:$J$2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2.xlsx]Perma Moyennes'!$B$7:$J$7</c:f>
              <c:numCache>
                <c:formatCode>0.00</c:formatCode>
                <c:ptCount val="1"/>
                <c:pt idx="0">
                  <c:v>7.1021999999999998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E66-4B32-A332-F0C4D5C2BE35}"/>
            </c:ext>
          </c:extLst>
        </c:ser>
        <c:ser>
          <c:idx val="5"/>
          <c:order val="5"/>
          <c:tx>
            <c:strRef>
              <c:f>'[Graphiques temps 1 et 2.xlsx]Perma Moyennes'!$A$8</c:f>
              <c:strCache>
                <c:ptCount val="1"/>
                <c:pt idx="0">
                  <c:v>Sens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2.xlsx]Perma Moyennes'!$B$1:$J$2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2.xlsx]Perma Moyennes'!$B$8:$J$8</c:f>
              <c:numCache>
                <c:formatCode>0.00</c:formatCode>
                <c:ptCount val="1"/>
                <c:pt idx="0">
                  <c:v>7.7987000000000002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E66-4B32-A332-F0C4D5C2BE35}"/>
            </c:ext>
          </c:extLst>
        </c:ser>
        <c:ser>
          <c:idx val="6"/>
          <c:order val="6"/>
          <c:tx>
            <c:strRef>
              <c:f>'[Graphiques temps 1 et 2.xlsx]Perma Moyennes'!$A$9</c:f>
              <c:strCache>
                <c:ptCount val="1"/>
                <c:pt idx="0">
                  <c:v>Accomplissement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2.xlsx]Perma Moyennes'!$B$1:$J$2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2.xlsx]Perma Moyennes'!$B$9:$J$9</c:f>
              <c:numCache>
                <c:formatCode>0.00</c:formatCode>
                <c:ptCount val="1"/>
                <c:pt idx="0">
                  <c:v>6.9905999999999997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E66-4B32-A332-F0C4D5C2B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1089040"/>
        <c:axId val="2001095280"/>
      </c:barChart>
      <c:catAx>
        <c:axId val="2001089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Groupes de</a:t>
                </a:r>
                <a:r>
                  <a:rPr lang="fr-BE" baseline="0"/>
                  <a:t> l'échantillon et temps de mesure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1095280"/>
        <c:crosses val="autoZero"/>
        <c:auto val="1"/>
        <c:lblAlgn val="ctr"/>
        <c:lblOffset val="100"/>
        <c:noMultiLvlLbl val="0"/>
      </c:catAx>
      <c:valAx>
        <c:axId val="20010952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Scores de</a:t>
                </a:r>
                <a:r>
                  <a:rPr lang="fr-BE" baseline="0"/>
                  <a:t> bien-être PERMA et des ses sous-échelles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108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/>
              <a:t>Moyennes des scores de bien-être PERMA des enseignants de F.W.-B. et du Québec (N=106)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'[Graphiques temps 1 et 2.xlsx]Perma Moyennes'!$A$3</c:f>
              <c:strCache>
                <c:ptCount val="1"/>
                <c:pt idx="0">
                  <c:v>PERMA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2.xlsx]Perma Moyennes'!$B$1:$J$2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2.xlsx]Perma Moyennes'!$B$3:$J$3</c:f>
              <c:numCache>
                <c:formatCode>0.00</c:formatCode>
                <c:ptCount val="9"/>
                <c:pt idx="0">
                  <c:v>7.4993999999999996</c:v>
                </c:pt>
                <c:pt idx="1">
                  <c:v>7.2965</c:v>
                </c:pt>
                <c:pt idx="2">
                  <c:v>7.3872</c:v>
                </c:pt>
                <c:pt idx="3">
                  <c:v>7.1058000000000003</c:v>
                </c:pt>
                <c:pt idx="4">
                  <c:v>7.1040000000000001</c:v>
                </c:pt>
                <c:pt idx="5">
                  <c:v>7.1044</c:v>
                </c:pt>
                <c:pt idx="6">
                  <c:v>7.3338999999999999</c:v>
                </c:pt>
                <c:pt idx="7">
                  <c:v>7.2157</c:v>
                </c:pt>
                <c:pt idx="8">
                  <c:v>7.2686000000000002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A-40E1-B693-38B4D7D3E12D}"/>
            </c:ext>
          </c:extLst>
        </c:ser>
        <c:ser>
          <c:idx val="1"/>
          <c:order val="1"/>
          <c:tx>
            <c:strRef>
              <c:f>'[Graphiques temps 1 et 2.xlsx]Perma Moyennes'!$A$4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2.xlsx]Perma Moyennes'!$B$1:$J$2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2.xlsx]Perma Moyennes'!$B$4:$J$4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BA-40E1-B693-38B4D7D3E12D}"/>
            </c:ext>
          </c:extLst>
        </c:ser>
        <c:ser>
          <c:idx val="2"/>
          <c:order val="2"/>
          <c:tx>
            <c:strRef>
              <c:f>'[Graphiques temps 1 et 2.xlsx]Perma Moyennes'!$A$5</c:f>
              <c:strCache>
                <c:ptCount val="1"/>
                <c:pt idx="0">
                  <c:v>Emotions positives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2.xlsx]Perma Moyennes'!$B$1:$J$2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2.xlsx]Perma Moyennes'!$B$5:$J$5</c:f>
              <c:numCache>
                <c:formatCode>0.00</c:formatCode>
                <c:ptCount val="9"/>
                <c:pt idx="0">
                  <c:v>7.3944000000000001</c:v>
                </c:pt>
                <c:pt idx="1">
                  <c:v>6.9667000000000003</c:v>
                </c:pt>
                <c:pt idx="2">
                  <c:v>7.1611000000000002</c:v>
                </c:pt>
                <c:pt idx="3">
                  <c:v>6.9630000000000001</c:v>
                </c:pt>
                <c:pt idx="4">
                  <c:v>6.9259000000000004</c:v>
                </c:pt>
                <c:pt idx="5">
                  <c:v>6.9370000000000003</c:v>
                </c:pt>
                <c:pt idx="6">
                  <c:v>7.2138</c:v>
                </c:pt>
                <c:pt idx="7">
                  <c:v>6.9560000000000004</c:v>
                </c:pt>
                <c:pt idx="8">
                  <c:v>7.0708000000000002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BA-40E1-B693-38B4D7D3E12D}"/>
            </c:ext>
          </c:extLst>
        </c:ser>
        <c:ser>
          <c:idx val="3"/>
          <c:order val="3"/>
          <c:tx>
            <c:strRef>
              <c:f>'[Graphiques temps 1 et 2.xlsx]Perma Moyennes'!$A$6</c:f>
              <c:strCache>
                <c:ptCount val="1"/>
                <c:pt idx="0">
                  <c:v>Engagement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2.xlsx]Perma Moyennes'!$B$1:$J$2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2.xlsx]Perma Moyennes'!$B$6:$J$6</c:f>
              <c:numCache>
                <c:formatCode>0.00</c:formatCode>
                <c:ptCount val="9"/>
                <c:pt idx="0">
                  <c:v>7.6333000000000002</c:v>
                </c:pt>
                <c:pt idx="1">
                  <c:v>7.5250000000000004</c:v>
                </c:pt>
                <c:pt idx="2">
                  <c:v>7.5667</c:v>
                </c:pt>
                <c:pt idx="3">
                  <c:v>7.3888999999999996</c:v>
                </c:pt>
                <c:pt idx="4">
                  <c:v>7.2556000000000003</c:v>
                </c:pt>
                <c:pt idx="5">
                  <c:v>7.3221999999999996</c:v>
                </c:pt>
                <c:pt idx="6">
                  <c:v>7.5377000000000001</c:v>
                </c:pt>
                <c:pt idx="7">
                  <c:v>7.4198000000000004</c:v>
                </c:pt>
                <c:pt idx="8">
                  <c:v>7.4717000000000002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BA-40E1-B693-38B4D7D3E12D}"/>
            </c:ext>
          </c:extLst>
        </c:ser>
        <c:ser>
          <c:idx val="4"/>
          <c:order val="4"/>
          <c:tx>
            <c:strRef>
              <c:f>'[Graphiques temps 1 et 2.xlsx]Perma Moyennes'!$A$7</c:f>
              <c:strCache>
                <c:ptCount val="1"/>
                <c:pt idx="0">
                  <c:v>Relations positives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2.xlsx]Perma Moyennes'!$B$1:$J$2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2.xlsx]Perma Moyennes'!$B$7:$J$7</c:f>
              <c:numCache>
                <c:formatCode>0.00</c:formatCode>
                <c:ptCount val="9"/>
                <c:pt idx="0">
                  <c:v>7.3555999999999999</c:v>
                </c:pt>
                <c:pt idx="1">
                  <c:v>7.1166999999999998</c:v>
                </c:pt>
                <c:pt idx="2">
                  <c:v>7.2249999999999996</c:v>
                </c:pt>
                <c:pt idx="3">
                  <c:v>6.8888999999999996</c:v>
                </c:pt>
                <c:pt idx="4">
                  <c:v>7.0444000000000004</c:v>
                </c:pt>
                <c:pt idx="5">
                  <c:v>6.9703999999999997</c:v>
                </c:pt>
                <c:pt idx="6">
                  <c:v>7.1478000000000002</c:v>
                </c:pt>
                <c:pt idx="7">
                  <c:v>7.0659999999999998</c:v>
                </c:pt>
                <c:pt idx="8">
                  <c:v>7.1021999999999998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BA-40E1-B693-38B4D7D3E12D}"/>
            </c:ext>
          </c:extLst>
        </c:ser>
        <c:ser>
          <c:idx val="5"/>
          <c:order val="5"/>
          <c:tx>
            <c:strRef>
              <c:f>'[Graphiques temps 1 et 2.xlsx]Perma Moyennes'!$A$8</c:f>
              <c:strCache>
                <c:ptCount val="1"/>
                <c:pt idx="0">
                  <c:v>Sens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2.xlsx]Perma Moyennes'!$B$1:$J$2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2.xlsx]Perma Moyennes'!$B$8:$J$8</c:f>
              <c:numCache>
                <c:formatCode>0.00</c:formatCode>
                <c:ptCount val="9"/>
                <c:pt idx="0">
                  <c:v>8.0556000000000001</c:v>
                </c:pt>
                <c:pt idx="1">
                  <c:v>8.0443999999999996</c:v>
                </c:pt>
                <c:pt idx="2">
                  <c:v>8.0277999999999992</c:v>
                </c:pt>
                <c:pt idx="3">
                  <c:v>7.5332999999999997</c:v>
                </c:pt>
                <c:pt idx="4">
                  <c:v>7.4</c:v>
                </c:pt>
                <c:pt idx="5">
                  <c:v>7.4667000000000003</c:v>
                </c:pt>
                <c:pt idx="6">
                  <c:v>7.8428000000000004</c:v>
                </c:pt>
                <c:pt idx="7">
                  <c:v>7.7798999999999996</c:v>
                </c:pt>
                <c:pt idx="8">
                  <c:v>7.7987000000000002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BA-40E1-B693-38B4D7D3E12D}"/>
            </c:ext>
          </c:extLst>
        </c:ser>
        <c:ser>
          <c:idx val="6"/>
          <c:order val="6"/>
          <c:tx>
            <c:strRef>
              <c:f>'[Graphiques temps 1 et 2.xlsx]Perma Moyennes'!$A$9</c:f>
              <c:strCache>
                <c:ptCount val="1"/>
                <c:pt idx="0">
                  <c:v>Accomplissement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2.xlsx]Perma Moyennes'!$B$1:$J$2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2.xlsx]Perma Moyennes'!$B$9:$J$9</c:f>
              <c:numCache>
                <c:formatCode>0.00</c:formatCode>
                <c:ptCount val="9"/>
                <c:pt idx="0">
                  <c:v>7.2222</c:v>
                </c:pt>
                <c:pt idx="1">
                  <c:v>7.0944000000000003</c:v>
                </c:pt>
                <c:pt idx="2">
                  <c:v>7.15</c:v>
                </c:pt>
                <c:pt idx="3">
                  <c:v>6.8333000000000004</c:v>
                </c:pt>
                <c:pt idx="4">
                  <c:v>6.7259000000000002</c:v>
                </c:pt>
                <c:pt idx="5">
                  <c:v>6.7851999999999997</c:v>
                </c:pt>
                <c:pt idx="6">
                  <c:v>7.0518999999999998</c:v>
                </c:pt>
                <c:pt idx="7">
                  <c:v>6.9340000000000002</c:v>
                </c:pt>
                <c:pt idx="8">
                  <c:v>6.9905999999999997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BA-40E1-B693-38B4D7D3E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1089040"/>
        <c:axId val="2001095280"/>
      </c:barChart>
      <c:catAx>
        <c:axId val="2001089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Groupes de</a:t>
                </a:r>
                <a:r>
                  <a:rPr lang="fr-BE" baseline="0"/>
                  <a:t> l'échantillon et temps de mesure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1095280"/>
        <c:crosses val="autoZero"/>
        <c:auto val="1"/>
        <c:lblAlgn val="ctr"/>
        <c:lblOffset val="100"/>
        <c:noMultiLvlLbl val="0"/>
      </c:catAx>
      <c:valAx>
        <c:axId val="20010952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Scores de</a:t>
                </a:r>
                <a:r>
                  <a:rPr lang="fr-BE" baseline="0"/>
                  <a:t> bien-être PERMA et des ses sous-échelles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108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noProof="0" dirty="0"/>
              <a:t>Années</a:t>
            </a:r>
            <a:r>
              <a:rPr lang="fr-BE" baseline="0" noProof="0" dirty="0"/>
              <a:t> d’expérience dans l’enseignement (N=106)</a:t>
            </a:r>
            <a:endParaRPr lang="fr-BE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60-40BC-8B09-171474674A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60-40BC-8B09-171474674A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60-40BC-8B09-171474674A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60-40BC-8B09-171474674A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60-40BC-8B09-171474674A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60-40BC-8B09-171474674A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60-40BC-8B09-171474674A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Feuil1!$A$2:$A$8</c:f>
              <c:strCache>
                <c:ptCount val="7"/>
                <c:pt idx="0">
                  <c:v>0 à 5 ans</c:v>
                </c:pt>
                <c:pt idx="1">
                  <c:v>6 à 10 ans</c:v>
                </c:pt>
                <c:pt idx="2">
                  <c:v>11 à 15 ans</c:v>
                </c:pt>
                <c:pt idx="3">
                  <c:v>16 à 20 ans</c:v>
                </c:pt>
                <c:pt idx="4">
                  <c:v>21 à 25 ans</c:v>
                </c:pt>
                <c:pt idx="5">
                  <c:v>26 à 30 ans</c:v>
                </c:pt>
                <c:pt idx="6">
                  <c:v>Plus de 30 ans</c:v>
                </c:pt>
              </c:strCache>
            </c:strRef>
          </c:cat>
          <c:val>
            <c:numRef>
              <c:f>Feuil1!$B$2:$B$8</c:f>
              <c:numCache>
                <c:formatCode>0.00%</c:formatCode>
                <c:ptCount val="7"/>
                <c:pt idx="0" formatCode="0%">
                  <c:v>0.16</c:v>
                </c:pt>
                <c:pt idx="1">
                  <c:v>0.19800000000000001</c:v>
                </c:pt>
                <c:pt idx="2" formatCode="0%">
                  <c:v>0.16</c:v>
                </c:pt>
                <c:pt idx="3">
                  <c:v>0.16700000000000001</c:v>
                </c:pt>
                <c:pt idx="4">
                  <c:v>0.13200000000000001</c:v>
                </c:pt>
                <c:pt idx="5">
                  <c:v>0.122</c:v>
                </c:pt>
                <c:pt idx="6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2-4E48-9F64-95FD55981C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noProof="0" dirty="0"/>
              <a:t>Niveau</a:t>
            </a:r>
            <a:r>
              <a:rPr lang="fr-BE" baseline="0" noProof="0" dirty="0"/>
              <a:t> d’enseignement</a:t>
            </a:r>
            <a:endParaRPr lang="fr-BE" noProof="0" dirty="0"/>
          </a:p>
        </c:rich>
      </c:tx>
      <c:layout>
        <c:manualLayout>
          <c:xMode val="edge"/>
          <c:yMode val="edge"/>
          <c:x val="0.28846799905544246"/>
          <c:y val="6.59392878110604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6117906457881213"/>
          <c:y val="8.8709214739741471E-2"/>
          <c:w val="0.54763594980314956"/>
          <c:h val="0.8214538741723749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BA-42FA-BC4B-ECD1FD7576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BA-42FA-BC4B-ECD1FD7576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BA-42FA-BC4B-ECD1FD7576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BA-42FA-BC4B-ECD1FD7576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Préscolaire</c:v>
                </c:pt>
                <c:pt idx="1">
                  <c:v>Primaire</c:v>
                </c:pt>
                <c:pt idx="2">
                  <c:v>Secondaire</c:v>
                </c:pt>
                <c:pt idx="3">
                  <c:v>Supérieur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7.4999999999999997E-2</c:v>
                </c:pt>
                <c:pt idx="1">
                  <c:v>0.42499999999999999</c:v>
                </c:pt>
                <c:pt idx="2">
                  <c:v>0.34899999999999998</c:v>
                </c:pt>
                <c:pt idx="3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B-4815-A174-A686B6BF689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10821432367978"/>
          <c:y val="0.91471112632363449"/>
          <c:w val="0.76978357135264053"/>
          <c:h val="8.528887367636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b="1" dirty="0"/>
              <a:t>Moyennes des scores de PsyCap des enseignants de F.W.-B. et du</a:t>
            </a:r>
            <a:r>
              <a:rPr lang="fr-BE" b="1" baseline="0" dirty="0"/>
              <a:t> Québec (N=106)</a:t>
            </a:r>
            <a:endParaRPr lang="fr-B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8082735"/>
        <c:axId val="7680841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'[Graphiques temps 1 et 2.xlsx]Moyennes PsyCap'!$J$3</c15:sqref>
                        </c15:formulaRef>
                      </c:ext>
                    </c:extLst>
                    <c:strCache>
                      <c:ptCount val="1"/>
                      <c:pt idx="0">
                        <c:v>PsyCap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'[Graphiques temps 1 et 2.xlsx]Moyennes PsyCap'!$K$3:$S$3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4.4199000000000002</c:v>
                      </c:pt>
                      <c:pt idx="1">
                        <c:v>4.3609</c:v>
                      </c:pt>
                      <c:pt idx="2">
                        <c:v>4.3766999999999996</c:v>
                      </c:pt>
                      <c:pt idx="3">
                        <c:v>4.0980999999999996</c:v>
                      </c:pt>
                      <c:pt idx="4">
                        <c:v>4.0738000000000003</c:v>
                      </c:pt>
                      <c:pt idx="5">
                        <c:v>4.0860000000000003</c:v>
                      </c:pt>
                      <c:pt idx="6">
                        <c:v>4.2832999999999997</c:v>
                      </c:pt>
                      <c:pt idx="7">
                        <c:v>4.2389999999999999</c:v>
                      </c:pt>
                      <c:pt idx="8">
                        <c:v>4.2489999999999997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3F4-4A97-9D3F-F0F422A3FF6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PsyCap'!$J$4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PsyCap'!$K$4:$S$4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3F4-4A97-9D3F-F0F422A3FF6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PsyCap'!$J$5</c15:sqref>
                        </c15:formulaRef>
                      </c:ext>
                    </c:extLst>
                    <c:strCache>
                      <c:ptCount val="1"/>
                      <c:pt idx="0">
                        <c:v>Auto-efficacité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PsyCap'!$K$5:$S$5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4.6475</c:v>
                      </c:pt>
                      <c:pt idx="1">
                        <c:v>4.6933999999999996</c:v>
                      </c:pt>
                      <c:pt idx="2">
                        <c:v>4.6707999999999998</c:v>
                      </c:pt>
                      <c:pt idx="3">
                        <c:v>4.3630000000000004</c:v>
                      </c:pt>
                      <c:pt idx="4">
                        <c:v>4.2407000000000004</c:v>
                      </c:pt>
                      <c:pt idx="5">
                        <c:v>4.3018999999999998</c:v>
                      </c:pt>
                      <c:pt idx="6">
                        <c:v>4.5266999999999999</c:v>
                      </c:pt>
                      <c:pt idx="7">
                        <c:v>4.5012999999999996</c:v>
                      </c:pt>
                      <c:pt idx="8">
                        <c:v>4.5141999999999998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3F4-4A97-9D3F-F0F422A3FF6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PsyCap'!$J$6</c15:sqref>
                        </c15:formulaRef>
                      </c:ext>
                    </c:extLst>
                    <c:strCache>
                      <c:ptCount val="1"/>
                      <c:pt idx="0">
                        <c:v>Espoir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PsyCap'!$K$6:$S$6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4.6136999999999997</c:v>
                      </c:pt>
                      <c:pt idx="1">
                        <c:v>4.5082000000000004</c:v>
                      </c:pt>
                      <c:pt idx="2">
                        <c:v>4.5601000000000003</c:v>
                      </c:pt>
                      <c:pt idx="3">
                        <c:v>4.2415000000000003</c:v>
                      </c:pt>
                      <c:pt idx="4">
                        <c:v>4.1666999999999996</c:v>
                      </c:pt>
                      <c:pt idx="5">
                        <c:v>4.2019000000000002</c:v>
                      </c:pt>
                      <c:pt idx="6">
                        <c:v>4.4557000000000002</c:v>
                      </c:pt>
                      <c:pt idx="7">
                        <c:v>4.3632</c:v>
                      </c:pt>
                      <c:pt idx="8">
                        <c:v>4.4080000000000004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3F4-4A97-9D3F-F0F422A3FF6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PsyCap'!$J$7</c15:sqref>
                        </c15:formulaRef>
                      </c:ext>
                    </c:extLst>
                    <c:strCache>
                      <c:ptCount val="1"/>
                      <c:pt idx="0">
                        <c:v>Résilience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PsyCap'!$K$7:$S$7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4.5601000000000003</c:v>
                      </c:pt>
                      <c:pt idx="1">
                        <c:v>4.5049000000000001</c:v>
                      </c:pt>
                      <c:pt idx="2">
                        <c:v>4.3470000000000004</c:v>
                      </c:pt>
                      <c:pt idx="3">
                        <c:v>4.2073999999999998</c:v>
                      </c:pt>
                      <c:pt idx="4">
                        <c:v>4.2718999999999996</c:v>
                      </c:pt>
                      <c:pt idx="5">
                        <c:v>4.2397</c:v>
                      </c:pt>
                      <c:pt idx="6">
                        <c:v>4.4104000000000001</c:v>
                      </c:pt>
                      <c:pt idx="7">
                        <c:v>4.4059999999999997</c:v>
                      </c:pt>
                      <c:pt idx="8">
                        <c:v>4.2319000000000004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3F4-4A97-9D3F-F0F422A3FF6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PsyCap'!$J$8</c15:sqref>
                        </c15:formulaRef>
                      </c:ext>
                    </c:extLst>
                    <c:strCache>
                      <c:ptCount val="1"/>
                      <c:pt idx="0">
                        <c:v>Optimisme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PsyCap'!$K$8:$S$8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3.847</c:v>
                      </c:pt>
                      <c:pt idx="1">
                        <c:v>3.7311000000000001</c:v>
                      </c:pt>
                      <c:pt idx="2">
                        <c:v>3.7909999999999999</c:v>
                      </c:pt>
                      <c:pt idx="3">
                        <c:v>3.5762999999999998</c:v>
                      </c:pt>
                      <c:pt idx="4">
                        <c:v>3.6185</c:v>
                      </c:pt>
                      <c:pt idx="5">
                        <c:v>3.5926</c:v>
                      </c:pt>
                      <c:pt idx="6">
                        <c:v>3.7321</c:v>
                      </c:pt>
                      <c:pt idx="7">
                        <c:v>3.6833</c:v>
                      </c:pt>
                      <c:pt idx="8">
                        <c:v>3.7067999999999999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3F4-4A97-9D3F-F0F422A3FF6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6"/>
          <c:order val="6"/>
          <c:tx>
            <c:strRef>
              <c:f>'[Graphiques temps 1 et 2.xlsx]Moyennes PsyCap'!$J$9</c:f>
              <c:strCache>
                <c:ptCount val="1"/>
                <c:pt idx="0">
                  <c:v>Objectif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>
              <a:glow rad="12700">
                <a:schemeClr val="accent1">
                  <a:alpha val="40000"/>
                </a:schemeClr>
              </a:glo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glow rad="12700"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F3F4-4A97-9D3F-F0F422A3FF64}"/>
              </c:ext>
            </c:extLst>
          </c:dPt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PsyCap'!$K$9:$S$9</c:f>
              <c:numCache>
                <c:formatCode>General</c:formatCode>
                <c:ptCount val="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F4-4A97-9D3F-F0F422A3F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082735"/>
        <c:axId val="768084175"/>
      </c:lineChart>
      <c:catAx>
        <c:axId val="768082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Groupes de l'échantillon et temps de mesure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084175"/>
        <c:crosses val="autoZero"/>
        <c:auto val="1"/>
        <c:lblAlgn val="ctr"/>
        <c:lblOffset val="100"/>
        <c:noMultiLvlLbl val="0"/>
      </c:catAx>
      <c:valAx>
        <c:axId val="768084175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Scores</a:t>
                </a:r>
                <a:r>
                  <a:rPr lang="fr-BE" baseline="0"/>
                  <a:t> aux échelles du PsyCap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08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b="1" dirty="0"/>
              <a:t>Moyennes des scores de PsyCap des enseignants de F.W.-B. et du</a:t>
            </a:r>
            <a:r>
              <a:rPr lang="fr-BE" b="1" baseline="0" dirty="0"/>
              <a:t> Québec (N=106)</a:t>
            </a:r>
            <a:endParaRPr lang="fr-B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'[Graphiques temps 1 et 2.xlsx]Moyennes PsyCap'!$J$3</c:f>
              <c:strCache>
                <c:ptCount val="1"/>
                <c:pt idx="0">
                  <c:v>PsyCap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PsyCap'!$K$3:$S$3</c:f>
              <c:numCache>
                <c:formatCode>General</c:formatCode>
                <c:ptCount val="9"/>
                <c:pt idx="0">
                  <c:v>4.4199000000000002</c:v>
                </c:pt>
                <c:pt idx="1">
                  <c:v>4.3609</c:v>
                </c:pt>
                <c:pt idx="2">
                  <c:v>4.3766999999999996</c:v>
                </c:pt>
                <c:pt idx="3">
                  <c:v>4.0980999999999996</c:v>
                </c:pt>
                <c:pt idx="4">
                  <c:v>4.0738000000000003</c:v>
                </c:pt>
                <c:pt idx="5">
                  <c:v>4.0860000000000003</c:v>
                </c:pt>
                <c:pt idx="6">
                  <c:v>4.2832999999999997</c:v>
                </c:pt>
                <c:pt idx="7">
                  <c:v>4.2389999999999999</c:v>
                </c:pt>
                <c:pt idx="8">
                  <c:v>4.2489999999999997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E-4DB1-AE0A-4C799305ED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68082735"/>
        <c:axId val="768084175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'[Graphiques temps 1 et 2.xlsx]Moyennes PsyCap'!$J$4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'[Graphiques temps 1 et 2.xlsx]Moyennes PsyCap'!$K$4:$S$4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11AE-4DB1-AE0A-4C799305ED1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PsyCap'!$J$5</c15:sqref>
                        </c15:formulaRef>
                      </c:ext>
                    </c:extLst>
                    <c:strCache>
                      <c:ptCount val="1"/>
                      <c:pt idx="0">
                        <c:v>Auto-efficacité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PsyCap'!$K$5:$S$5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4.6475</c:v>
                      </c:pt>
                      <c:pt idx="1">
                        <c:v>4.6933999999999996</c:v>
                      </c:pt>
                      <c:pt idx="2">
                        <c:v>4.6707999999999998</c:v>
                      </c:pt>
                      <c:pt idx="3">
                        <c:v>4.3630000000000004</c:v>
                      </c:pt>
                      <c:pt idx="4">
                        <c:v>4.2407000000000004</c:v>
                      </c:pt>
                      <c:pt idx="5">
                        <c:v>4.3018999999999998</c:v>
                      </c:pt>
                      <c:pt idx="6">
                        <c:v>4.5266999999999999</c:v>
                      </c:pt>
                      <c:pt idx="7">
                        <c:v>4.5012999999999996</c:v>
                      </c:pt>
                      <c:pt idx="8">
                        <c:v>4.5141999999999998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AE-4DB1-AE0A-4C799305ED1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PsyCap'!$J$6</c15:sqref>
                        </c15:formulaRef>
                      </c:ext>
                    </c:extLst>
                    <c:strCache>
                      <c:ptCount val="1"/>
                      <c:pt idx="0">
                        <c:v>Espoir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PsyCap'!$K$6:$S$6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4.6136999999999997</c:v>
                      </c:pt>
                      <c:pt idx="1">
                        <c:v>4.5082000000000004</c:v>
                      </c:pt>
                      <c:pt idx="2">
                        <c:v>4.5601000000000003</c:v>
                      </c:pt>
                      <c:pt idx="3">
                        <c:v>4.2415000000000003</c:v>
                      </c:pt>
                      <c:pt idx="4">
                        <c:v>4.1666999999999996</c:v>
                      </c:pt>
                      <c:pt idx="5">
                        <c:v>4.2019000000000002</c:v>
                      </c:pt>
                      <c:pt idx="6">
                        <c:v>4.4557000000000002</c:v>
                      </c:pt>
                      <c:pt idx="7">
                        <c:v>4.3632</c:v>
                      </c:pt>
                      <c:pt idx="8">
                        <c:v>4.4080000000000004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1AE-4DB1-AE0A-4C799305ED1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PsyCap'!$J$7</c15:sqref>
                        </c15:formulaRef>
                      </c:ext>
                    </c:extLst>
                    <c:strCache>
                      <c:ptCount val="1"/>
                      <c:pt idx="0">
                        <c:v>Résilience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PsyCap'!$K$7:$S$7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4.5601000000000003</c:v>
                      </c:pt>
                      <c:pt idx="1">
                        <c:v>4.5049000000000001</c:v>
                      </c:pt>
                      <c:pt idx="2">
                        <c:v>4.3470000000000004</c:v>
                      </c:pt>
                      <c:pt idx="3">
                        <c:v>4.2073999999999998</c:v>
                      </c:pt>
                      <c:pt idx="4">
                        <c:v>4.2718999999999996</c:v>
                      </c:pt>
                      <c:pt idx="5">
                        <c:v>4.2397</c:v>
                      </c:pt>
                      <c:pt idx="6">
                        <c:v>4.4104000000000001</c:v>
                      </c:pt>
                      <c:pt idx="7">
                        <c:v>4.4059999999999997</c:v>
                      </c:pt>
                      <c:pt idx="8">
                        <c:v>4.2319000000000004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1AE-4DB1-AE0A-4C799305ED1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PsyCap'!$J$8</c15:sqref>
                        </c15:formulaRef>
                      </c:ext>
                    </c:extLst>
                    <c:strCache>
                      <c:ptCount val="1"/>
                      <c:pt idx="0">
                        <c:v>Optimisme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PsyCap'!$K$1:$S$2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2.xlsx]Moyennes PsyCap'!$K$8:$S$8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3.847</c:v>
                      </c:pt>
                      <c:pt idx="1">
                        <c:v>3.7311000000000001</c:v>
                      </c:pt>
                      <c:pt idx="2">
                        <c:v>3.7909999999999999</c:v>
                      </c:pt>
                      <c:pt idx="3">
                        <c:v>3.5762999999999998</c:v>
                      </c:pt>
                      <c:pt idx="4">
                        <c:v>3.6185</c:v>
                      </c:pt>
                      <c:pt idx="5">
                        <c:v>3.5926</c:v>
                      </c:pt>
                      <c:pt idx="6">
                        <c:v>3.7321</c:v>
                      </c:pt>
                      <c:pt idx="7">
                        <c:v>3.6833</c:v>
                      </c:pt>
                      <c:pt idx="8">
                        <c:v>3.7067999999999999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1AE-4DB1-AE0A-4C799305ED1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6"/>
          <c:order val="6"/>
          <c:tx>
            <c:strRef>
              <c:f>'[Graphiques temps 1 et 2.xlsx]Moyennes PsyCap'!$J$9</c:f>
              <c:strCache>
                <c:ptCount val="1"/>
                <c:pt idx="0">
                  <c:v>Objectif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>
              <a:glow rad="12700">
                <a:schemeClr val="accent1">
                  <a:alpha val="40000"/>
                </a:schemeClr>
              </a:glo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glow rad="12700"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2CC7-44F4-A073-E95D3BBE25FF}"/>
              </c:ext>
            </c:extLst>
          </c:dPt>
          <c:dLbls>
            <c:delete val="1"/>
          </c:dLbls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PsyCap'!$K$9:$S$9</c:f>
              <c:numCache>
                <c:formatCode>General</c:formatCode>
                <c:ptCount val="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AE-4DB1-AE0A-4C799305ED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8082735"/>
        <c:axId val="768084175"/>
      </c:lineChart>
      <c:catAx>
        <c:axId val="768082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Groupes de l'échantillon et temps de mesure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084175"/>
        <c:crosses val="autoZero"/>
        <c:auto val="1"/>
        <c:lblAlgn val="ctr"/>
        <c:lblOffset val="100"/>
        <c:noMultiLvlLbl val="0"/>
      </c:catAx>
      <c:valAx>
        <c:axId val="768084175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Scores</a:t>
                </a:r>
                <a:r>
                  <a:rPr lang="fr-BE" baseline="0"/>
                  <a:t> aux échelles du PsyCap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08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b="1" dirty="0"/>
              <a:t>Moyennes des scores de PsyCap des enseignants de F.W.-B. et du</a:t>
            </a:r>
            <a:r>
              <a:rPr lang="fr-BE" b="1" baseline="0" dirty="0"/>
              <a:t> Québec (N=106)</a:t>
            </a:r>
            <a:endParaRPr lang="fr-B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'[Graphiques temps 1 et 2.xlsx]Moyennes PsyCap'!$J$3</c:f>
              <c:strCache>
                <c:ptCount val="1"/>
                <c:pt idx="0">
                  <c:v>PsyCap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2.xlsx]Moyennes PsyCap'!$K$1:$S$2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2.xlsx]Moyennes PsyCap'!$K$3:$S$3</c:f>
              <c:numCache>
                <c:formatCode>General</c:formatCode>
                <c:ptCount val="1"/>
                <c:pt idx="0">
                  <c:v>4.2489999999999997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EEB-45CC-ABA2-06C7C58225F2}"/>
            </c:ext>
          </c:extLst>
        </c:ser>
        <c:ser>
          <c:idx val="1"/>
          <c:order val="1"/>
          <c:tx>
            <c:strRef>
              <c:f>'[Graphiques temps 1 et 2.xlsx]Moyennes PsyCap'!$J$4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2.xlsx]Moyennes PsyCap'!$K$1:$S$2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2.xlsx]Moyennes PsyCap'!$K$4:$S$4</c:f>
              <c:numCache>
                <c:formatCode>General</c:formatCode>
                <c:ptCount val="1"/>
                <c:pt idx="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EEB-45CC-ABA2-06C7C58225F2}"/>
            </c:ext>
          </c:extLst>
        </c:ser>
        <c:ser>
          <c:idx val="2"/>
          <c:order val="2"/>
          <c:tx>
            <c:strRef>
              <c:f>'[Graphiques temps 1 et 2.xlsx]Moyennes PsyCap'!$J$5</c:f>
              <c:strCache>
                <c:ptCount val="1"/>
                <c:pt idx="0">
                  <c:v>Auto-efficacité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2.xlsx]Moyennes PsyCap'!$K$1:$S$2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2.xlsx]Moyennes PsyCap'!$K$5:$S$5</c:f>
              <c:numCache>
                <c:formatCode>General</c:formatCode>
                <c:ptCount val="1"/>
                <c:pt idx="0">
                  <c:v>4.5141999999999998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EEB-45CC-ABA2-06C7C58225F2}"/>
            </c:ext>
          </c:extLst>
        </c:ser>
        <c:ser>
          <c:idx val="3"/>
          <c:order val="3"/>
          <c:tx>
            <c:strRef>
              <c:f>'[Graphiques temps 1 et 2.xlsx]Moyennes PsyCap'!$J$6</c:f>
              <c:strCache>
                <c:ptCount val="1"/>
                <c:pt idx="0">
                  <c:v>Espoir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2.xlsx]Moyennes PsyCap'!$K$1:$S$2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2.xlsx]Moyennes PsyCap'!$K$6:$S$6</c:f>
              <c:numCache>
                <c:formatCode>General</c:formatCode>
                <c:ptCount val="1"/>
                <c:pt idx="0">
                  <c:v>4.4080000000000004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EEB-45CC-ABA2-06C7C58225F2}"/>
            </c:ext>
          </c:extLst>
        </c:ser>
        <c:ser>
          <c:idx val="4"/>
          <c:order val="4"/>
          <c:tx>
            <c:strRef>
              <c:f>'[Graphiques temps 1 et 2.xlsx]Moyennes PsyCap'!$J$7</c:f>
              <c:strCache>
                <c:ptCount val="1"/>
                <c:pt idx="0">
                  <c:v>Résilience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2.xlsx]Moyennes PsyCap'!$K$1:$S$2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2.xlsx]Moyennes PsyCap'!$K$7:$S$7</c:f>
              <c:numCache>
                <c:formatCode>General</c:formatCode>
                <c:ptCount val="1"/>
                <c:pt idx="0">
                  <c:v>4.2319000000000004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EEB-45CC-ABA2-06C7C58225F2}"/>
            </c:ext>
          </c:extLst>
        </c:ser>
        <c:ser>
          <c:idx val="5"/>
          <c:order val="5"/>
          <c:tx>
            <c:strRef>
              <c:f>'[Graphiques temps 1 et 2.xlsx]Moyennes PsyCap'!$J$8</c:f>
              <c:strCache>
                <c:ptCount val="1"/>
                <c:pt idx="0">
                  <c:v>Optimisme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2.xlsx]Moyennes PsyCap'!$K$1:$S$2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2.xlsx]Moyennes PsyCap'!$K$8:$S$8</c:f>
              <c:numCache>
                <c:formatCode>General</c:formatCode>
                <c:ptCount val="1"/>
                <c:pt idx="0">
                  <c:v>3.7067999999999999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EEB-45CC-ABA2-06C7C58225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68082735"/>
        <c:axId val="768084175"/>
      </c:barChart>
      <c:lineChart>
        <c:grouping val="standard"/>
        <c:varyColors val="0"/>
        <c:ser>
          <c:idx val="6"/>
          <c:order val="6"/>
          <c:tx>
            <c:strRef>
              <c:f>'[Graphiques temps 1 et 2.xlsx]Moyennes PsyCap'!$J$9</c:f>
              <c:strCache>
                <c:ptCount val="1"/>
                <c:pt idx="0">
                  <c:v>Objectif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>
              <a:glow rad="12700">
                <a:schemeClr val="accent1">
                  <a:alpha val="40000"/>
                </a:schemeClr>
              </a:glow>
            </a:effectLst>
          </c:spPr>
          <c:marker>
            <c:symbol val="none"/>
          </c:marker>
          <c:dLbls>
            <c:delete val="1"/>
          </c:dLbls>
          <c:cat>
            <c:multiLvlStrRef>
              <c:f>'[Graphiques temps 1 et 2.xlsx]Moyennes PsyCap'!$K$1:$S$2</c:f>
              <c:multiLvlStrCache>
                <c:ptCount val="1"/>
                <c:lvl>
                  <c:pt idx="0">
                    <c:v>Moyenne T1/T2</c:v>
                  </c:pt>
                </c:lvl>
                <c:lvl/>
              </c:multiLvlStrCache>
              <c:extLst/>
            </c:multiLvlStrRef>
          </c:cat>
          <c:val>
            <c:numRef>
              <c:f>'[Graphiques temps 1 et 2.xlsx]Moyennes PsyCap'!$K$9:$S$9</c:f>
              <c:numCache>
                <c:formatCode>General</c:formatCode>
                <c:ptCount val="1"/>
                <c:pt idx="0">
                  <c:v>3.5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DEEB-45CC-ABA2-06C7C58225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8082735"/>
        <c:axId val="768084175"/>
      </c:lineChart>
      <c:catAx>
        <c:axId val="768082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Groupes de l'échantillon et temps de mesure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084175"/>
        <c:crosses val="autoZero"/>
        <c:auto val="1"/>
        <c:lblAlgn val="ctr"/>
        <c:lblOffset val="100"/>
        <c:noMultiLvlLbl val="0"/>
      </c:catAx>
      <c:valAx>
        <c:axId val="768084175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Scores</a:t>
                </a:r>
                <a:r>
                  <a:rPr lang="fr-BE" baseline="0"/>
                  <a:t> aux échelles du PsyCap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08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b="1" dirty="0"/>
              <a:t>Moyennes des scores de PsyCap des enseignants de F.W.-B. et du</a:t>
            </a:r>
            <a:r>
              <a:rPr lang="fr-BE" b="1" baseline="0" dirty="0"/>
              <a:t> Québec (N=106)</a:t>
            </a:r>
            <a:endParaRPr lang="fr-B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'[Graphiques temps 1 et 2.xlsx]Moyennes PsyCap'!$J$3</c:f>
              <c:strCache>
                <c:ptCount val="1"/>
                <c:pt idx="0">
                  <c:v>PsyCap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PsyCap'!$K$3:$S$3</c:f>
              <c:numCache>
                <c:formatCode>General</c:formatCode>
                <c:ptCount val="9"/>
                <c:pt idx="0">
                  <c:v>4.4199000000000002</c:v>
                </c:pt>
                <c:pt idx="1">
                  <c:v>4.3609</c:v>
                </c:pt>
                <c:pt idx="2">
                  <c:v>4.3766999999999996</c:v>
                </c:pt>
                <c:pt idx="3">
                  <c:v>4.0980999999999996</c:v>
                </c:pt>
                <c:pt idx="4">
                  <c:v>4.0738000000000003</c:v>
                </c:pt>
                <c:pt idx="5">
                  <c:v>4.0860000000000003</c:v>
                </c:pt>
                <c:pt idx="6">
                  <c:v>4.2832999999999997</c:v>
                </c:pt>
                <c:pt idx="7">
                  <c:v>4.2389999999999999</c:v>
                </c:pt>
                <c:pt idx="8">
                  <c:v>4.2489999999999997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D-4FCD-BD69-1D96EE18A56D}"/>
            </c:ext>
          </c:extLst>
        </c:ser>
        <c:ser>
          <c:idx val="1"/>
          <c:order val="1"/>
          <c:tx>
            <c:strRef>
              <c:f>'[Graphiques temps 1 et 2.xlsx]Moyennes PsyCap'!$J$4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PsyCap'!$K$4:$S$4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2D-4FCD-BD69-1D96EE18A56D}"/>
            </c:ext>
          </c:extLst>
        </c:ser>
        <c:ser>
          <c:idx val="2"/>
          <c:order val="2"/>
          <c:tx>
            <c:strRef>
              <c:f>'[Graphiques temps 1 et 2.xlsx]Moyennes PsyCap'!$J$5</c:f>
              <c:strCache>
                <c:ptCount val="1"/>
                <c:pt idx="0">
                  <c:v>Auto-efficacité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PsyCap'!$K$5:$S$5</c:f>
              <c:numCache>
                <c:formatCode>General</c:formatCode>
                <c:ptCount val="9"/>
                <c:pt idx="0">
                  <c:v>4.6475</c:v>
                </c:pt>
                <c:pt idx="1">
                  <c:v>4.6933999999999996</c:v>
                </c:pt>
                <c:pt idx="2">
                  <c:v>4.6707999999999998</c:v>
                </c:pt>
                <c:pt idx="3">
                  <c:v>4.3630000000000004</c:v>
                </c:pt>
                <c:pt idx="4">
                  <c:v>4.2407000000000004</c:v>
                </c:pt>
                <c:pt idx="5">
                  <c:v>4.3018999999999998</c:v>
                </c:pt>
                <c:pt idx="6">
                  <c:v>4.5266999999999999</c:v>
                </c:pt>
                <c:pt idx="7">
                  <c:v>4.5012999999999996</c:v>
                </c:pt>
                <c:pt idx="8">
                  <c:v>4.5141999999999998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2D-4FCD-BD69-1D96EE18A56D}"/>
            </c:ext>
          </c:extLst>
        </c:ser>
        <c:ser>
          <c:idx val="3"/>
          <c:order val="3"/>
          <c:tx>
            <c:strRef>
              <c:f>'[Graphiques temps 1 et 2.xlsx]Moyennes PsyCap'!$J$6</c:f>
              <c:strCache>
                <c:ptCount val="1"/>
                <c:pt idx="0">
                  <c:v>Espoir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PsyCap'!$K$6:$S$6</c:f>
              <c:numCache>
                <c:formatCode>General</c:formatCode>
                <c:ptCount val="9"/>
                <c:pt idx="0">
                  <c:v>4.6136999999999997</c:v>
                </c:pt>
                <c:pt idx="1">
                  <c:v>4.5082000000000004</c:v>
                </c:pt>
                <c:pt idx="2">
                  <c:v>4.5601000000000003</c:v>
                </c:pt>
                <c:pt idx="3">
                  <c:v>4.2415000000000003</c:v>
                </c:pt>
                <c:pt idx="4">
                  <c:v>4.1666999999999996</c:v>
                </c:pt>
                <c:pt idx="5">
                  <c:v>4.2019000000000002</c:v>
                </c:pt>
                <c:pt idx="6">
                  <c:v>4.4557000000000002</c:v>
                </c:pt>
                <c:pt idx="7">
                  <c:v>4.3632</c:v>
                </c:pt>
                <c:pt idx="8">
                  <c:v>4.4080000000000004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2D-4FCD-BD69-1D96EE18A56D}"/>
            </c:ext>
          </c:extLst>
        </c:ser>
        <c:ser>
          <c:idx val="4"/>
          <c:order val="4"/>
          <c:tx>
            <c:strRef>
              <c:f>'[Graphiques temps 1 et 2.xlsx]Moyennes PsyCap'!$J$7</c:f>
              <c:strCache>
                <c:ptCount val="1"/>
                <c:pt idx="0">
                  <c:v>Résilience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PsyCap'!$K$7:$S$7</c:f>
              <c:numCache>
                <c:formatCode>General</c:formatCode>
                <c:ptCount val="9"/>
                <c:pt idx="0">
                  <c:v>4.5601000000000003</c:v>
                </c:pt>
                <c:pt idx="1">
                  <c:v>4.5049000000000001</c:v>
                </c:pt>
                <c:pt idx="2">
                  <c:v>4.3470000000000004</c:v>
                </c:pt>
                <c:pt idx="3">
                  <c:v>4.2073999999999998</c:v>
                </c:pt>
                <c:pt idx="4">
                  <c:v>4.2718999999999996</c:v>
                </c:pt>
                <c:pt idx="5">
                  <c:v>4.2397</c:v>
                </c:pt>
                <c:pt idx="6">
                  <c:v>4.4104000000000001</c:v>
                </c:pt>
                <c:pt idx="7">
                  <c:v>4.4059999999999997</c:v>
                </c:pt>
                <c:pt idx="8">
                  <c:v>4.2319000000000004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2D-4FCD-BD69-1D96EE18A56D}"/>
            </c:ext>
          </c:extLst>
        </c:ser>
        <c:ser>
          <c:idx val="5"/>
          <c:order val="5"/>
          <c:tx>
            <c:strRef>
              <c:f>'[Graphiques temps 1 et 2.xlsx]Moyennes PsyCap'!$J$8</c:f>
              <c:strCache>
                <c:ptCount val="1"/>
                <c:pt idx="0">
                  <c:v>Optimisme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PsyCap'!$K$8:$S$8</c:f>
              <c:numCache>
                <c:formatCode>General</c:formatCode>
                <c:ptCount val="9"/>
                <c:pt idx="0">
                  <c:v>3.847</c:v>
                </c:pt>
                <c:pt idx="1">
                  <c:v>3.7311000000000001</c:v>
                </c:pt>
                <c:pt idx="2">
                  <c:v>3.7909999999999999</c:v>
                </c:pt>
                <c:pt idx="3">
                  <c:v>3.5762999999999998</c:v>
                </c:pt>
                <c:pt idx="4">
                  <c:v>3.6185</c:v>
                </c:pt>
                <c:pt idx="5">
                  <c:v>3.5926</c:v>
                </c:pt>
                <c:pt idx="6">
                  <c:v>3.7321</c:v>
                </c:pt>
                <c:pt idx="7">
                  <c:v>3.6833</c:v>
                </c:pt>
                <c:pt idx="8">
                  <c:v>3.7067999999999999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2D-4FCD-BD69-1D96EE18A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8082735"/>
        <c:axId val="768084175"/>
      </c:barChart>
      <c:lineChart>
        <c:grouping val="standard"/>
        <c:varyColors val="0"/>
        <c:ser>
          <c:idx val="6"/>
          <c:order val="6"/>
          <c:tx>
            <c:strRef>
              <c:f>'[Graphiques temps 1 et 2.xlsx]Moyennes PsyCap'!$J$9</c:f>
              <c:strCache>
                <c:ptCount val="1"/>
                <c:pt idx="0">
                  <c:v>Objectif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>
              <a:glow rad="12700">
                <a:schemeClr val="accent1">
                  <a:alpha val="40000"/>
                </a:schemeClr>
              </a:glo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glow rad="12700"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B12D-4FCD-BD69-1D96EE18A56D}"/>
              </c:ext>
            </c:extLst>
          </c:dPt>
          <c:cat>
            <c:multiLvlStrRef>
              <c:f>'[Graphiques temps 1 et 2.xlsx]Moyennes PsyCap'!$K$1:$S$2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2.xlsx]Moyennes PsyCap'!$K$9:$S$9</c:f>
              <c:numCache>
                <c:formatCode>General</c:formatCode>
                <c:ptCount val="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12D-4FCD-BD69-1D96EE18A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082735"/>
        <c:axId val="768084175"/>
      </c:lineChart>
      <c:catAx>
        <c:axId val="768082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Groupes de l'échantillon et temps de mesure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084175"/>
        <c:crosses val="autoZero"/>
        <c:auto val="1"/>
        <c:lblAlgn val="ctr"/>
        <c:lblOffset val="100"/>
        <c:noMultiLvlLbl val="0"/>
      </c:catAx>
      <c:valAx>
        <c:axId val="768084175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Scores</a:t>
                </a:r>
                <a:r>
                  <a:rPr lang="fr-BE" baseline="0"/>
                  <a:t> aux échelles du PsyCap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808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/>
              <a:t>Moyennes des scores de bien-être PERMA des enseignants de F.W.-B. et du Québec (N=106)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'[Graphiques temps 1 et 2.xlsx]Perma Moyennes'!$A$4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'[Graphiques temps 1 et 2.xlsx]Perma Moyennes'!$B$1:$J$2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2.xlsx]Perma Moyennes'!$B$4:$J$4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A-42D2-9CB4-99ED13D36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1089040"/>
        <c:axId val="2001095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'[Graphiques temps 1 et 2.xlsx]Perma Moyennes'!$A$3</c15:sqref>
                        </c15:formulaRef>
                      </c:ext>
                    </c:extLst>
                    <c:strCache>
                      <c:ptCount val="1"/>
                      <c:pt idx="0">
                        <c:v>PERMA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'[Graphiques temps 1 et 2.xlsx]Perma Moyennes'!$B$3:$J$3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7.4993999999999996</c:v>
                      </c:pt>
                      <c:pt idx="1">
                        <c:v>7.2965</c:v>
                      </c:pt>
                      <c:pt idx="2">
                        <c:v>7.3872</c:v>
                      </c:pt>
                      <c:pt idx="3">
                        <c:v>7.1058000000000003</c:v>
                      </c:pt>
                      <c:pt idx="4">
                        <c:v>7.1040000000000001</c:v>
                      </c:pt>
                      <c:pt idx="5">
                        <c:v>7.1044</c:v>
                      </c:pt>
                      <c:pt idx="6">
                        <c:v>7.3338999999999999</c:v>
                      </c:pt>
                      <c:pt idx="7">
                        <c:v>7.2157</c:v>
                      </c:pt>
                      <c:pt idx="8">
                        <c:v>7.2686000000000002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D3A-42D2-9CB4-99ED13D36DA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Moyennes'!$A$5</c15:sqref>
                        </c15:formulaRef>
                      </c:ext>
                    </c:extLst>
                    <c:strCache>
                      <c:ptCount val="1"/>
                      <c:pt idx="0">
                        <c:v>Emotions positives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Moyennes'!$B$5:$J$5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7.3944000000000001</c:v>
                      </c:pt>
                      <c:pt idx="1">
                        <c:v>6.9667000000000003</c:v>
                      </c:pt>
                      <c:pt idx="2">
                        <c:v>7.1611000000000002</c:v>
                      </c:pt>
                      <c:pt idx="3">
                        <c:v>6.9630000000000001</c:v>
                      </c:pt>
                      <c:pt idx="4">
                        <c:v>6.9259000000000004</c:v>
                      </c:pt>
                      <c:pt idx="5">
                        <c:v>6.9370000000000003</c:v>
                      </c:pt>
                      <c:pt idx="6">
                        <c:v>7.2138</c:v>
                      </c:pt>
                      <c:pt idx="7">
                        <c:v>6.9560000000000004</c:v>
                      </c:pt>
                      <c:pt idx="8">
                        <c:v>7.0708000000000002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D3A-42D2-9CB4-99ED13D36DA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Moyennes'!$A$6</c15:sqref>
                        </c15:formulaRef>
                      </c:ext>
                    </c:extLst>
                    <c:strCache>
                      <c:ptCount val="1"/>
                      <c:pt idx="0">
                        <c:v>Engagement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Moyennes'!$B$6:$J$6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7.6333000000000002</c:v>
                      </c:pt>
                      <c:pt idx="1">
                        <c:v>7.5250000000000004</c:v>
                      </c:pt>
                      <c:pt idx="2">
                        <c:v>7.5667</c:v>
                      </c:pt>
                      <c:pt idx="3">
                        <c:v>7.3888999999999996</c:v>
                      </c:pt>
                      <c:pt idx="4">
                        <c:v>7.2556000000000003</c:v>
                      </c:pt>
                      <c:pt idx="5">
                        <c:v>7.3221999999999996</c:v>
                      </c:pt>
                      <c:pt idx="6">
                        <c:v>7.5377000000000001</c:v>
                      </c:pt>
                      <c:pt idx="7">
                        <c:v>7.4198000000000004</c:v>
                      </c:pt>
                      <c:pt idx="8">
                        <c:v>7.4717000000000002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D3A-42D2-9CB4-99ED13D36DA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Moyennes'!$A$7</c15:sqref>
                        </c15:formulaRef>
                      </c:ext>
                    </c:extLst>
                    <c:strCache>
                      <c:ptCount val="1"/>
                      <c:pt idx="0">
                        <c:v>Relations positives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Moyennes'!$B$7:$J$7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7.3555999999999999</c:v>
                      </c:pt>
                      <c:pt idx="1">
                        <c:v>7.1166999999999998</c:v>
                      </c:pt>
                      <c:pt idx="2">
                        <c:v>7.2249999999999996</c:v>
                      </c:pt>
                      <c:pt idx="3">
                        <c:v>6.8888999999999996</c:v>
                      </c:pt>
                      <c:pt idx="4">
                        <c:v>7.0444000000000004</c:v>
                      </c:pt>
                      <c:pt idx="5">
                        <c:v>6.9703999999999997</c:v>
                      </c:pt>
                      <c:pt idx="6">
                        <c:v>7.1478000000000002</c:v>
                      </c:pt>
                      <c:pt idx="7">
                        <c:v>7.0659999999999998</c:v>
                      </c:pt>
                      <c:pt idx="8">
                        <c:v>7.1021999999999998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D3A-42D2-9CB4-99ED13D36DA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Moyennes'!$A$8</c15:sqref>
                        </c15:formulaRef>
                      </c:ext>
                    </c:extLst>
                    <c:strCache>
                      <c:ptCount val="1"/>
                      <c:pt idx="0">
                        <c:v>Sens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Moyennes'!$B$8:$J$8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8.0556000000000001</c:v>
                      </c:pt>
                      <c:pt idx="1">
                        <c:v>8.0443999999999996</c:v>
                      </c:pt>
                      <c:pt idx="2">
                        <c:v>8.0277999999999992</c:v>
                      </c:pt>
                      <c:pt idx="3">
                        <c:v>7.5332999999999997</c:v>
                      </c:pt>
                      <c:pt idx="4">
                        <c:v>7.4</c:v>
                      </c:pt>
                      <c:pt idx="5">
                        <c:v>7.4667000000000003</c:v>
                      </c:pt>
                      <c:pt idx="6">
                        <c:v>7.8428000000000004</c:v>
                      </c:pt>
                      <c:pt idx="7">
                        <c:v>7.7798999999999996</c:v>
                      </c:pt>
                      <c:pt idx="8">
                        <c:v>7.7987000000000002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D3A-42D2-9CB4-99ED13D36DA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Moyennes'!$A$9</c15:sqref>
                        </c15:formulaRef>
                      </c:ext>
                    </c:extLst>
                    <c:strCache>
                      <c:ptCount val="1"/>
                      <c:pt idx="0">
                        <c:v>Accomplissement</c:v>
                      </c:pt>
                    </c:strCache>
                  </c:strRef>
                </c:tx>
                <c:spPr>
                  <a:solidFill>
                    <a:srgbClr val="51DAF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Moyennes'!$B$9:$J$9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7.2222</c:v>
                      </c:pt>
                      <c:pt idx="1">
                        <c:v>7.0944000000000003</c:v>
                      </c:pt>
                      <c:pt idx="2">
                        <c:v>7.15</c:v>
                      </c:pt>
                      <c:pt idx="3">
                        <c:v>6.8333000000000004</c:v>
                      </c:pt>
                      <c:pt idx="4">
                        <c:v>6.7259000000000002</c:v>
                      </c:pt>
                      <c:pt idx="5">
                        <c:v>6.7851999999999997</c:v>
                      </c:pt>
                      <c:pt idx="6">
                        <c:v>7.0518999999999998</c:v>
                      </c:pt>
                      <c:pt idx="7">
                        <c:v>6.9340000000000002</c:v>
                      </c:pt>
                      <c:pt idx="8">
                        <c:v>6.9905999999999997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D3A-42D2-9CB4-99ED13D36DAF}"/>
                  </c:ext>
                </c:extLst>
              </c15:ser>
            </c15:filteredBarSeries>
          </c:ext>
        </c:extLst>
      </c:barChart>
      <c:catAx>
        <c:axId val="2001089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Groupes de</a:t>
                </a:r>
                <a:r>
                  <a:rPr lang="fr-BE" baseline="0"/>
                  <a:t> l'échantillon et temps de mesure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1095280"/>
        <c:crosses val="autoZero"/>
        <c:auto val="1"/>
        <c:lblAlgn val="ctr"/>
        <c:lblOffset val="100"/>
        <c:noMultiLvlLbl val="0"/>
      </c:catAx>
      <c:valAx>
        <c:axId val="20010952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Scores de</a:t>
                </a:r>
                <a:r>
                  <a:rPr lang="fr-BE" baseline="0"/>
                  <a:t> bien-être PERMA et des ses sous-échelles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108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/>
              <a:t>Moyennes des scores de bien-être PERMA des enseignants de F.W.-B. et du Québec (N=106)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'[Graphiques temps 1 et 2.xlsx]Perma Moyennes'!$A$3</c:f>
              <c:strCache>
                <c:ptCount val="1"/>
                <c:pt idx="0">
                  <c:v>PERMA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'[Graphiques temps 1 et 2.xlsx]Perma Moyennes'!$B$1:$J$2</c:f>
              <c:multiLvlStrCache>
                <c:ptCount val="9"/>
                <c:lvl>
                  <c:pt idx="0">
                    <c:v>Temps 1</c:v>
                  </c:pt>
                  <c:pt idx="1">
                    <c:v>Temps 2</c:v>
                  </c:pt>
                  <c:pt idx="2">
                    <c:v>Moyenne T1/T2</c:v>
                  </c:pt>
                  <c:pt idx="3">
                    <c:v>Temps 1</c:v>
                  </c:pt>
                  <c:pt idx="4">
                    <c:v>Temps 2</c:v>
                  </c:pt>
                  <c:pt idx="5">
                    <c:v>Moyenne T1/T2</c:v>
                  </c:pt>
                  <c:pt idx="6">
                    <c:v>Temps 1</c:v>
                  </c:pt>
                  <c:pt idx="7">
                    <c:v>Temps 2</c:v>
                  </c:pt>
                  <c:pt idx="8">
                    <c:v>Moyenne T1/T2</c:v>
                  </c:pt>
                </c:lvl>
                <c:lvl>
                  <c:pt idx="0">
                    <c:v>Québec (N=61)</c:v>
                  </c:pt>
                  <c:pt idx="3">
                    <c:v>FWB (N=45)</c:v>
                  </c:pt>
                  <c:pt idx="6">
                    <c:v>Echantillon total (N=106)</c:v>
                  </c:pt>
                </c:lvl>
              </c:multiLvlStrCache>
            </c:multiLvlStrRef>
          </c:cat>
          <c:val>
            <c:numRef>
              <c:f>'[Graphiques temps 1 et 2.xlsx]Perma Moyennes'!$B$3:$J$3</c:f>
              <c:numCache>
                <c:formatCode>0.00</c:formatCode>
                <c:ptCount val="9"/>
                <c:pt idx="0">
                  <c:v>7.4993999999999996</c:v>
                </c:pt>
                <c:pt idx="1">
                  <c:v>7.2965</c:v>
                </c:pt>
                <c:pt idx="2">
                  <c:v>7.3872</c:v>
                </c:pt>
                <c:pt idx="3">
                  <c:v>7.1058000000000003</c:v>
                </c:pt>
                <c:pt idx="4">
                  <c:v>7.1040000000000001</c:v>
                </c:pt>
                <c:pt idx="5">
                  <c:v>7.1044</c:v>
                </c:pt>
                <c:pt idx="6">
                  <c:v>7.3338999999999999</c:v>
                </c:pt>
                <c:pt idx="7">
                  <c:v>7.2157</c:v>
                </c:pt>
                <c:pt idx="8">
                  <c:v>7.2686000000000002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8-4808-9D9D-CCF68E001A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1089040"/>
        <c:axId val="20010952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'[Graphiques temps 1 et 2.xlsx]Perma Moyennes'!$A$4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'[Graphiques temps 1 et 2.xlsx]Perma Moyennes'!$B$4:$J$4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3F8-4808-9D9D-CCF68E001A5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Moyennes'!$A$5</c15:sqref>
                        </c15:formulaRef>
                      </c:ext>
                    </c:extLst>
                    <c:strCache>
                      <c:ptCount val="1"/>
                      <c:pt idx="0">
                        <c:v>Emotions positives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Moyennes'!$B$5:$J$5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7.3944000000000001</c:v>
                      </c:pt>
                      <c:pt idx="1">
                        <c:v>6.9667000000000003</c:v>
                      </c:pt>
                      <c:pt idx="2">
                        <c:v>7.1611000000000002</c:v>
                      </c:pt>
                      <c:pt idx="3">
                        <c:v>6.9630000000000001</c:v>
                      </c:pt>
                      <c:pt idx="4">
                        <c:v>6.9259000000000004</c:v>
                      </c:pt>
                      <c:pt idx="5">
                        <c:v>6.9370000000000003</c:v>
                      </c:pt>
                      <c:pt idx="6">
                        <c:v>7.2138</c:v>
                      </c:pt>
                      <c:pt idx="7">
                        <c:v>6.9560000000000004</c:v>
                      </c:pt>
                      <c:pt idx="8">
                        <c:v>7.0708000000000002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3F8-4808-9D9D-CCF68E001A5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Moyennes'!$A$6</c15:sqref>
                        </c15:formulaRef>
                      </c:ext>
                    </c:extLst>
                    <c:strCache>
                      <c:ptCount val="1"/>
                      <c:pt idx="0">
                        <c:v>Engagement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Moyennes'!$B$6:$J$6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7.6333000000000002</c:v>
                      </c:pt>
                      <c:pt idx="1">
                        <c:v>7.5250000000000004</c:v>
                      </c:pt>
                      <c:pt idx="2">
                        <c:v>7.5667</c:v>
                      </c:pt>
                      <c:pt idx="3">
                        <c:v>7.3888999999999996</c:v>
                      </c:pt>
                      <c:pt idx="4">
                        <c:v>7.2556000000000003</c:v>
                      </c:pt>
                      <c:pt idx="5">
                        <c:v>7.3221999999999996</c:v>
                      </c:pt>
                      <c:pt idx="6">
                        <c:v>7.5377000000000001</c:v>
                      </c:pt>
                      <c:pt idx="7">
                        <c:v>7.4198000000000004</c:v>
                      </c:pt>
                      <c:pt idx="8">
                        <c:v>7.4717000000000002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3F8-4808-9D9D-CCF68E001A5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Moyennes'!$A$7</c15:sqref>
                        </c15:formulaRef>
                      </c:ext>
                    </c:extLst>
                    <c:strCache>
                      <c:ptCount val="1"/>
                      <c:pt idx="0">
                        <c:v>Relations positives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Moyennes'!$B$7:$J$7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7.3555999999999999</c:v>
                      </c:pt>
                      <c:pt idx="1">
                        <c:v>7.1166999999999998</c:v>
                      </c:pt>
                      <c:pt idx="2">
                        <c:v>7.2249999999999996</c:v>
                      </c:pt>
                      <c:pt idx="3">
                        <c:v>6.8888999999999996</c:v>
                      </c:pt>
                      <c:pt idx="4">
                        <c:v>7.0444000000000004</c:v>
                      </c:pt>
                      <c:pt idx="5">
                        <c:v>6.9703999999999997</c:v>
                      </c:pt>
                      <c:pt idx="6">
                        <c:v>7.1478000000000002</c:v>
                      </c:pt>
                      <c:pt idx="7">
                        <c:v>7.0659999999999998</c:v>
                      </c:pt>
                      <c:pt idx="8">
                        <c:v>7.1021999999999998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3F8-4808-9D9D-CCF68E001A5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Moyennes'!$A$8</c15:sqref>
                        </c15:formulaRef>
                      </c:ext>
                    </c:extLst>
                    <c:strCache>
                      <c:ptCount val="1"/>
                      <c:pt idx="0">
                        <c:v>Sens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Moyennes'!$B$8:$J$8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8.0556000000000001</c:v>
                      </c:pt>
                      <c:pt idx="1">
                        <c:v>8.0443999999999996</c:v>
                      </c:pt>
                      <c:pt idx="2">
                        <c:v>8.0277999999999992</c:v>
                      </c:pt>
                      <c:pt idx="3">
                        <c:v>7.5332999999999997</c:v>
                      </c:pt>
                      <c:pt idx="4">
                        <c:v>7.4</c:v>
                      </c:pt>
                      <c:pt idx="5">
                        <c:v>7.4667000000000003</c:v>
                      </c:pt>
                      <c:pt idx="6">
                        <c:v>7.8428000000000004</c:v>
                      </c:pt>
                      <c:pt idx="7">
                        <c:v>7.7798999999999996</c:v>
                      </c:pt>
                      <c:pt idx="8">
                        <c:v>7.7987000000000002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3F8-4808-9D9D-CCF68E001A5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Moyennes'!$A$9</c15:sqref>
                        </c15:formulaRef>
                      </c:ext>
                    </c:extLst>
                    <c:strCache>
                      <c:ptCount val="1"/>
                      <c:pt idx="0">
                        <c:v>Accomplissement</c:v>
                      </c:pt>
                    </c:strCache>
                  </c:strRef>
                </c:tx>
                <c:spPr>
                  <a:solidFill>
                    <a:srgbClr val="51DAF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Moyennes'!$B$1:$J$2</c15:sqref>
                        </c15:formulaRef>
                      </c:ext>
                    </c:extLst>
                    <c:multiLvlStrCache>
                      <c:ptCount val="9"/>
                      <c:lvl>
                        <c:pt idx="0">
                          <c:v>Temps 1</c:v>
                        </c:pt>
                        <c:pt idx="1">
                          <c:v>Temps 2</c:v>
                        </c:pt>
                        <c:pt idx="2">
                          <c:v>Moyenne T1/T2</c:v>
                        </c:pt>
                        <c:pt idx="3">
                          <c:v>Temps 1</c:v>
                        </c:pt>
                        <c:pt idx="4">
                          <c:v>Temps 2</c:v>
                        </c:pt>
                        <c:pt idx="5">
                          <c:v>Moyenne T1/T2</c:v>
                        </c:pt>
                        <c:pt idx="6">
                          <c:v>Temps 1</c:v>
                        </c:pt>
                        <c:pt idx="7">
                          <c:v>Temps 2</c:v>
                        </c:pt>
                        <c:pt idx="8">
                          <c:v>Moyenne T1/T2</c:v>
                        </c:pt>
                      </c:lvl>
                      <c:lvl>
                        <c:pt idx="0">
                          <c:v>Québec (N=61)</c:v>
                        </c:pt>
                        <c:pt idx="3">
                          <c:v>FWB (N=45)</c:v>
                        </c:pt>
                        <c:pt idx="6">
                          <c:v>Echantillon total (N=106)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'[Graphiques temps 1 et 2.xlsx]Perma Moyennes'!$B$9:$J$9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7.2222</c:v>
                      </c:pt>
                      <c:pt idx="1">
                        <c:v>7.0944000000000003</c:v>
                      </c:pt>
                      <c:pt idx="2">
                        <c:v>7.15</c:v>
                      </c:pt>
                      <c:pt idx="3">
                        <c:v>6.8333000000000004</c:v>
                      </c:pt>
                      <c:pt idx="4">
                        <c:v>6.7259000000000002</c:v>
                      </c:pt>
                      <c:pt idx="5">
                        <c:v>6.7851999999999997</c:v>
                      </c:pt>
                      <c:pt idx="6">
                        <c:v>7.0518999999999998</c:v>
                      </c:pt>
                      <c:pt idx="7">
                        <c:v>6.9340000000000002</c:v>
                      </c:pt>
                      <c:pt idx="8">
                        <c:v>6.9905999999999997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3F8-4808-9D9D-CCF68E001A52}"/>
                  </c:ext>
                </c:extLst>
              </c15:ser>
            </c15:filteredBarSeries>
          </c:ext>
        </c:extLst>
      </c:barChart>
      <c:catAx>
        <c:axId val="2001089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Groupes de</a:t>
                </a:r>
                <a:r>
                  <a:rPr lang="fr-BE" baseline="0"/>
                  <a:t> l'échantillon et temps de mesure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1095280"/>
        <c:crosses val="autoZero"/>
        <c:auto val="1"/>
        <c:lblAlgn val="ctr"/>
        <c:lblOffset val="100"/>
        <c:noMultiLvlLbl val="0"/>
      </c:catAx>
      <c:valAx>
        <c:axId val="20010952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Scores de</a:t>
                </a:r>
                <a:r>
                  <a:rPr lang="fr-BE" baseline="0"/>
                  <a:t> bien-être PERMA et des ses sous-échelles</a:t>
                </a:r>
                <a:endParaRPr lang="fr-B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108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4">
  <a:schemeClr val="accent2"/>
  <a:schemeClr val="accent2"/>
  <a:schemeClr val="accent2"/>
  <a:schemeClr val="accent2"/>
  <a:schemeClr val="accent2"/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4">
  <a:schemeClr val="accent2"/>
  <a:schemeClr val="accent2"/>
  <a:schemeClr val="accent2"/>
  <a:schemeClr val="accent2"/>
  <a:schemeClr val="accent2"/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10109-9883-431B-A305-74259CF0BC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75F4073-3167-40C4-9330-E83A0AD414F2}">
      <dgm:prSet phldrT="[Texte]"/>
      <dgm:spPr/>
      <dgm:t>
        <a:bodyPr/>
        <a:lstStyle/>
        <a:p>
          <a:r>
            <a:rPr lang="fr-FR" dirty="0"/>
            <a:t>Méthodologie : enquête menée </a:t>
          </a:r>
          <a:endParaRPr lang="fr-BE" dirty="0"/>
        </a:p>
      </dgm:t>
    </dgm:pt>
    <dgm:pt modelId="{B60527DF-3692-4417-BE65-EE94BB058CDE}" type="parTrans" cxnId="{518CA3CA-D968-4F92-A6AA-EB00DD2431C8}">
      <dgm:prSet/>
      <dgm:spPr/>
      <dgm:t>
        <a:bodyPr/>
        <a:lstStyle/>
        <a:p>
          <a:endParaRPr lang="fr-BE"/>
        </a:p>
      </dgm:t>
    </dgm:pt>
    <dgm:pt modelId="{E576DB29-5C80-4E57-965D-BA8395FC90B7}" type="sibTrans" cxnId="{518CA3CA-D968-4F92-A6AA-EB00DD2431C8}">
      <dgm:prSet/>
      <dgm:spPr/>
      <dgm:t>
        <a:bodyPr/>
        <a:lstStyle/>
        <a:p>
          <a:endParaRPr lang="fr-BE"/>
        </a:p>
      </dgm:t>
    </dgm:pt>
    <dgm:pt modelId="{14ED4CCA-93A0-48D4-A1D3-2E1FE38DE007}">
      <dgm:prSet phldrT="[Texte]"/>
      <dgm:spPr/>
      <dgm:t>
        <a:bodyPr/>
        <a:lstStyle/>
        <a:p>
          <a:r>
            <a:rPr lang="fr-FR" dirty="0"/>
            <a:t>Résultats de  l’enquête et discussion</a:t>
          </a:r>
          <a:endParaRPr lang="fr-BE" dirty="0"/>
        </a:p>
      </dgm:t>
    </dgm:pt>
    <dgm:pt modelId="{B8E4A6C0-27C1-4508-93A2-2D0950757DF6}" type="parTrans" cxnId="{212E3BD1-36E5-450A-B444-44206572C8D4}">
      <dgm:prSet/>
      <dgm:spPr/>
      <dgm:t>
        <a:bodyPr/>
        <a:lstStyle/>
        <a:p>
          <a:endParaRPr lang="fr-BE"/>
        </a:p>
      </dgm:t>
    </dgm:pt>
    <dgm:pt modelId="{02AFD302-6809-4B57-9900-74DBD410FC4F}" type="sibTrans" cxnId="{212E3BD1-36E5-450A-B444-44206572C8D4}">
      <dgm:prSet/>
      <dgm:spPr/>
      <dgm:t>
        <a:bodyPr/>
        <a:lstStyle/>
        <a:p>
          <a:endParaRPr lang="fr-BE"/>
        </a:p>
      </dgm:t>
    </dgm:pt>
    <dgm:pt modelId="{85D823FC-8821-46C1-AAB7-6CC8B721098F}">
      <dgm:prSet/>
      <dgm:spPr/>
      <dgm:t>
        <a:bodyPr/>
        <a:lstStyle/>
        <a:p>
          <a:r>
            <a:rPr lang="fr-FR" dirty="0"/>
            <a:t>Notions théoriques sur le bien-être PERMA et le PsyCap</a:t>
          </a:r>
          <a:endParaRPr lang="fr-BE" dirty="0"/>
        </a:p>
      </dgm:t>
    </dgm:pt>
    <dgm:pt modelId="{B2E4E6A7-3B31-41EC-B6F6-2CBFFFF8F930}" type="parTrans" cxnId="{F1D6BADB-E54F-4247-BB62-4640C21207BC}">
      <dgm:prSet/>
      <dgm:spPr/>
      <dgm:t>
        <a:bodyPr/>
        <a:lstStyle/>
        <a:p>
          <a:endParaRPr lang="fr-BE"/>
        </a:p>
      </dgm:t>
    </dgm:pt>
    <dgm:pt modelId="{84F50FBF-283B-4F1A-BB00-CF018979AC6E}" type="sibTrans" cxnId="{F1D6BADB-E54F-4247-BB62-4640C21207BC}">
      <dgm:prSet/>
      <dgm:spPr/>
      <dgm:t>
        <a:bodyPr/>
        <a:lstStyle/>
        <a:p>
          <a:endParaRPr lang="fr-BE"/>
        </a:p>
      </dgm:t>
    </dgm:pt>
    <dgm:pt modelId="{6290B270-DF91-44C9-A80A-72F0FD48450B}" type="pres">
      <dgm:prSet presAssocID="{4A410109-9883-431B-A305-74259CF0BC47}" presName="Name0" presStyleCnt="0">
        <dgm:presLayoutVars>
          <dgm:dir/>
          <dgm:resizeHandles val="exact"/>
        </dgm:presLayoutVars>
      </dgm:prSet>
      <dgm:spPr/>
    </dgm:pt>
    <dgm:pt modelId="{7F97210B-99F8-4333-B7C4-A856FB4E35F9}" type="pres">
      <dgm:prSet presAssocID="{85D823FC-8821-46C1-AAB7-6CC8B721098F}" presName="node" presStyleLbl="node1" presStyleIdx="0" presStyleCnt="3">
        <dgm:presLayoutVars>
          <dgm:bulletEnabled val="1"/>
        </dgm:presLayoutVars>
      </dgm:prSet>
      <dgm:spPr/>
    </dgm:pt>
    <dgm:pt modelId="{4D42593E-659E-41AE-BDCF-72E62BF16D9C}" type="pres">
      <dgm:prSet presAssocID="{84F50FBF-283B-4F1A-BB00-CF018979AC6E}" presName="sibTrans" presStyleLbl="sibTrans2D1" presStyleIdx="0" presStyleCnt="2"/>
      <dgm:spPr/>
    </dgm:pt>
    <dgm:pt modelId="{27DC0C06-63B6-4F4D-9AC1-51A0EB7F50F7}" type="pres">
      <dgm:prSet presAssocID="{84F50FBF-283B-4F1A-BB00-CF018979AC6E}" presName="connectorText" presStyleLbl="sibTrans2D1" presStyleIdx="0" presStyleCnt="2"/>
      <dgm:spPr/>
    </dgm:pt>
    <dgm:pt modelId="{96F73E94-4331-4E43-A3BB-A080BC22F5F7}" type="pres">
      <dgm:prSet presAssocID="{675F4073-3167-40C4-9330-E83A0AD414F2}" presName="node" presStyleLbl="node1" presStyleIdx="1" presStyleCnt="3">
        <dgm:presLayoutVars>
          <dgm:bulletEnabled val="1"/>
        </dgm:presLayoutVars>
      </dgm:prSet>
      <dgm:spPr/>
    </dgm:pt>
    <dgm:pt modelId="{7D0ACB56-3264-417F-AE03-EED68A5A5743}" type="pres">
      <dgm:prSet presAssocID="{E576DB29-5C80-4E57-965D-BA8395FC90B7}" presName="sibTrans" presStyleLbl="sibTrans2D1" presStyleIdx="1" presStyleCnt="2"/>
      <dgm:spPr/>
    </dgm:pt>
    <dgm:pt modelId="{2E5F5F94-BAFC-46C0-9A37-579C52BF1A61}" type="pres">
      <dgm:prSet presAssocID="{E576DB29-5C80-4E57-965D-BA8395FC90B7}" presName="connectorText" presStyleLbl="sibTrans2D1" presStyleIdx="1" presStyleCnt="2"/>
      <dgm:spPr/>
    </dgm:pt>
    <dgm:pt modelId="{3139AAD4-9F2B-4CB3-89E2-A37097DDAB12}" type="pres">
      <dgm:prSet presAssocID="{14ED4CCA-93A0-48D4-A1D3-2E1FE38DE007}" presName="node" presStyleLbl="node1" presStyleIdx="2" presStyleCnt="3">
        <dgm:presLayoutVars>
          <dgm:bulletEnabled val="1"/>
        </dgm:presLayoutVars>
      </dgm:prSet>
      <dgm:spPr/>
    </dgm:pt>
  </dgm:ptLst>
  <dgm:cxnLst>
    <dgm:cxn modelId="{E0E7D715-5CF8-4337-BAA8-9BBB354FB22F}" type="presOf" srcId="{4A410109-9883-431B-A305-74259CF0BC47}" destId="{6290B270-DF91-44C9-A80A-72F0FD48450B}" srcOrd="0" destOrd="0" presId="urn:microsoft.com/office/officeart/2005/8/layout/process1"/>
    <dgm:cxn modelId="{3613EC1A-7B31-48B8-86E3-687B014193A7}" type="presOf" srcId="{84F50FBF-283B-4F1A-BB00-CF018979AC6E}" destId="{4D42593E-659E-41AE-BDCF-72E62BF16D9C}" srcOrd="0" destOrd="0" presId="urn:microsoft.com/office/officeart/2005/8/layout/process1"/>
    <dgm:cxn modelId="{9C6EA86B-9446-4A7A-8598-F5C429973A29}" type="presOf" srcId="{E576DB29-5C80-4E57-965D-BA8395FC90B7}" destId="{2E5F5F94-BAFC-46C0-9A37-579C52BF1A61}" srcOrd="1" destOrd="0" presId="urn:microsoft.com/office/officeart/2005/8/layout/process1"/>
    <dgm:cxn modelId="{777F357D-C562-4C9A-88FB-DE78A919C023}" type="presOf" srcId="{84F50FBF-283B-4F1A-BB00-CF018979AC6E}" destId="{27DC0C06-63B6-4F4D-9AC1-51A0EB7F50F7}" srcOrd="1" destOrd="0" presId="urn:microsoft.com/office/officeart/2005/8/layout/process1"/>
    <dgm:cxn modelId="{BD4F8B95-ACC2-498C-98A0-CB6BF5934FBB}" type="presOf" srcId="{675F4073-3167-40C4-9330-E83A0AD414F2}" destId="{96F73E94-4331-4E43-A3BB-A080BC22F5F7}" srcOrd="0" destOrd="0" presId="urn:microsoft.com/office/officeart/2005/8/layout/process1"/>
    <dgm:cxn modelId="{4141D19B-CC7D-474E-871A-A9ADEDC7A51E}" type="presOf" srcId="{E576DB29-5C80-4E57-965D-BA8395FC90B7}" destId="{7D0ACB56-3264-417F-AE03-EED68A5A5743}" srcOrd="0" destOrd="0" presId="urn:microsoft.com/office/officeart/2005/8/layout/process1"/>
    <dgm:cxn modelId="{A0CD19C5-D8D1-4243-9EEF-AE462B06CE02}" type="presOf" srcId="{85D823FC-8821-46C1-AAB7-6CC8B721098F}" destId="{7F97210B-99F8-4333-B7C4-A856FB4E35F9}" srcOrd="0" destOrd="0" presId="urn:microsoft.com/office/officeart/2005/8/layout/process1"/>
    <dgm:cxn modelId="{878FA4C7-4AF6-4AC2-BBD7-8137856439E4}" type="presOf" srcId="{14ED4CCA-93A0-48D4-A1D3-2E1FE38DE007}" destId="{3139AAD4-9F2B-4CB3-89E2-A37097DDAB12}" srcOrd="0" destOrd="0" presId="urn:microsoft.com/office/officeart/2005/8/layout/process1"/>
    <dgm:cxn modelId="{518CA3CA-D968-4F92-A6AA-EB00DD2431C8}" srcId="{4A410109-9883-431B-A305-74259CF0BC47}" destId="{675F4073-3167-40C4-9330-E83A0AD414F2}" srcOrd="1" destOrd="0" parTransId="{B60527DF-3692-4417-BE65-EE94BB058CDE}" sibTransId="{E576DB29-5C80-4E57-965D-BA8395FC90B7}"/>
    <dgm:cxn modelId="{212E3BD1-36E5-450A-B444-44206572C8D4}" srcId="{4A410109-9883-431B-A305-74259CF0BC47}" destId="{14ED4CCA-93A0-48D4-A1D3-2E1FE38DE007}" srcOrd="2" destOrd="0" parTransId="{B8E4A6C0-27C1-4508-93A2-2D0950757DF6}" sibTransId="{02AFD302-6809-4B57-9900-74DBD410FC4F}"/>
    <dgm:cxn modelId="{F1D6BADB-E54F-4247-BB62-4640C21207BC}" srcId="{4A410109-9883-431B-A305-74259CF0BC47}" destId="{85D823FC-8821-46C1-AAB7-6CC8B721098F}" srcOrd="0" destOrd="0" parTransId="{B2E4E6A7-3B31-41EC-B6F6-2CBFFFF8F930}" sibTransId="{84F50FBF-283B-4F1A-BB00-CF018979AC6E}"/>
    <dgm:cxn modelId="{2331794D-BB35-46DC-BBD2-C61965379419}" type="presParOf" srcId="{6290B270-DF91-44C9-A80A-72F0FD48450B}" destId="{7F97210B-99F8-4333-B7C4-A856FB4E35F9}" srcOrd="0" destOrd="0" presId="urn:microsoft.com/office/officeart/2005/8/layout/process1"/>
    <dgm:cxn modelId="{4BCF25CC-0BAB-45C2-93E0-2B85C102B445}" type="presParOf" srcId="{6290B270-DF91-44C9-A80A-72F0FD48450B}" destId="{4D42593E-659E-41AE-BDCF-72E62BF16D9C}" srcOrd="1" destOrd="0" presId="urn:microsoft.com/office/officeart/2005/8/layout/process1"/>
    <dgm:cxn modelId="{D82BB7EF-034A-4971-A930-8F472FF0585C}" type="presParOf" srcId="{4D42593E-659E-41AE-BDCF-72E62BF16D9C}" destId="{27DC0C06-63B6-4F4D-9AC1-51A0EB7F50F7}" srcOrd="0" destOrd="0" presId="urn:microsoft.com/office/officeart/2005/8/layout/process1"/>
    <dgm:cxn modelId="{1CAFE39F-B5CE-4A8B-A71C-6E9A019ACF09}" type="presParOf" srcId="{6290B270-DF91-44C9-A80A-72F0FD48450B}" destId="{96F73E94-4331-4E43-A3BB-A080BC22F5F7}" srcOrd="2" destOrd="0" presId="urn:microsoft.com/office/officeart/2005/8/layout/process1"/>
    <dgm:cxn modelId="{58468009-ED49-4957-A7BD-E5FBCF5CFF1F}" type="presParOf" srcId="{6290B270-DF91-44C9-A80A-72F0FD48450B}" destId="{7D0ACB56-3264-417F-AE03-EED68A5A5743}" srcOrd="3" destOrd="0" presId="urn:microsoft.com/office/officeart/2005/8/layout/process1"/>
    <dgm:cxn modelId="{25EA9823-54A1-4289-8240-1979106D1CE5}" type="presParOf" srcId="{7D0ACB56-3264-417F-AE03-EED68A5A5743}" destId="{2E5F5F94-BAFC-46C0-9A37-579C52BF1A61}" srcOrd="0" destOrd="0" presId="urn:microsoft.com/office/officeart/2005/8/layout/process1"/>
    <dgm:cxn modelId="{50B08441-3EEC-423E-9AD6-173459BAA217}" type="presParOf" srcId="{6290B270-DF91-44C9-A80A-72F0FD48450B}" destId="{3139AAD4-9F2B-4CB3-89E2-A37097DDAB1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2DE32-111C-4F8C-AA0D-ED8644F44D9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7D47F8ED-B6A8-4B25-A482-444C3FAE94FF}">
      <dgm:prSet phldrT="[Texte]"/>
      <dgm:spPr/>
      <dgm:t>
        <a:bodyPr/>
        <a:lstStyle/>
        <a:p>
          <a:r>
            <a:rPr lang="fr-BE" dirty="0"/>
            <a:t>Bien-être des élèves</a:t>
          </a:r>
        </a:p>
      </dgm:t>
    </dgm:pt>
    <dgm:pt modelId="{8A3C3588-F72E-48DC-946E-2C88D65AB36C}" type="parTrans" cxnId="{F3BD7EE6-B288-41D8-AB05-51AB7B50083A}">
      <dgm:prSet/>
      <dgm:spPr/>
      <dgm:t>
        <a:bodyPr/>
        <a:lstStyle/>
        <a:p>
          <a:endParaRPr lang="fr-BE"/>
        </a:p>
      </dgm:t>
    </dgm:pt>
    <dgm:pt modelId="{BAEC6AB8-DB90-474A-9166-4AEDE4623D17}" type="sibTrans" cxnId="{F3BD7EE6-B288-41D8-AB05-51AB7B50083A}">
      <dgm:prSet/>
      <dgm:spPr/>
      <dgm:t>
        <a:bodyPr/>
        <a:lstStyle/>
        <a:p>
          <a:endParaRPr lang="fr-BE"/>
        </a:p>
      </dgm:t>
    </dgm:pt>
    <dgm:pt modelId="{4B6CA444-81D8-4C8E-838C-7D08085A9778}">
      <dgm:prSet phldrT="[Texte]"/>
      <dgm:spPr/>
      <dgm:t>
        <a:bodyPr/>
        <a:lstStyle/>
        <a:p>
          <a:r>
            <a:rPr lang="fr-BE" dirty="0"/>
            <a:t>Bien-être des enseignants</a:t>
          </a:r>
        </a:p>
      </dgm:t>
    </dgm:pt>
    <dgm:pt modelId="{1C995989-9010-4BC3-B142-DAFB331DEF26}" type="parTrans" cxnId="{FDF0663D-46B3-4280-8461-E7BC51A11BC3}">
      <dgm:prSet/>
      <dgm:spPr/>
      <dgm:t>
        <a:bodyPr/>
        <a:lstStyle/>
        <a:p>
          <a:endParaRPr lang="fr-BE"/>
        </a:p>
      </dgm:t>
    </dgm:pt>
    <dgm:pt modelId="{DAD87E3B-778D-431A-BC29-787ACB2EE522}" type="sibTrans" cxnId="{FDF0663D-46B3-4280-8461-E7BC51A11BC3}">
      <dgm:prSet/>
      <dgm:spPr/>
      <dgm:t>
        <a:bodyPr/>
        <a:lstStyle/>
        <a:p>
          <a:endParaRPr lang="fr-BE"/>
        </a:p>
      </dgm:t>
    </dgm:pt>
    <dgm:pt modelId="{11BA4305-EA1F-4854-B525-41ABB3EB592D}" type="pres">
      <dgm:prSet presAssocID="{CCB2DE32-111C-4F8C-AA0D-ED8644F44D92}" presName="cycle" presStyleCnt="0">
        <dgm:presLayoutVars>
          <dgm:dir/>
          <dgm:resizeHandles val="exact"/>
        </dgm:presLayoutVars>
      </dgm:prSet>
      <dgm:spPr/>
    </dgm:pt>
    <dgm:pt modelId="{3CFFB8A0-49D0-4791-82A1-7621F5B82351}" type="pres">
      <dgm:prSet presAssocID="{7D47F8ED-B6A8-4B25-A482-444C3FAE94FF}" presName="dummy" presStyleCnt="0"/>
      <dgm:spPr/>
    </dgm:pt>
    <dgm:pt modelId="{7001CD6E-2048-4B83-86CE-7383ADB4E8A0}" type="pres">
      <dgm:prSet presAssocID="{7D47F8ED-B6A8-4B25-A482-444C3FAE94FF}" presName="node" presStyleLbl="revTx" presStyleIdx="0" presStyleCnt="2">
        <dgm:presLayoutVars>
          <dgm:bulletEnabled val="1"/>
        </dgm:presLayoutVars>
      </dgm:prSet>
      <dgm:spPr/>
    </dgm:pt>
    <dgm:pt modelId="{3C75AED0-E630-419A-B5F2-E5E5656581EC}" type="pres">
      <dgm:prSet presAssocID="{BAEC6AB8-DB90-474A-9166-4AEDE4623D17}" presName="sibTrans" presStyleLbl="node1" presStyleIdx="0" presStyleCnt="2"/>
      <dgm:spPr/>
    </dgm:pt>
    <dgm:pt modelId="{D40231BA-335E-4D17-B46C-08481B98E1D7}" type="pres">
      <dgm:prSet presAssocID="{4B6CA444-81D8-4C8E-838C-7D08085A9778}" presName="dummy" presStyleCnt="0"/>
      <dgm:spPr/>
    </dgm:pt>
    <dgm:pt modelId="{646E0C52-2F73-4D6C-B8E0-81B660C1B20B}" type="pres">
      <dgm:prSet presAssocID="{4B6CA444-81D8-4C8E-838C-7D08085A9778}" presName="node" presStyleLbl="revTx" presStyleIdx="1" presStyleCnt="2">
        <dgm:presLayoutVars>
          <dgm:bulletEnabled val="1"/>
        </dgm:presLayoutVars>
      </dgm:prSet>
      <dgm:spPr/>
    </dgm:pt>
    <dgm:pt modelId="{DF6B9919-AFBB-493D-8E75-FA3286F5F6FE}" type="pres">
      <dgm:prSet presAssocID="{DAD87E3B-778D-431A-BC29-787ACB2EE522}" presName="sibTrans" presStyleLbl="node1" presStyleIdx="1" presStyleCnt="2"/>
      <dgm:spPr/>
    </dgm:pt>
  </dgm:ptLst>
  <dgm:cxnLst>
    <dgm:cxn modelId="{9E13022B-43CA-4777-8819-7757E45D1B74}" type="presOf" srcId="{DAD87E3B-778D-431A-BC29-787ACB2EE522}" destId="{DF6B9919-AFBB-493D-8E75-FA3286F5F6FE}" srcOrd="0" destOrd="0" presId="urn:microsoft.com/office/officeart/2005/8/layout/cycle1"/>
    <dgm:cxn modelId="{5C4B312B-0A84-46BB-8B78-E5F4909E6BAE}" type="presOf" srcId="{4B6CA444-81D8-4C8E-838C-7D08085A9778}" destId="{646E0C52-2F73-4D6C-B8E0-81B660C1B20B}" srcOrd="0" destOrd="0" presId="urn:microsoft.com/office/officeart/2005/8/layout/cycle1"/>
    <dgm:cxn modelId="{FDF0663D-46B3-4280-8461-E7BC51A11BC3}" srcId="{CCB2DE32-111C-4F8C-AA0D-ED8644F44D92}" destId="{4B6CA444-81D8-4C8E-838C-7D08085A9778}" srcOrd="1" destOrd="0" parTransId="{1C995989-9010-4BC3-B142-DAFB331DEF26}" sibTransId="{DAD87E3B-778D-431A-BC29-787ACB2EE522}"/>
    <dgm:cxn modelId="{E5AE99D5-F650-44E1-AF23-E62DE5349E7C}" type="presOf" srcId="{7D47F8ED-B6A8-4B25-A482-444C3FAE94FF}" destId="{7001CD6E-2048-4B83-86CE-7383ADB4E8A0}" srcOrd="0" destOrd="0" presId="urn:microsoft.com/office/officeart/2005/8/layout/cycle1"/>
    <dgm:cxn modelId="{A2E28ADA-8DD1-4D62-8927-7D132848F83E}" type="presOf" srcId="{BAEC6AB8-DB90-474A-9166-4AEDE4623D17}" destId="{3C75AED0-E630-419A-B5F2-E5E5656581EC}" srcOrd="0" destOrd="0" presId="urn:microsoft.com/office/officeart/2005/8/layout/cycle1"/>
    <dgm:cxn modelId="{F3BD7EE6-B288-41D8-AB05-51AB7B50083A}" srcId="{CCB2DE32-111C-4F8C-AA0D-ED8644F44D92}" destId="{7D47F8ED-B6A8-4B25-A482-444C3FAE94FF}" srcOrd="0" destOrd="0" parTransId="{8A3C3588-F72E-48DC-946E-2C88D65AB36C}" sibTransId="{BAEC6AB8-DB90-474A-9166-4AEDE4623D17}"/>
    <dgm:cxn modelId="{1B6F0EEC-CBAA-41A8-9634-12B916525655}" type="presOf" srcId="{CCB2DE32-111C-4F8C-AA0D-ED8644F44D92}" destId="{11BA4305-EA1F-4854-B525-41ABB3EB592D}" srcOrd="0" destOrd="0" presId="urn:microsoft.com/office/officeart/2005/8/layout/cycle1"/>
    <dgm:cxn modelId="{D2D747D9-B4DB-47B8-B638-1D86A3DD2269}" type="presParOf" srcId="{11BA4305-EA1F-4854-B525-41ABB3EB592D}" destId="{3CFFB8A0-49D0-4791-82A1-7621F5B82351}" srcOrd="0" destOrd="0" presId="urn:microsoft.com/office/officeart/2005/8/layout/cycle1"/>
    <dgm:cxn modelId="{8A117462-FD91-4630-ACE3-09946DACA943}" type="presParOf" srcId="{11BA4305-EA1F-4854-B525-41ABB3EB592D}" destId="{7001CD6E-2048-4B83-86CE-7383ADB4E8A0}" srcOrd="1" destOrd="0" presId="urn:microsoft.com/office/officeart/2005/8/layout/cycle1"/>
    <dgm:cxn modelId="{22071598-4ED5-4614-9DC7-C1AD67407082}" type="presParOf" srcId="{11BA4305-EA1F-4854-B525-41ABB3EB592D}" destId="{3C75AED0-E630-419A-B5F2-E5E5656581EC}" srcOrd="2" destOrd="0" presId="urn:microsoft.com/office/officeart/2005/8/layout/cycle1"/>
    <dgm:cxn modelId="{F4E4A2D3-F488-4B1C-8C8E-F5C74E06ECDB}" type="presParOf" srcId="{11BA4305-EA1F-4854-B525-41ABB3EB592D}" destId="{D40231BA-335E-4D17-B46C-08481B98E1D7}" srcOrd="3" destOrd="0" presId="urn:microsoft.com/office/officeart/2005/8/layout/cycle1"/>
    <dgm:cxn modelId="{582DFB23-F0E3-4C7E-91B3-090A5231A1EA}" type="presParOf" srcId="{11BA4305-EA1F-4854-B525-41ABB3EB592D}" destId="{646E0C52-2F73-4D6C-B8E0-81B660C1B20B}" srcOrd="4" destOrd="0" presId="urn:microsoft.com/office/officeart/2005/8/layout/cycle1"/>
    <dgm:cxn modelId="{4EFA5540-71EB-40AF-8990-96B44CD12D32}" type="presParOf" srcId="{11BA4305-EA1F-4854-B525-41ABB3EB592D}" destId="{DF6B9919-AFBB-493D-8E75-FA3286F5F6FE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288370-102A-47FD-B346-84657ECC42A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BE"/>
        </a:p>
      </dgm:t>
    </dgm:pt>
    <dgm:pt modelId="{AA996D0B-32A2-4FF6-85E5-605AE3852FC6}">
      <dgm:prSet phldrT="[Texte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Champ : Psychologie positive </a:t>
          </a:r>
        </a:p>
        <a:p>
          <a:r>
            <a:rPr lang="fr-FR" i="1" dirty="0"/>
            <a:t>(// psychologie traditionnelle)</a:t>
          </a:r>
          <a:endParaRPr lang="fr-BE" i="1" dirty="0"/>
        </a:p>
      </dgm:t>
    </dgm:pt>
    <dgm:pt modelId="{AD565789-192E-4103-BE02-21CF3D0F06AD}" type="parTrans" cxnId="{ABD85872-6D53-49C2-B919-9F66792A08D9}">
      <dgm:prSet/>
      <dgm:spPr/>
      <dgm:t>
        <a:bodyPr/>
        <a:lstStyle/>
        <a:p>
          <a:endParaRPr lang="fr-BE"/>
        </a:p>
      </dgm:t>
    </dgm:pt>
    <dgm:pt modelId="{3F98286A-323D-4B1A-A088-1FE75CF0C50D}" type="sibTrans" cxnId="{ABD85872-6D53-49C2-B919-9F66792A08D9}">
      <dgm:prSet/>
      <dgm:spPr/>
      <dgm:t>
        <a:bodyPr/>
        <a:lstStyle/>
        <a:p>
          <a:endParaRPr lang="fr-BE"/>
        </a:p>
      </dgm:t>
    </dgm:pt>
    <dgm:pt modelId="{6CD3D9A3-11D6-4B08-9294-87F2762A3EB3}">
      <dgm:prSet phldrT="[Texte]"/>
      <dgm:spPr/>
      <dgm:t>
        <a:bodyPr/>
        <a:lstStyle/>
        <a:p>
          <a:r>
            <a:rPr lang="fr-FR" dirty="0"/>
            <a:t>Concept : bien-être PERMA </a:t>
          </a:r>
        </a:p>
        <a:p>
          <a:r>
            <a:rPr lang="fr-FR" dirty="0"/>
            <a:t>(P</a:t>
          </a:r>
          <a:r>
            <a:rPr lang="en-US" noProof="0" dirty="0" err="1"/>
            <a:t>ositive</a:t>
          </a:r>
          <a:r>
            <a:rPr lang="en-US" noProof="0" dirty="0"/>
            <a:t> emotions, Engagement, positive Relationship, Meaning, Accomplishment</a:t>
          </a:r>
          <a:r>
            <a:rPr lang="fr-FR" dirty="0"/>
            <a:t>)</a:t>
          </a:r>
          <a:endParaRPr lang="fr-BE" dirty="0"/>
        </a:p>
      </dgm:t>
    </dgm:pt>
    <dgm:pt modelId="{63152061-322B-425C-A274-931D5E5A1E3F}" type="parTrans" cxnId="{38753353-3951-4883-8EC6-68556F036F7E}">
      <dgm:prSet/>
      <dgm:spPr/>
      <dgm:t>
        <a:bodyPr/>
        <a:lstStyle/>
        <a:p>
          <a:endParaRPr lang="fr-BE"/>
        </a:p>
      </dgm:t>
    </dgm:pt>
    <dgm:pt modelId="{3B9CB4C3-3B65-478E-860A-F6405E336287}" type="sibTrans" cxnId="{38753353-3951-4883-8EC6-68556F036F7E}">
      <dgm:prSet/>
      <dgm:spPr/>
      <dgm:t>
        <a:bodyPr/>
        <a:lstStyle/>
        <a:p>
          <a:endParaRPr lang="fr-BE"/>
        </a:p>
      </dgm:t>
    </dgm:pt>
    <dgm:pt modelId="{99A6A670-D284-43C5-8A37-47B02A029D97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/>
            <a:t>Champ : Psychologie positive organisationnelle</a:t>
          </a:r>
          <a:endParaRPr lang="fr-BE" dirty="0"/>
        </a:p>
      </dgm:t>
    </dgm:pt>
    <dgm:pt modelId="{58EA9A7C-955E-4E1D-98E5-C2DC5218C1E3}" type="parTrans" cxnId="{C5D9EACD-EDCA-41CF-9108-F800B7B37B70}">
      <dgm:prSet/>
      <dgm:spPr/>
      <dgm:t>
        <a:bodyPr/>
        <a:lstStyle/>
        <a:p>
          <a:endParaRPr lang="fr-BE"/>
        </a:p>
      </dgm:t>
    </dgm:pt>
    <dgm:pt modelId="{EC5FEEE6-1DE2-4EFD-B158-E4FD978B356C}" type="sibTrans" cxnId="{C5D9EACD-EDCA-41CF-9108-F800B7B37B70}">
      <dgm:prSet/>
      <dgm:spPr/>
      <dgm:t>
        <a:bodyPr/>
        <a:lstStyle/>
        <a:p>
          <a:endParaRPr lang="fr-BE"/>
        </a:p>
      </dgm:t>
    </dgm:pt>
    <dgm:pt modelId="{8E74BDAB-9267-4D5D-834F-7080FF6FB022}">
      <dgm:prSet phldrT="[Texte]"/>
      <dgm:spPr/>
      <dgm:t>
        <a:bodyPr anchor="t"/>
        <a:lstStyle/>
        <a:p>
          <a:r>
            <a:rPr lang="fr-FR" dirty="0"/>
            <a:t>Concept : PSYCAP</a:t>
          </a:r>
        </a:p>
        <a:p>
          <a:r>
            <a:rPr lang="fr-FR" dirty="0"/>
            <a:t> Capital Psychologique (Espoir, Auto-efficacité, Résilience, Optimisme) </a:t>
          </a:r>
          <a:endParaRPr lang="fr-BE" dirty="0"/>
        </a:p>
      </dgm:t>
    </dgm:pt>
    <dgm:pt modelId="{56ACB393-96FA-44C5-8D25-692AB879BF2B}" type="parTrans" cxnId="{4B822E38-9F7A-491C-B52B-FDFB531AEEA1}">
      <dgm:prSet/>
      <dgm:spPr/>
      <dgm:t>
        <a:bodyPr/>
        <a:lstStyle/>
        <a:p>
          <a:endParaRPr lang="fr-BE"/>
        </a:p>
      </dgm:t>
    </dgm:pt>
    <dgm:pt modelId="{135E2931-2C20-4741-A3D9-735864076F84}" type="sibTrans" cxnId="{4B822E38-9F7A-491C-B52B-FDFB531AEEA1}">
      <dgm:prSet/>
      <dgm:spPr/>
      <dgm:t>
        <a:bodyPr/>
        <a:lstStyle/>
        <a:p>
          <a:endParaRPr lang="fr-BE"/>
        </a:p>
      </dgm:t>
    </dgm:pt>
    <dgm:pt modelId="{B45B2E2D-7FE6-4A07-B494-3A79F67CB12E}" type="pres">
      <dgm:prSet presAssocID="{23288370-102A-47FD-B346-84657ECC42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66CFA2-6116-44F4-90CE-607DF3C1A1E8}" type="pres">
      <dgm:prSet presAssocID="{AA996D0B-32A2-4FF6-85E5-605AE3852FC6}" presName="root1" presStyleCnt="0"/>
      <dgm:spPr/>
    </dgm:pt>
    <dgm:pt modelId="{113E834B-57E9-4A60-8956-3B997160AD29}" type="pres">
      <dgm:prSet presAssocID="{AA996D0B-32A2-4FF6-85E5-605AE3852FC6}" presName="LevelOneTextNode" presStyleLbl="node0" presStyleIdx="0" presStyleCnt="1" custLinFactNeighborX="-33" custLinFactNeighborY="-83532">
        <dgm:presLayoutVars>
          <dgm:chPref val="3"/>
        </dgm:presLayoutVars>
      </dgm:prSet>
      <dgm:spPr/>
    </dgm:pt>
    <dgm:pt modelId="{00501689-4AA4-4110-AE65-6B10F993581E}" type="pres">
      <dgm:prSet presAssocID="{AA996D0B-32A2-4FF6-85E5-605AE3852FC6}" presName="level2hierChild" presStyleCnt="0"/>
      <dgm:spPr/>
    </dgm:pt>
    <dgm:pt modelId="{898C03EB-0081-4927-A63A-948C6B7691F9}" type="pres">
      <dgm:prSet presAssocID="{63152061-322B-425C-A274-931D5E5A1E3F}" presName="conn2-1" presStyleLbl="parChTrans1D2" presStyleIdx="0" presStyleCnt="2"/>
      <dgm:spPr/>
    </dgm:pt>
    <dgm:pt modelId="{79112A22-0554-4FE5-9684-9576271F1BC8}" type="pres">
      <dgm:prSet presAssocID="{63152061-322B-425C-A274-931D5E5A1E3F}" presName="connTx" presStyleLbl="parChTrans1D2" presStyleIdx="0" presStyleCnt="2"/>
      <dgm:spPr/>
    </dgm:pt>
    <dgm:pt modelId="{5FA6829C-91F9-4C93-823E-53D10B301CE7}" type="pres">
      <dgm:prSet presAssocID="{6CD3D9A3-11D6-4B08-9294-87F2762A3EB3}" presName="root2" presStyleCnt="0"/>
      <dgm:spPr/>
    </dgm:pt>
    <dgm:pt modelId="{84A09A43-8D8F-430E-B8D3-6220515B7D84}" type="pres">
      <dgm:prSet presAssocID="{6CD3D9A3-11D6-4B08-9294-87F2762A3EB3}" presName="LevelTwoTextNode" presStyleLbl="node2" presStyleIdx="0" presStyleCnt="2" custLinFactX="28126" custLinFactNeighborX="100000" custLinFactNeighborY="-26032">
        <dgm:presLayoutVars>
          <dgm:chPref val="3"/>
        </dgm:presLayoutVars>
      </dgm:prSet>
      <dgm:spPr/>
    </dgm:pt>
    <dgm:pt modelId="{CDE11BAD-46DC-4FF6-9E73-17069B8A5AD3}" type="pres">
      <dgm:prSet presAssocID="{6CD3D9A3-11D6-4B08-9294-87F2762A3EB3}" presName="level3hierChild" presStyleCnt="0"/>
      <dgm:spPr/>
    </dgm:pt>
    <dgm:pt modelId="{8A0AB59E-50BB-45FF-B3EF-DD129C7D06F4}" type="pres">
      <dgm:prSet presAssocID="{58EA9A7C-955E-4E1D-98E5-C2DC5218C1E3}" presName="conn2-1" presStyleLbl="parChTrans1D2" presStyleIdx="1" presStyleCnt="2"/>
      <dgm:spPr/>
    </dgm:pt>
    <dgm:pt modelId="{39DA20D5-CD77-40A9-98A7-346400455282}" type="pres">
      <dgm:prSet presAssocID="{58EA9A7C-955E-4E1D-98E5-C2DC5218C1E3}" presName="connTx" presStyleLbl="parChTrans1D2" presStyleIdx="1" presStyleCnt="2"/>
      <dgm:spPr/>
    </dgm:pt>
    <dgm:pt modelId="{322F12C4-7E3D-41FA-B670-806F1E9834B9}" type="pres">
      <dgm:prSet presAssocID="{99A6A670-D284-43C5-8A37-47B02A029D97}" presName="root2" presStyleCnt="0"/>
      <dgm:spPr/>
    </dgm:pt>
    <dgm:pt modelId="{069FF790-3E6D-455F-9407-3DCB0B9D714C}" type="pres">
      <dgm:prSet presAssocID="{99A6A670-D284-43C5-8A37-47B02A029D97}" presName="LevelTwoTextNode" presStyleLbl="node2" presStyleIdx="1" presStyleCnt="2" custLinFactNeighborX="-8409" custLinFactNeighborY="-2139">
        <dgm:presLayoutVars>
          <dgm:chPref val="3"/>
        </dgm:presLayoutVars>
      </dgm:prSet>
      <dgm:spPr/>
    </dgm:pt>
    <dgm:pt modelId="{89F83E9B-B589-4C10-A644-019A3A70C5CC}" type="pres">
      <dgm:prSet presAssocID="{99A6A670-D284-43C5-8A37-47B02A029D97}" presName="level3hierChild" presStyleCnt="0"/>
      <dgm:spPr/>
    </dgm:pt>
    <dgm:pt modelId="{FAA320A1-B249-4E84-B230-C564995FF769}" type="pres">
      <dgm:prSet presAssocID="{56ACB393-96FA-44C5-8D25-692AB879BF2B}" presName="conn2-1" presStyleLbl="parChTrans1D3" presStyleIdx="0" presStyleCnt="1"/>
      <dgm:spPr/>
    </dgm:pt>
    <dgm:pt modelId="{244E1469-9089-4E50-AAE4-28A3F81D7B9E}" type="pres">
      <dgm:prSet presAssocID="{56ACB393-96FA-44C5-8D25-692AB879BF2B}" presName="connTx" presStyleLbl="parChTrans1D3" presStyleIdx="0" presStyleCnt="1"/>
      <dgm:spPr/>
    </dgm:pt>
    <dgm:pt modelId="{5A8D217A-787E-4BA4-8CCF-BFA6B78CAB02}" type="pres">
      <dgm:prSet presAssocID="{8E74BDAB-9267-4D5D-834F-7080FF6FB022}" presName="root2" presStyleCnt="0"/>
      <dgm:spPr/>
    </dgm:pt>
    <dgm:pt modelId="{F41A9623-3CC8-432B-9033-CDEDBCBA146C}" type="pres">
      <dgm:prSet presAssocID="{8E74BDAB-9267-4D5D-834F-7080FF6FB022}" presName="LevelTwoTextNode" presStyleLbl="node3" presStyleIdx="0" presStyleCnt="1" custLinFactNeighborX="-11057" custLinFactNeighborY="-2139">
        <dgm:presLayoutVars>
          <dgm:chPref val="3"/>
        </dgm:presLayoutVars>
      </dgm:prSet>
      <dgm:spPr/>
    </dgm:pt>
    <dgm:pt modelId="{B935EDC5-53F1-4391-9B89-30594970E0BE}" type="pres">
      <dgm:prSet presAssocID="{8E74BDAB-9267-4D5D-834F-7080FF6FB022}" presName="level3hierChild" presStyleCnt="0"/>
      <dgm:spPr/>
    </dgm:pt>
  </dgm:ptLst>
  <dgm:cxnLst>
    <dgm:cxn modelId="{BFFA7711-62E6-48FE-9A39-BFEF390F1AF0}" type="presOf" srcId="{63152061-322B-425C-A274-931D5E5A1E3F}" destId="{79112A22-0554-4FE5-9684-9576271F1BC8}" srcOrd="1" destOrd="0" presId="urn:microsoft.com/office/officeart/2005/8/layout/hierarchy2"/>
    <dgm:cxn modelId="{F6938D28-095F-404A-9329-9770E0FEFEA7}" type="presOf" srcId="{56ACB393-96FA-44C5-8D25-692AB879BF2B}" destId="{FAA320A1-B249-4E84-B230-C564995FF769}" srcOrd="0" destOrd="0" presId="urn:microsoft.com/office/officeart/2005/8/layout/hierarchy2"/>
    <dgm:cxn modelId="{4B822E38-9F7A-491C-B52B-FDFB531AEEA1}" srcId="{99A6A670-D284-43C5-8A37-47B02A029D97}" destId="{8E74BDAB-9267-4D5D-834F-7080FF6FB022}" srcOrd="0" destOrd="0" parTransId="{56ACB393-96FA-44C5-8D25-692AB879BF2B}" sibTransId="{135E2931-2C20-4741-A3D9-735864076F84}"/>
    <dgm:cxn modelId="{102FCF38-FD24-4682-BB27-E7AE15918C5F}" type="presOf" srcId="{99A6A670-D284-43C5-8A37-47B02A029D97}" destId="{069FF790-3E6D-455F-9407-3DCB0B9D714C}" srcOrd="0" destOrd="0" presId="urn:microsoft.com/office/officeart/2005/8/layout/hierarchy2"/>
    <dgm:cxn modelId="{6F099B63-CBF7-4867-BED4-3E32189CC293}" type="presOf" srcId="{23288370-102A-47FD-B346-84657ECC42AA}" destId="{B45B2E2D-7FE6-4A07-B494-3A79F67CB12E}" srcOrd="0" destOrd="0" presId="urn:microsoft.com/office/officeart/2005/8/layout/hierarchy2"/>
    <dgm:cxn modelId="{0EDB7B4C-6AA3-4BBB-874E-CBB059B40E6A}" type="presOf" srcId="{56ACB393-96FA-44C5-8D25-692AB879BF2B}" destId="{244E1469-9089-4E50-AAE4-28A3F81D7B9E}" srcOrd="1" destOrd="0" presId="urn:microsoft.com/office/officeart/2005/8/layout/hierarchy2"/>
    <dgm:cxn modelId="{ABD85872-6D53-49C2-B919-9F66792A08D9}" srcId="{23288370-102A-47FD-B346-84657ECC42AA}" destId="{AA996D0B-32A2-4FF6-85E5-605AE3852FC6}" srcOrd="0" destOrd="0" parTransId="{AD565789-192E-4103-BE02-21CF3D0F06AD}" sibTransId="{3F98286A-323D-4B1A-A088-1FE75CF0C50D}"/>
    <dgm:cxn modelId="{38753353-3951-4883-8EC6-68556F036F7E}" srcId="{AA996D0B-32A2-4FF6-85E5-605AE3852FC6}" destId="{6CD3D9A3-11D6-4B08-9294-87F2762A3EB3}" srcOrd="0" destOrd="0" parTransId="{63152061-322B-425C-A274-931D5E5A1E3F}" sibTransId="{3B9CB4C3-3B65-478E-860A-F6405E336287}"/>
    <dgm:cxn modelId="{BC8EAB73-40EB-4AC3-B856-FD6E83F71A00}" type="presOf" srcId="{AA996D0B-32A2-4FF6-85E5-605AE3852FC6}" destId="{113E834B-57E9-4A60-8956-3B997160AD29}" srcOrd="0" destOrd="0" presId="urn:microsoft.com/office/officeart/2005/8/layout/hierarchy2"/>
    <dgm:cxn modelId="{8979CF85-B27D-4EE6-948D-5B43F004950E}" type="presOf" srcId="{6CD3D9A3-11D6-4B08-9294-87F2762A3EB3}" destId="{84A09A43-8D8F-430E-B8D3-6220515B7D84}" srcOrd="0" destOrd="0" presId="urn:microsoft.com/office/officeart/2005/8/layout/hierarchy2"/>
    <dgm:cxn modelId="{F7D6E293-5197-4D69-9ABA-C7F26A340D8C}" type="presOf" srcId="{8E74BDAB-9267-4D5D-834F-7080FF6FB022}" destId="{F41A9623-3CC8-432B-9033-CDEDBCBA146C}" srcOrd="0" destOrd="0" presId="urn:microsoft.com/office/officeart/2005/8/layout/hierarchy2"/>
    <dgm:cxn modelId="{C3BB10C3-F504-4C24-BDD0-34263EEF165C}" type="presOf" srcId="{58EA9A7C-955E-4E1D-98E5-C2DC5218C1E3}" destId="{39DA20D5-CD77-40A9-98A7-346400455282}" srcOrd="1" destOrd="0" presId="urn:microsoft.com/office/officeart/2005/8/layout/hierarchy2"/>
    <dgm:cxn modelId="{C5D9EACD-EDCA-41CF-9108-F800B7B37B70}" srcId="{AA996D0B-32A2-4FF6-85E5-605AE3852FC6}" destId="{99A6A670-D284-43C5-8A37-47B02A029D97}" srcOrd="1" destOrd="0" parTransId="{58EA9A7C-955E-4E1D-98E5-C2DC5218C1E3}" sibTransId="{EC5FEEE6-1DE2-4EFD-B158-E4FD978B356C}"/>
    <dgm:cxn modelId="{E1BB88EB-31A6-42D7-83EC-4CACB4D4C7C5}" type="presOf" srcId="{63152061-322B-425C-A274-931D5E5A1E3F}" destId="{898C03EB-0081-4927-A63A-948C6B7691F9}" srcOrd="0" destOrd="0" presId="urn:microsoft.com/office/officeart/2005/8/layout/hierarchy2"/>
    <dgm:cxn modelId="{4DC2B7F1-1870-4650-A878-51FF768D824D}" type="presOf" srcId="{58EA9A7C-955E-4E1D-98E5-C2DC5218C1E3}" destId="{8A0AB59E-50BB-45FF-B3EF-DD129C7D06F4}" srcOrd="0" destOrd="0" presId="urn:microsoft.com/office/officeart/2005/8/layout/hierarchy2"/>
    <dgm:cxn modelId="{53ED6F5F-FEFE-4C14-A42C-9D057F47C897}" type="presParOf" srcId="{B45B2E2D-7FE6-4A07-B494-3A79F67CB12E}" destId="{CF66CFA2-6116-44F4-90CE-607DF3C1A1E8}" srcOrd="0" destOrd="0" presId="urn:microsoft.com/office/officeart/2005/8/layout/hierarchy2"/>
    <dgm:cxn modelId="{20D258CA-2C6B-48FE-9863-EA9201793D93}" type="presParOf" srcId="{CF66CFA2-6116-44F4-90CE-607DF3C1A1E8}" destId="{113E834B-57E9-4A60-8956-3B997160AD29}" srcOrd="0" destOrd="0" presId="urn:microsoft.com/office/officeart/2005/8/layout/hierarchy2"/>
    <dgm:cxn modelId="{30061171-BDB0-42EC-A98F-B353EFF1DC53}" type="presParOf" srcId="{CF66CFA2-6116-44F4-90CE-607DF3C1A1E8}" destId="{00501689-4AA4-4110-AE65-6B10F993581E}" srcOrd="1" destOrd="0" presId="urn:microsoft.com/office/officeart/2005/8/layout/hierarchy2"/>
    <dgm:cxn modelId="{3B6325DB-9350-492A-A225-222531E45216}" type="presParOf" srcId="{00501689-4AA4-4110-AE65-6B10F993581E}" destId="{898C03EB-0081-4927-A63A-948C6B7691F9}" srcOrd="0" destOrd="0" presId="urn:microsoft.com/office/officeart/2005/8/layout/hierarchy2"/>
    <dgm:cxn modelId="{40FBF5BD-3D53-4110-BCE9-9C9BDF68B7D9}" type="presParOf" srcId="{898C03EB-0081-4927-A63A-948C6B7691F9}" destId="{79112A22-0554-4FE5-9684-9576271F1BC8}" srcOrd="0" destOrd="0" presId="urn:microsoft.com/office/officeart/2005/8/layout/hierarchy2"/>
    <dgm:cxn modelId="{40255304-A759-4D59-8366-241947FC3A39}" type="presParOf" srcId="{00501689-4AA4-4110-AE65-6B10F993581E}" destId="{5FA6829C-91F9-4C93-823E-53D10B301CE7}" srcOrd="1" destOrd="0" presId="urn:microsoft.com/office/officeart/2005/8/layout/hierarchy2"/>
    <dgm:cxn modelId="{C195A4BC-AE4F-4940-BF8C-0700EAA1ED2E}" type="presParOf" srcId="{5FA6829C-91F9-4C93-823E-53D10B301CE7}" destId="{84A09A43-8D8F-430E-B8D3-6220515B7D84}" srcOrd="0" destOrd="0" presId="urn:microsoft.com/office/officeart/2005/8/layout/hierarchy2"/>
    <dgm:cxn modelId="{EC97EBFF-EB4F-4457-B5E8-695F0F81EB5E}" type="presParOf" srcId="{5FA6829C-91F9-4C93-823E-53D10B301CE7}" destId="{CDE11BAD-46DC-4FF6-9E73-17069B8A5AD3}" srcOrd="1" destOrd="0" presId="urn:microsoft.com/office/officeart/2005/8/layout/hierarchy2"/>
    <dgm:cxn modelId="{9DF0FFA6-9D27-49A2-96BD-288FEAB2B8C0}" type="presParOf" srcId="{00501689-4AA4-4110-AE65-6B10F993581E}" destId="{8A0AB59E-50BB-45FF-B3EF-DD129C7D06F4}" srcOrd="2" destOrd="0" presId="urn:microsoft.com/office/officeart/2005/8/layout/hierarchy2"/>
    <dgm:cxn modelId="{C02D1FA2-A690-481E-BCE4-69C27B9ED5A0}" type="presParOf" srcId="{8A0AB59E-50BB-45FF-B3EF-DD129C7D06F4}" destId="{39DA20D5-CD77-40A9-98A7-346400455282}" srcOrd="0" destOrd="0" presId="urn:microsoft.com/office/officeart/2005/8/layout/hierarchy2"/>
    <dgm:cxn modelId="{3D22DB54-EC93-4812-B256-DAF98270A77F}" type="presParOf" srcId="{00501689-4AA4-4110-AE65-6B10F993581E}" destId="{322F12C4-7E3D-41FA-B670-806F1E9834B9}" srcOrd="3" destOrd="0" presId="urn:microsoft.com/office/officeart/2005/8/layout/hierarchy2"/>
    <dgm:cxn modelId="{1E2F54D4-5AD3-4E96-B68A-DA212467CE51}" type="presParOf" srcId="{322F12C4-7E3D-41FA-B670-806F1E9834B9}" destId="{069FF790-3E6D-455F-9407-3DCB0B9D714C}" srcOrd="0" destOrd="0" presId="urn:microsoft.com/office/officeart/2005/8/layout/hierarchy2"/>
    <dgm:cxn modelId="{8522AF25-B513-4DB0-8EED-DAFAFE5652ED}" type="presParOf" srcId="{322F12C4-7E3D-41FA-B670-806F1E9834B9}" destId="{89F83E9B-B589-4C10-A644-019A3A70C5CC}" srcOrd="1" destOrd="0" presId="urn:microsoft.com/office/officeart/2005/8/layout/hierarchy2"/>
    <dgm:cxn modelId="{4E530129-6220-4C53-A5F7-7C5EB53CBFC6}" type="presParOf" srcId="{89F83E9B-B589-4C10-A644-019A3A70C5CC}" destId="{FAA320A1-B249-4E84-B230-C564995FF769}" srcOrd="0" destOrd="0" presId="urn:microsoft.com/office/officeart/2005/8/layout/hierarchy2"/>
    <dgm:cxn modelId="{D670C122-B0F5-4DE0-B2E8-012EFF3DB738}" type="presParOf" srcId="{FAA320A1-B249-4E84-B230-C564995FF769}" destId="{244E1469-9089-4E50-AAE4-28A3F81D7B9E}" srcOrd="0" destOrd="0" presId="urn:microsoft.com/office/officeart/2005/8/layout/hierarchy2"/>
    <dgm:cxn modelId="{48B6FC8A-2DF0-49C5-9EAD-E40A8ECF25BB}" type="presParOf" srcId="{89F83E9B-B589-4C10-A644-019A3A70C5CC}" destId="{5A8D217A-787E-4BA4-8CCF-BFA6B78CAB02}" srcOrd="1" destOrd="0" presId="urn:microsoft.com/office/officeart/2005/8/layout/hierarchy2"/>
    <dgm:cxn modelId="{143037CB-481D-4348-AA56-E61FDB58A05E}" type="presParOf" srcId="{5A8D217A-787E-4BA4-8CCF-BFA6B78CAB02}" destId="{F41A9623-3CC8-432B-9033-CDEDBCBA146C}" srcOrd="0" destOrd="0" presId="urn:microsoft.com/office/officeart/2005/8/layout/hierarchy2"/>
    <dgm:cxn modelId="{D541D928-9BF7-4BA7-8A3F-157818818DD3}" type="presParOf" srcId="{5A8D217A-787E-4BA4-8CCF-BFA6B78CAB02}" destId="{B935EDC5-53F1-4391-9B89-30594970E0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7210B-99F8-4333-B7C4-A856FB4E35F9}">
      <dsp:nvSpPr>
        <dsp:cNvPr id="0" name=""/>
        <dsp:cNvSpPr/>
      </dsp:nvSpPr>
      <dsp:spPr>
        <a:xfrm>
          <a:off x="7721" y="540151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Notions théoriques sur le bien-être PERMA et le PsyCap</a:t>
          </a:r>
          <a:endParaRPr lang="fr-BE" sz="2000" kern="1200" dirty="0"/>
        </a:p>
      </dsp:txBody>
      <dsp:txXfrm>
        <a:off x="48276" y="580706"/>
        <a:ext cx="2226662" cy="1303553"/>
      </dsp:txXfrm>
    </dsp:sp>
    <dsp:sp modelId="{4D42593E-659E-41AE-BDCF-72E62BF16D9C}">
      <dsp:nvSpPr>
        <dsp:cNvPr id="0" name=""/>
        <dsp:cNvSpPr/>
      </dsp:nvSpPr>
      <dsp:spPr>
        <a:xfrm>
          <a:off x="2546270" y="946319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600" kern="1200"/>
        </a:p>
      </dsp:txBody>
      <dsp:txXfrm>
        <a:off x="2546270" y="1060784"/>
        <a:ext cx="342473" cy="343397"/>
      </dsp:txXfrm>
    </dsp:sp>
    <dsp:sp modelId="{96F73E94-4331-4E43-A3BB-A080BC22F5F7}">
      <dsp:nvSpPr>
        <dsp:cNvPr id="0" name=""/>
        <dsp:cNvSpPr/>
      </dsp:nvSpPr>
      <dsp:spPr>
        <a:xfrm>
          <a:off x="3238601" y="540151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Méthodologie : enquête menée </a:t>
          </a:r>
          <a:endParaRPr lang="fr-BE" sz="2000" kern="1200" dirty="0"/>
        </a:p>
      </dsp:txBody>
      <dsp:txXfrm>
        <a:off x="3279156" y="580706"/>
        <a:ext cx="2226662" cy="1303553"/>
      </dsp:txXfrm>
    </dsp:sp>
    <dsp:sp modelId="{7D0ACB56-3264-417F-AE03-EED68A5A5743}">
      <dsp:nvSpPr>
        <dsp:cNvPr id="0" name=""/>
        <dsp:cNvSpPr/>
      </dsp:nvSpPr>
      <dsp:spPr>
        <a:xfrm>
          <a:off x="5777151" y="946319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600" kern="1200"/>
        </a:p>
      </dsp:txBody>
      <dsp:txXfrm>
        <a:off x="5777151" y="1060784"/>
        <a:ext cx="342473" cy="343397"/>
      </dsp:txXfrm>
    </dsp:sp>
    <dsp:sp modelId="{3139AAD4-9F2B-4CB3-89E2-A37097DDAB12}">
      <dsp:nvSpPr>
        <dsp:cNvPr id="0" name=""/>
        <dsp:cNvSpPr/>
      </dsp:nvSpPr>
      <dsp:spPr>
        <a:xfrm>
          <a:off x="6469482" y="540151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Résultats de  l’enquête et discussion</a:t>
          </a:r>
          <a:endParaRPr lang="fr-BE" sz="2000" kern="1200" dirty="0"/>
        </a:p>
      </dsp:txBody>
      <dsp:txXfrm>
        <a:off x="6510037" y="580706"/>
        <a:ext cx="2226662" cy="1303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1CD6E-2048-4B83-86CE-7383ADB4E8A0}">
      <dsp:nvSpPr>
        <dsp:cNvPr id="0" name=""/>
        <dsp:cNvSpPr/>
      </dsp:nvSpPr>
      <dsp:spPr>
        <a:xfrm>
          <a:off x="3095940" y="943033"/>
          <a:ext cx="1787696" cy="178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/>
            <a:t>Bien-être des élèves</a:t>
          </a:r>
        </a:p>
      </dsp:txBody>
      <dsp:txXfrm>
        <a:off x="3095940" y="943033"/>
        <a:ext cx="1787696" cy="1787696"/>
      </dsp:txXfrm>
    </dsp:sp>
    <dsp:sp modelId="{3C75AED0-E630-419A-B5F2-E5E5656581EC}">
      <dsp:nvSpPr>
        <dsp:cNvPr id="0" name=""/>
        <dsp:cNvSpPr/>
      </dsp:nvSpPr>
      <dsp:spPr>
        <a:xfrm>
          <a:off x="689469" y="-2103"/>
          <a:ext cx="3677970" cy="3677970"/>
        </a:xfrm>
        <a:prstGeom prst="circularArrow">
          <a:avLst>
            <a:gd name="adj1" fmla="val 9478"/>
            <a:gd name="adj2" fmla="val 684525"/>
            <a:gd name="adj3" fmla="val 7852873"/>
            <a:gd name="adj4" fmla="val 2262602"/>
            <a:gd name="adj5" fmla="val 11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E0C52-2F73-4D6C-B8E0-81B660C1B20B}">
      <dsp:nvSpPr>
        <dsp:cNvPr id="0" name=""/>
        <dsp:cNvSpPr/>
      </dsp:nvSpPr>
      <dsp:spPr>
        <a:xfrm>
          <a:off x="173271" y="943033"/>
          <a:ext cx="1787696" cy="1787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700" kern="1200" dirty="0"/>
            <a:t>Bien-être des enseignants</a:t>
          </a:r>
        </a:p>
      </dsp:txBody>
      <dsp:txXfrm>
        <a:off x="173271" y="943033"/>
        <a:ext cx="1787696" cy="1787696"/>
      </dsp:txXfrm>
    </dsp:sp>
    <dsp:sp modelId="{DF6B9919-AFBB-493D-8E75-FA3286F5F6FE}">
      <dsp:nvSpPr>
        <dsp:cNvPr id="0" name=""/>
        <dsp:cNvSpPr/>
      </dsp:nvSpPr>
      <dsp:spPr>
        <a:xfrm>
          <a:off x="689469" y="-2103"/>
          <a:ext cx="3677970" cy="3677970"/>
        </a:xfrm>
        <a:prstGeom prst="circularArrow">
          <a:avLst>
            <a:gd name="adj1" fmla="val 9478"/>
            <a:gd name="adj2" fmla="val 684525"/>
            <a:gd name="adj3" fmla="val 18652873"/>
            <a:gd name="adj4" fmla="val 13062602"/>
            <a:gd name="adj5" fmla="val 11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E834B-57E9-4A60-8956-3B997160AD29}">
      <dsp:nvSpPr>
        <dsp:cNvPr id="0" name=""/>
        <dsp:cNvSpPr/>
      </dsp:nvSpPr>
      <dsp:spPr>
        <a:xfrm>
          <a:off x="1509" y="557059"/>
          <a:ext cx="2129761" cy="10648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Champ : Psychologie positive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i="1" kern="1200" dirty="0"/>
            <a:t>(// psychologie traditionnelle)</a:t>
          </a:r>
          <a:endParaRPr lang="fr-BE" sz="1300" i="1" kern="1200" dirty="0"/>
        </a:p>
      </dsp:txBody>
      <dsp:txXfrm>
        <a:off x="32698" y="588248"/>
        <a:ext cx="2067383" cy="1002502"/>
      </dsp:txXfrm>
    </dsp:sp>
    <dsp:sp modelId="{898C03EB-0081-4927-A63A-948C6B7691F9}">
      <dsp:nvSpPr>
        <dsp:cNvPr id="0" name=""/>
        <dsp:cNvSpPr/>
      </dsp:nvSpPr>
      <dsp:spPr>
        <a:xfrm>
          <a:off x="2131271" y="1065286"/>
          <a:ext cx="3581386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3581386" y="2421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000" kern="1200"/>
        </a:p>
      </dsp:txBody>
      <dsp:txXfrm>
        <a:off x="3832429" y="999965"/>
        <a:ext cx="179069" cy="179069"/>
      </dsp:txXfrm>
    </dsp:sp>
    <dsp:sp modelId="{84A09A43-8D8F-430E-B8D3-6220515B7D84}">
      <dsp:nvSpPr>
        <dsp:cNvPr id="0" name=""/>
        <dsp:cNvSpPr/>
      </dsp:nvSpPr>
      <dsp:spPr>
        <a:xfrm>
          <a:off x="5712657" y="557059"/>
          <a:ext cx="2129761" cy="1064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Concept : bien-être PERMA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(P</a:t>
          </a:r>
          <a:r>
            <a:rPr lang="en-US" sz="1300" kern="1200" noProof="0" dirty="0" err="1"/>
            <a:t>ositive</a:t>
          </a:r>
          <a:r>
            <a:rPr lang="en-US" sz="1300" kern="1200" noProof="0" dirty="0"/>
            <a:t> emotions, Engagement, positive Relationship, Meaning, Accomplishment</a:t>
          </a:r>
          <a:r>
            <a:rPr lang="fr-FR" sz="1300" kern="1200" dirty="0"/>
            <a:t>)</a:t>
          </a:r>
          <a:endParaRPr lang="fr-BE" sz="1300" kern="1200" dirty="0"/>
        </a:p>
      </dsp:txBody>
      <dsp:txXfrm>
        <a:off x="5743846" y="588248"/>
        <a:ext cx="2067383" cy="1002502"/>
      </dsp:txXfrm>
    </dsp:sp>
    <dsp:sp modelId="{8A0AB59E-50BB-45FF-B3EF-DD129C7D06F4}">
      <dsp:nvSpPr>
        <dsp:cNvPr id="0" name=""/>
        <dsp:cNvSpPr/>
      </dsp:nvSpPr>
      <dsp:spPr>
        <a:xfrm rot="3931008">
          <a:off x="1655441" y="1804808"/>
          <a:ext cx="1625176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1625176" y="2421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2427400" y="1788393"/>
        <a:ext cx="81258" cy="81258"/>
      </dsp:txXfrm>
    </dsp:sp>
    <dsp:sp modelId="{069FF790-3E6D-455F-9407-3DCB0B9D714C}">
      <dsp:nvSpPr>
        <dsp:cNvPr id="0" name=""/>
        <dsp:cNvSpPr/>
      </dsp:nvSpPr>
      <dsp:spPr>
        <a:xfrm>
          <a:off x="2804787" y="2036104"/>
          <a:ext cx="2129761" cy="10648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Champ : Psychologie positive organisationnelle</a:t>
          </a:r>
          <a:endParaRPr lang="fr-BE" sz="1300" kern="1200" dirty="0"/>
        </a:p>
      </dsp:txBody>
      <dsp:txXfrm>
        <a:off x="2835976" y="2067293"/>
        <a:ext cx="2067383" cy="1002502"/>
      </dsp:txXfrm>
    </dsp:sp>
    <dsp:sp modelId="{FAA320A1-B249-4E84-B230-C564995FF769}">
      <dsp:nvSpPr>
        <dsp:cNvPr id="0" name=""/>
        <dsp:cNvSpPr/>
      </dsp:nvSpPr>
      <dsp:spPr>
        <a:xfrm>
          <a:off x="4934549" y="2544331"/>
          <a:ext cx="795508" cy="48427"/>
        </a:xfrm>
        <a:custGeom>
          <a:avLst/>
          <a:gdLst/>
          <a:ahLst/>
          <a:cxnLst/>
          <a:rect l="0" t="0" r="0" b="0"/>
          <a:pathLst>
            <a:path>
              <a:moveTo>
                <a:pt x="0" y="24213"/>
              </a:moveTo>
              <a:lnTo>
                <a:pt x="795508" y="2421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500" kern="1200"/>
        </a:p>
      </dsp:txBody>
      <dsp:txXfrm>
        <a:off x="5312415" y="2548657"/>
        <a:ext cx="39775" cy="39775"/>
      </dsp:txXfrm>
    </dsp:sp>
    <dsp:sp modelId="{F41A9623-3CC8-432B-9033-CDEDBCBA146C}">
      <dsp:nvSpPr>
        <dsp:cNvPr id="0" name=""/>
        <dsp:cNvSpPr/>
      </dsp:nvSpPr>
      <dsp:spPr>
        <a:xfrm>
          <a:off x="5730057" y="2036104"/>
          <a:ext cx="2129761" cy="10648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Concept : PSYCAP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 Capital Psychologique (Espoir, Auto-efficacité, Résilience, Optimisme) </a:t>
          </a:r>
          <a:endParaRPr lang="fr-BE" sz="1300" kern="1200" dirty="0"/>
        </a:p>
      </dsp:txBody>
      <dsp:txXfrm>
        <a:off x="5761246" y="2067293"/>
        <a:ext cx="2067383" cy="100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AE6744-50FF-4EAC-B8F6-50FAD023CFA1}" type="datetimeFigureOut">
              <a:rPr lang="fr-FR"/>
              <a:pPr>
                <a:defRPr/>
              </a:pPr>
              <a:t>01/12/2023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B4D2A2-2AC2-47F8-A6A5-A7DD71C98464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9371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4DB1C-F76D-47A0-9DEA-1E750A360BE4}" type="datetimeFigureOut">
              <a:rPr lang="fr-FR"/>
              <a:pPr>
                <a:defRPr/>
              </a:pPr>
              <a:t>01/12/2023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BE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7F7ECF-42F4-4999-8AB5-B9CFFB894227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52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BBEBD-B41A-4F20-A275-7F911C1CB765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56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047C-2426-48DA-A69C-E7E13F19F559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039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047C-2426-48DA-A69C-E7E13F19F559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711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26647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7930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40062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5843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047C-2426-48DA-A69C-E7E13F19F559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826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047C-2426-48DA-A69C-E7E13F19F559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3255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739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294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BBEBD-B41A-4F20-A275-7F911C1CB765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9151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BBEBD-B41A-4F20-A275-7F911C1CB765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875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813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9595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047C-2426-48DA-A69C-E7E13F19F55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250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047C-2426-48DA-A69C-E7E13F19F559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550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9047C-2426-48DA-A69C-E7E13F19F559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760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8117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F7ECF-42F4-4999-8AB5-B9CFFB894227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8349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3619" y="511175"/>
            <a:ext cx="6718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91" y="5809522"/>
            <a:ext cx="1806384" cy="8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1" y="515938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4" y="5802990"/>
            <a:ext cx="1724025" cy="85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rvices Génér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2257423" y="447674"/>
            <a:ext cx="6743701" cy="1343026"/>
          </a:xfrm>
          <a:prstGeom prst="rect">
            <a:avLst/>
          </a:prstGeom>
          <a:effectLst>
            <a:outerShdw blurRad="1270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itchFamily="34" charset="0"/>
              <a:buNone/>
              <a:defRPr/>
            </a:pPr>
            <a:endParaRPr lang="fr-BE" sz="3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9" y="517525"/>
            <a:ext cx="6734175" cy="16835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0D07-BA6C-4CE2-85E1-215477AE30BF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Service de Psychologie Clinique de l'Enfant et de l'Adolescent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D0E-2A43-401C-A51A-07B7D43C3F74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Service de Psychologie Clinique de l'Enfant et de l'Adolescent</a:t>
            </a:r>
            <a:endParaRPr lang="fr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6B0-5CBE-4E0A-A5C6-DF540FEFB54A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Service de Psychologie Clinique de l'Enfant et de l'Adolescent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/>
          <a:lstStyle/>
          <a:p>
            <a:pPr lvl="0"/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697-95BF-4A22-A184-226172814C3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Service de Psychologie Clinique de l'Enfant et de l'Adolescent</a:t>
            </a:r>
            <a:endParaRPr lang="fr-B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7E4-4894-4A65-BE9D-81D8AD4FAD7A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Service de Psychologie Clinique de l'Enfant et de l'Adolescent</a:t>
            </a:r>
            <a:endParaRPr lang="fr-B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4E3-6D52-4424-9E3B-4890C72A3643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Service de Psychologie Clinique de l'Enfant et de l'Adolescent</a:t>
            </a:r>
            <a:endParaRPr lang="fr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434B-834A-4B3C-A6CC-D634FFB8216D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Service de Psychologie Clinique de l'Enfant et de l'Adolescent</a:t>
            </a:r>
            <a:endParaRPr lang="fr-B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5C0-0B6B-48DC-B68C-BA922E7A4541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Service de Psychologie Clinique de l'Enfant et de l'Adolescent</a:t>
            </a:r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5907088"/>
            <a:ext cx="1778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2670" y="519113"/>
            <a:ext cx="668654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8AA1-91CF-48D5-ACEB-1FB0E427801C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Service de Psychologie Clinique de l'Enfant et de l'Adolescent</a:t>
            </a:r>
            <a:endParaRPr lang="fr-B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FFC6-F3D3-44CE-8875-302054ACEC4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Service de Psychologie Clinique de l'Enfant et de l'Adolescent</a:t>
            </a:r>
            <a:endParaRPr lang="fr-B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Image 9" descr="passage_long.jpg"/>
          <p:cNvPicPr>
            <a:picLocks noChangeAspect="1"/>
          </p:cNvPicPr>
          <p:nvPr/>
        </p:nvPicPr>
        <p:blipFill>
          <a:blip r:embed="rId3" cstate="print">
            <a:lum bright="6000"/>
          </a:blip>
          <a:srcRect r="22034"/>
          <a:stretch>
            <a:fillRect/>
          </a:stretch>
        </p:blipFill>
        <p:spPr bwMode="auto">
          <a:xfrm>
            <a:off x="2270125" y="523875"/>
            <a:ext cx="67405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Image 9" descr="UMONS_Fac psy et siences educ_sm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5767388"/>
            <a:ext cx="1670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8"/>
          <p:cNvSpPr txBox="1"/>
          <p:nvPr userDrawn="1"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panose="020B0604020202020204" pitchFamily="34" charset="0"/>
              <a:buNone/>
              <a:defRPr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Faculté de Psychologie </a:t>
            </a:r>
            <a:b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des Sciences de l’Education</a:t>
            </a:r>
            <a:endParaRPr lang="fr-BE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7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777831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652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8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637" y="523875"/>
            <a:ext cx="6667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 descr="UMONS_Fac psy et siences educ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6490" y="5840963"/>
            <a:ext cx="1669774" cy="756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514350"/>
            <a:ext cx="6724650" cy="16811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806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397" y="5814015"/>
            <a:ext cx="1612323" cy="82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25" y="512417"/>
            <a:ext cx="6732394" cy="1683098"/>
          </a:xfrm>
          <a:prstGeom prst="rect">
            <a:avLst/>
          </a:prstGeom>
        </p:spPr>
      </p:pic>
      <p:pic>
        <p:nvPicPr>
          <p:cNvPr id="87041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74" y="5818716"/>
            <a:ext cx="863599" cy="82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warocqu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534025"/>
            <a:ext cx="1193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1" y="506413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sciences du langag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5457825"/>
            <a:ext cx="1589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875" y="515938"/>
            <a:ext cx="66929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5" y="5749281"/>
            <a:ext cx="962025" cy="66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412" y="519113"/>
            <a:ext cx="6718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98" y="508240"/>
            <a:ext cx="6731452" cy="168286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" y="5858676"/>
            <a:ext cx="1507635" cy="71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25" cstate="print"/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25" cstate="print"/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Service de Psychologie Clinique de l'Enfant et de l'Adolescent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8E00-F875-4D77-9ED4-63F826220AA2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10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1" r:id="rId22"/>
    <p:sldLayoutId id="2147483712" r:id="rId2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charset="0"/>
        <a:buNone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bit.ly/3rfhiKn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FA30B4-A0F4-442C-A96F-934778EA0035}"/>
              </a:ext>
            </a:extLst>
          </p:cNvPr>
          <p:cNvSpPr/>
          <p:nvPr/>
        </p:nvSpPr>
        <p:spPr>
          <a:xfrm>
            <a:off x="2785292" y="3075057"/>
            <a:ext cx="3573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000" b="1" dirty="0">
                <a:solidFill>
                  <a:srgbClr val="C40C42"/>
                </a:solidFill>
              </a:rPr>
              <a:t>Denis Bertieaux </a:t>
            </a:r>
            <a:r>
              <a:rPr lang="fr-BE" sz="1600" b="1" dirty="0">
                <a:solidFill>
                  <a:srgbClr val="C40C42"/>
                </a:solidFill>
              </a:rPr>
              <a:t>(Assistant)</a:t>
            </a:r>
          </a:p>
          <a:p>
            <a:pPr algn="ctr"/>
            <a:r>
              <a:rPr lang="fr-BE" sz="2000" b="1" dirty="0">
                <a:solidFill>
                  <a:srgbClr val="C40C42"/>
                </a:solidFill>
              </a:rPr>
              <a:t>Natacha Duroisin </a:t>
            </a:r>
            <a:r>
              <a:rPr lang="fr-BE" sz="1600" b="1" dirty="0">
                <a:solidFill>
                  <a:srgbClr val="C40C42"/>
                </a:solidFill>
              </a:rPr>
              <a:t>(Professeur)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F7F6B-0D44-41F2-A91E-D3E4236C65C4}"/>
              </a:ext>
            </a:extLst>
          </p:cNvPr>
          <p:cNvSpPr/>
          <p:nvPr/>
        </p:nvSpPr>
        <p:spPr>
          <a:xfrm>
            <a:off x="2195736" y="404664"/>
            <a:ext cx="6849229" cy="1830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98EB17-A4E3-4F99-9E7E-FCE6944D9E9A}"/>
              </a:ext>
            </a:extLst>
          </p:cNvPr>
          <p:cNvSpPr/>
          <p:nvPr/>
        </p:nvSpPr>
        <p:spPr>
          <a:xfrm>
            <a:off x="76603" y="4899116"/>
            <a:ext cx="2191141" cy="1830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D601F8-E3E8-4151-A3D2-2FA8DCA65DC0}"/>
              </a:ext>
            </a:extLst>
          </p:cNvPr>
          <p:cNvSpPr txBox="1"/>
          <p:nvPr/>
        </p:nvSpPr>
        <p:spPr>
          <a:xfrm>
            <a:off x="539553" y="1481490"/>
            <a:ext cx="8264729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Bien-être et ressources psychologiques des (futurs) enseignants : une piste pour répondre au mal-être des apprenants ? </a:t>
            </a:r>
            <a:endParaRPr lang="fr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5F2F7C8-D53E-7F5F-D32F-F5D9105D82F8}"/>
              </a:ext>
            </a:extLst>
          </p:cNvPr>
          <p:cNvSpPr>
            <a:spLocks/>
          </p:cNvSpPr>
          <p:nvPr/>
        </p:nvSpPr>
        <p:spPr bwMode="auto">
          <a:xfrm>
            <a:off x="6060391" y="7033341"/>
            <a:ext cx="6791325" cy="33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fr-BE" altLang="fr-FR" sz="1600" b="1">
              <a:solidFill>
                <a:srgbClr val="717171"/>
              </a:solidFill>
              <a:latin typeface="Arial Unicode MS" pitchFamily="125" charset="0"/>
            </a:endParaRPr>
          </a:p>
          <a:p>
            <a:pPr algn="r" eaLnBrk="1" hangingPunct="1">
              <a:lnSpc>
                <a:spcPct val="80000"/>
              </a:lnSpc>
            </a:pPr>
            <a:endParaRPr lang="fr-BE" altLang="fr-FR" sz="1600" b="1">
              <a:solidFill>
                <a:srgbClr val="717171"/>
              </a:solidFill>
              <a:latin typeface="Arial Unicode MS" pitchFamily="125" charset="0"/>
            </a:endParaRPr>
          </a:p>
          <a:p>
            <a:pPr algn="r" eaLnBrk="1" hangingPunct="1">
              <a:lnSpc>
                <a:spcPct val="80000"/>
              </a:lnSpc>
            </a:pPr>
            <a:endParaRPr lang="fr-BE" altLang="fr-FR" sz="1600" b="1">
              <a:solidFill>
                <a:srgbClr val="717171"/>
              </a:solidFill>
              <a:latin typeface="Arial Unicode MS" pitchFamily="125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7F0FD-FF95-077C-6A40-78C32C683EA5}"/>
              </a:ext>
            </a:extLst>
          </p:cNvPr>
          <p:cNvSpPr/>
          <p:nvPr/>
        </p:nvSpPr>
        <p:spPr>
          <a:xfrm>
            <a:off x="119181" y="4013253"/>
            <a:ext cx="890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/>
              <a:t>Service d’Education et des Sciences de l’Apprentissage (EDUSA)</a:t>
            </a:r>
          </a:p>
        </p:txBody>
      </p:sp>
      <p:pic>
        <p:nvPicPr>
          <p:cNvPr id="8" name="Image 7" descr="Une image contenant logo&#10;&#10;Description générée automatiquement">
            <a:extLst>
              <a:ext uri="{FF2B5EF4-FFF2-40B4-BE49-F238E27FC236}">
                <a16:creationId xmlns:a16="http://schemas.microsoft.com/office/drawing/2014/main" id="{5ABA182A-E06D-3A58-A529-8E4ED5D8F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1" y="5132266"/>
            <a:ext cx="1314254" cy="15956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0B4FFB-9187-F338-A0CB-81011C2C9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660" y="5342931"/>
            <a:ext cx="5730737" cy="1386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B1C81-03D4-E43B-BD43-3AD21CC6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339850"/>
            <a:ext cx="2561709" cy="41783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</a:rPr>
              <a:t>Résultats : moyennes des sous-échelles du PsyCap</a:t>
            </a:r>
            <a:endParaRPr lang="fr-BE" dirty="0">
              <a:solidFill>
                <a:srgbClr val="FFFFFF"/>
              </a:solidFill>
            </a:endParaRPr>
          </a:p>
        </p:txBody>
      </p:sp>
      <p:graphicFrame>
        <p:nvGraphicFramePr>
          <p:cNvPr id="10" name="Graphique 4">
            <a:extLst>
              <a:ext uri="{FF2B5EF4-FFF2-40B4-BE49-F238E27FC236}">
                <a16:creationId xmlns:a16="http://schemas.microsoft.com/office/drawing/2014/main" id="{4F7F7897-7D76-EB27-1BC9-75EC75868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337727"/>
              </p:ext>
            </p:extLst>
          </p:nvPr>
        </p:nvGraphicFramePr>
        <p:xfrm>
          <a:off x="2117938" y="1092994"/>
          <a:ext cx="5154929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F8B6ED-90DC-AD30-C782-D957FA44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2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B1C81-03D4-E43B-BD43-3AD21CC6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614" y="242324"/>
            <a:ext cx="2218453" cy="313256"/>
          </a:xfrm>
        </p:spPr>
        <p:txBody>
          <a:bodyPr>
            <a:normAutofit fontScale="90000"/>
          </a:bodyPr>
          <a:lstStyle/>
          <a:p>
            <a:r>
              <a:rPr lang="fr-FR" dirty="0"/>
              <a:t>Résultats</a:t>
            </a:r>
            <a:endParaRPr lang="fr-BE" dirty="0"/>
          </a:p>
        </p:txBody>
      </p:sp>
      <p:graphicFrame>
        <p:nvGraphicFramePr>
          <p:cNvPr id="9" name="Graphique 5">
            <a:extLst>
              <a:ext uri="{FF2B5EF4-FFF2-40B4-BE49-F238E27FC236}">
                <a16:creationId xmlns:a16="http://schemas.microsoft.com/office/drawing/2014/main" id="{4F7F7897-7D76-EB27-1BC9-75EC75868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643403"/>
              </p:ext>
            </p:extLst>
          </p:nvPr>
        </p:nvGraphicFramePr>
        <p:xfrm>
          <a:off x="452591" y="830712"/>
          <a:ext cx="8238818" cy="390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1">
            <a:extLst>
              <a:ext uri="{FF2B5EF4-FFF2-40B4-BE49-F238E27FC236}">
                <a16:creationId xmlns:a16="http://schemas.microsoft.com/office/drawing/2014/main" id="{A983680A-DE35-02C2-B69E-94133697BDC4}"/>
              </a:ext>
            </a:extLst>
          </p:cNvPr>
          <p:cNvSpPr txBox="1"/>
          <p:nvPr/>
        </p:nvSpPr>
        <p:spPr>
          <a:xfrm>
            <a:off x="555130" y="5127580"/>
            <a:ext cx="5033809" cy="1343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/>
              <a:t>Différences significatives entre les groupes sauf pour l’optimisme</a:t>
            </a:r>
          </a:p>
          <a:p>
            <a:endParaRPr lang="fr-FR" sz="1050" dirty="0"/>
          </a:p>
          <a:p>
            <a:r>
              <a:rPr lang="fr-FR" sz="1050" dirty="0"/>
              <a:t>PsyCap : t=2.11, p&lt;.05									</a:t>
            </a:r>
          </a:p>
          <a:p>
            <a:r>
              <a:rPr lang="fr-FR" sz="1050" dirty="0"/>
              <a:t>Auto-efficacité : t=2.20, p&lt;.05</a:t>
            </a:r>
          </a:p>
          <a:p>
            <a:r>
              <a:rPr lang="fr-FR" sz="1050" dirty="0"/>
              <a:t>Espoir : t=2.34, p&lt;.05</a:t>
            </a:r>
          </a:p>
          <a:p>
            <a:r>
              <a:rPr lang="fr-FR" sz="1050" dirty="0"/>
              <a:t>Résilience t=1.96, p&lt;.05</a:t>
            </a:r>
          </a:p>
          <a:p>
            <a:r>
              <a:rPr lang="fr-FR" sz="1050" i="1" dirty="0"/>
              <a:t>Optimisme t=1.23, p=.22</a:t>
            </a:r>
          </a:p>
          <a:p>
            <a:endParaRPr lang="fr-FR" sz="1050" dirty="0"/>
          </a:p>
          <a:p>
            <a:endParaRPr lang="fr-BE" sz="105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5C96CD-8BC9-3AE9-90BA-531BF9F6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78C7A-58AC-BFEC-8E67-92F62DEF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71" y="172593"/>
            <a:ext cx="7290054" cy="542163"/>
          </a:xfrm>
        </p:spPr>
        <p:txBody>
          <a:bodyPr>
            <a:normAutofit fontScale="90000"/>
          </a:bodyPr>
          <a:lstStyle/>
          <a:p>
            <a:r>
              <a:rPr lang="fr-FR" dirty="0"/>
              <a:t>Résultats</a:t>
            </a:r>
            <a:endParaRPr lang="fr-BE" dirty="0"/>
          </a:p>
        </p:txBody>
      </p:sp>
      <p:graphicFrame>
        <p:nvGraphicFramePr>
          <p:cNvPr id="11" name="Graphique 7">
            <a:extLst>
              <a:ext uri="{FF2B5EF4-FFF2-40B4-BE49-F238E27FC236}">
                <a16:creationId xmlns:a16="http://schemas.microsoft.com/office/drawing/2014/main" id="{42A3136E-0615-A1CD-810D-FF34F4636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494099"/>
              </p:ext>
            </p:extLst>
          </p:nvPr>
        </p:nvGraphicFramePr>
        <p:xfrm>
          <a:off x="593598" y="1160991"/>
          <a:ext cx="7956804" cy="375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562F95-29BE-51F8-D98F-CA4AEF95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FB78E73-CCF4-9DF2-AEE8-F7D57E278D61}"/>
              </a:ext>
            </a:extLst>
          </p:cNvPr>
          <p:cNvCxnSpPr/>
          <p:nvPr/>
        </p:nvCxnSpPr>
        <p:spPr>
          <a:xfrm>
            <a:off x="1220914" y="2908300"/>
            <a:ext cx="73294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50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78C7A-58AC-BFEC-8E67-92F62DEF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73" y="322495"/>
            <a:ext cx="7290054" cy="542163"/>
          </a:xfrm>
        </p:spPr>
        <p:txBody>
          <a:bodyPr>
            <a:normAutofit fontScale="90000"/>
          </a:bodyPr>
          <a:lstStyle/>
          <a:p>
            <a:r>
              <a:rPr lang="fr-FR" dirty="0"/>
              <a:t>Résultats</a:t>
            </a:r>
            <a:endParaRPr lang="fr-BE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42A3136E-0615-A1CD-810D-FF34F4636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729479"/>
              </p:ext>
            </p:extLst>
          </p:nvPr>
        </p:nvGraphicFramePr>
        <p:xfrm>
          <a:off x="638175" y="1160991"/>
          <a:ext cx="8096250" cy="375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95DF3B-8AA1-EFED-890E-42AAA3BF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CCDD2D7-EEC2-A9E9-54E7-580D903B04C7}"/>
              </a:ext>
            </a:extLst>
          </p:cNvPr>
          <p:cNvCxnSpPr>
            <a:cxnSpLocks/>
          </p:cNvCxnSpPr>
          <p:nvPr/>
        </p:nvCxnSpPr>
        <p:spPr>
          <a:xfrm>
            <a:off x="1335088" y="2854325"/>
            <a:ext cx="747950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42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78C7A-58AC-BFEC-8E67-92F62DEF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339850"/>
            <a:ext cx="2561709" cy="41783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</a:rPr>
              <a:t>Résultats : moyennes des sous-échelles du PERMA </a:t>
            </a:r>
            <a:endParaRPr lang="fr-BE" dirty="0">
              <a:solidFill>
                <a:srgbClr val="FFFFFF"/>
              </a:solidFill>
            </a:endParaRPr>
          </a:p>
        </p:txBody>
      </p:sp>
      <p:graphicFrame>
        <p:nvGraphicFramePr>
          <p:cNvPr id="8" name="Graphique 4">
            <a:extLst>
              <a:ext uri="{FF2B5EF4-FFF2-40B4-BE49-F238E27FC236}">
                <a16:creationId xmlns:a16="http://schemas.microsoft.com/office/drawing/2014/main" id="{42A3136E-0615-A1CD-810D-FF34F4636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973774"/>
              </p:ext>
            </p:extLst>
          </p:nvPr>
        </p:nvGraphicFramePr>
        <p:xfrm>
          <a:off x="1942307" y="895483"/>
          <a:ext cx="4231481" cy="369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32977F-3B44-49F0-D28E-13C40B00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3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78C7A-58AC-BFEC-8E67-92F62DEF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203549"/>
            <a:ext cx="7290054" cy="568357"/>
          </a:xfrm>
        </p:spPr>
        <p:txBody>
          <a:bodyPr>
            <a:normAutofit fontScale="90000"/>
          </a:bodyPr>
          <a:lstStyle/>
          <a:p>
            <a:r>
              <a:rPr lang="fr-FR" dirty="0"/>
              <a:t>Résultats</a:t>
            </a:r>
            <a:endParaRPr lang="fr-BE" dirty="0"/>
          </a:p>
        </p:txBody>
      </p:sp>
      <p:graphicFrame>
        <p:nvGraphicFramePr>
          <p:cNvPr id="7" name="Graphique 3">
            <a:extLst>
              <a:ext uri="{FF2B5EF4-FFF2-40B4-BE49-F238E27FC236}">
                <a16:creationId xmlns:a16="http://schemas.microsoft.com/office/drawing/2014/main" id="{42A3136E-0615-A1CD-810D-FF34F4636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788327"/>
              </p:ext>
            </p:extLst>
          </p:nvPr>
        </p:nvGraphicFramePr>
        <p:xfrm>
          <a:off x="801820" y="856986"/>
          <a:ext cx="7783115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E4070F-433F-E272-9857-63BA5B3B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CE6BE09-9863-0580-11CA-817590E1A577}"/>
              </a:ext>
            </a:extLst>
          </p:cNvPr>
          <p:cNvCxnSpPr/>
          <p:nvPr/>
        </p:nvCxnSpPr>
        <p:spPr>
          <a:xfrm>
            <a:off x="1285875" y="3521869"/>
            <a:ext cx="71223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1">
            <a:extLst>
              <a:ext uri="{FF2B5EF4-FFF2-40B4-BE49-F238E27FC236}">
                <a16:creationId xmlns:a16="http://schemas.microsoft.com/office/drawing/2014/main" id="{8A4ECA69-C5F7-2BCA-72C3-4C0268DC61DC}"/>
              </a:ext>
            </a:extLst>
          </p:cNvPr>
          <p:cNvSpPr txBox="1"/>
          <p:nvPr/>
        </p:nvSpPr>
        <p:spPr>
          <a:xfrm>
            <a:off x="498476" y="4581261"/>
            <a:ext cx="3040592" cy="9853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/>
              <a:t>Aucune différence significative entre les groupes</a:t>
            </a:r>
          </a:p>
          <a:p>
            <a:endParaRPr lang="fr-FR" sz="1050" dirty="0"/>
          </a:p>
          <a:p>
            <a:r>
              <a:rPr lang="fr-FR" sz="600" dirty="0"/>
              <a:t>PERMA t=1.01 p=.31</a:t>
            </a:r>
          </a:p>
          <a:p>
            <a:r>
              <a:rPr lang="fr-FR" sz="600" dirty="0"/>
              <a:t>Émotions positives t=.71 p=.48</a:t>
            </a:r>
          </a:p>
          <a:p>
            <a:r>
              <a:rPr lang="fr-FR" sz="600" dirty="0"/>
              <a:t>Engagement t=.89 p=.38</a:t>
            </a:r>
          </a:p>
          <a:p>
            <a:r>
              <a:rPr lang="fr-FR" sz="600" dirty="0"/>
              <a:t>Relations positives t=.69 p=.49</a:t>
            </a:r>
          </a:p>
          <a:p>
            <a:r>
              <a:rPr lang="fr-FR" sz="600" dirty="0"/>
              <a:t>Sens t=1.70 p=.09</a:t>
            </a:r>
          </a:p>
          <a:p>
            <a:r>
              <a:rPr lang="fr-FR" sz="600" dirty="0"/>
              <a:t>Accomplissement t=1.30 p=.20</a:t>
            </a:r>
          </a:p>
        </p:txBody>
      </p:sp>
    </p:spTree>
    <p:extLst>
      <p:ext uri="{BB962C8B-B14F-4D97-AF65-F5344CB8AC3E}">
        <p14:creationId xmlns:p14="http://schemas.microsoft.com/office/powerpoint/2010/main" val="10577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DD4A46-DBE7-9A87-3E18-E2B7FDA9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: liens entre les deux concepts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AD5B5F-A5E4-27A6-71D9-1CE7DB74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97" y="1821504"/>
            <a:ext cx="8003370" cy="3214991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Corrélation PsyCap/PERMA : .893</a:t>
            </a:r>
          </a:p>
          <a:p>
            <a:r>
              <a:rPr lang="fr-FR" dirty="0"/>
              <a:t>Modèle 1 : Régression PsyCap/PERMA : y = -2.152 + 6.583 (R</a:t>
            </a:r>
            <a:r>
              <a:rPr lang="fr-FR" baseline="30000" dirty="0"/>
              <a:t>2</a:t>
            </a:r>
            <a:r>
              <a:rPr lang="fr-FR" dirty="0"/>
              <a:t> = .824)</a:t>
            </a:r>
          </a:p>
          <a:p>
            <a:endParaRPr lang="fr-FR" dirty="0"/>
          </a:p>
          <a:p>
            <a:r>
              <a:rPr lang="fr-FR" sz="2600" dirty="0"/>
              <a:t>Modèle 2 : R</a:t>
            </a:r>
            <a:r>
              <a:rPr lang="fr-FR" sz="2600" baseline="30000" dirty="0"/>
              <a:t>2</a:t>
            </a:r>
            <a:r>
              <a:rPr lang="fr-FR" sz="2600" dirty="0"/>
              <a:t> ajusté = .812 (F=114,015) avec l’effet significatif (p&lt;.001) de trois composantes factorisées :</a:t>
            </a:r>
          </a:p>
          <a:p>
            <a:r>
              <a:rPr lang="fr-FR" sz="2600" dirty="0"/>
              <a:t>1. b=.563, corrélée à .909 à l’optimisme</a:t>
            </a:r>
          </a:p>
          <a:p>
            <a:r>
              <a:rPr lang="fr-FR" sz="2600" dirty="0"/>
              <a:t>2. b=.531, corrélée à .907 à l’auto-efficacité</a:t>
            </a:r>
          </a:p>
          <a:p>
            <a:r>
              <a:rPr lang="fr-FR" sz="2600" dirty="0"/>
              <a:t>3. b=.463, corrélée à .708 à l’espoir</a:t>
            </a:r>
            <a:endParaRPr lang="fr-BE" sz="2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93773E-CF57-A7D3-B8EB-595A70FBD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507" y="3308027"/>
            <a:ext cx="3498493" cy="248814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8C71B4-FB07-EB4B-1CE8-AD180C42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7CE5D-7013-0AA5-62FD-DCE20862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D9D63-4AEE-B589-A84D-AAA8ADED3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400" dirty="0"/>
              <a:t>Contradiction entre des résultats de bien-être « positifs » et la littérature.</a:t>
            </a:r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sz="2400" dirty="0"/>
              <a:t>« Profil du bien-être » et « Profil des ressources » des enseignants </a:t>
            </a:r>
            <a:r>
              <a:rPr lang="fr-FR" sz="2400" dirty="0">
                <a:sym typeface="Wingdings" panose="05000000000000000000" pitchFamily="2" charset="2"/>
              </a:rPr>
              <a:t> Outil dans l’élaboration de stratégies d’éducation au bien-être / d’interventions.</a:t>
            </a:r>
          </a:p>
          <a:p>
            <a:pPr marL="342900" indent="-342900">
              <a:buFont typeface="+mj-lt"/>
              <a:buAutoNum type="arabicPeriod"/>
            </a:pPr>
            <a:endParaRPr lang="fr-FR" sz="2400" dirty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ym typeface="Wingdings" panose="05000000000000000000" pitchFamily="2" charset="2"/>
              </a:rPr>
              <a:t>Le PsyCap et le PERMA sont bien liés</a:t>
            </a:r>
            <a:r>
              <a:rPr lang="fr-FR" sz="700" dirty="0">
                <a:sym typeface="Wingdings" panose="05000000000000000000" pitchFamily="2" charset="2"/>
              </a:rPr>
              <a:t> </a:t>
            </a:r>
            <a:r>
              <a:rPr lang="fr-FR" sz="2400" dirty="0">
                <a:sym typeface="Wingdings" panose="05000000000000000000" pitchFamily="2" charset="2"/>
              </a:rPr>
              <a:t>: Rôle de l’optimisme à investiguer.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ACCF1-92A2-B301-947B-7D29D2CA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73EAAC-360F-1A21-FC4F-C88117CA4197}"/>
              </a:ext>
            </a:extLst>
          </p:cNvPr>
          <p:cNvSpPr txBox="1"/>
          <p:nvPr/>
        </p:nvSpPr>
        <p:spPr>
          <a:xfrm>
            <a:off x="4651745" y="5974651"/>
            <a:ext cx="44071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100" dirty="0">
                <a:effectLst/>
                <a:latin typeface="+mn-lt"/>
                <a:ea typeface="Calibri" panose="020F0502020204030204" pitchFamily="34" charset="0"/>
              </a:rPr>
              <a:t>(</a:t>
            </a:r>
            <a:r>
              <a:rPr lang="da-DK" sz="1100" dirty="0">
                <a:solidFill>
                  <a:srgbClr val="000000"/>
                </a:solidFill>
              </a:rPr>
              <a:t>Clarence et al., 2021; Kun &amp; Gadanecz, 2022; Kurt &amp; Demirbolat, 2018 ; </a:t>
            </a:r>
            <a:r>
              <a:rPr lang="fr-FR" sz="1100" dirty="0"/>
              <a:t>Tardif &amp; Lessard, 2004 ; </a:t>
            </a:r>
            <a:r>
              <a:rPr lang="fr-FR" sz="1100" dirty="0" err="1">
                <a:sym typeface="Wingdings" panose="05000000000000000000" pitchFamily="2" charset="2"/>
              </a:rPr>
              <a:t>Avey</a:t>
            </a:r>
            <a:r>
              <a:rPr lang="fr-FR" sz="1100" dirty="0">
                <a:sym typeface="Wingdings" panose="05000000000000000000" pitchFamily="2" charset="2"/>
              </a:rPr>
              <a:t> et al., 2011)</a:t>
            </a:r>
            <a:endParaRPr lang="fr-BE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717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0E2C2-9C82-72E6-1856-7E867781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 : perspectives de formation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A8F1B9-F682-A991-C875-E39A1204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Effets faibles à modérés des interventions en psychologie positive sur le bien-être.</a:t>
            </a:r>
          </a:p>
          <a:p>
            <a:endParaRPr lang="fr-FR" dirty="0"/>
          </a:p>
          <a:p>
            <a:r>
              <a:rPr lang="fr-FR" dirty="0"/>
              <a:t>Conditions pour accroitre les effets</a:t>
            </a:r>
            <a:r>
              <a:rPr lang="fr-FR" sz="900" dirty="0"/>
              <a:t>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Pérennisation du soutien au bien-être</a:t>
            </a:r>
          </a:p>
          <a:p>
            <a:pPr lvl="1"/>
            <a:r>
              <a:rPr lang="fr-FR" dirty="0"/>
              <a:t>Personnalisation (groupes, individus)</a:t>
            </a:r>
          </a:p>
          <a:p>
            <a:pPr lvl="1"/>
            <a:r>
              <a:rPr lang="fr-FR" dirty="0"/>
              <a:t>Psychoéducation</a:t>
            </a:r>
          </a:p>
          <a:p>
            <a:pPr marL="96012" lvl="1" indent="0">
              <a:buNone/>
            </a:pPr>
            <a:endParaRPr lang="fr-FR" dirty="0"/>
          </a:p>
          <a:p>
            <a:pPr indent="-34290"/>
            <a:r>
              <a:rPr lang="fr-FR" dirty="0"/>
              <a:t>Effets positifs sur le bien-être des enseignants de dispositifs d’intervention et de formation au bien-être :</a:t>
            </a:r>
          </a:p>
          <a:p>
            <a:pPr lvl="1"/>
            <a:r>
              <a:rPr lang="fr-FR" dirty="0"/>
              <a:t>Diminution des symptômes de dépression</a:t>
            </a:r>
          </a:p>
          <a:p>
            <a:pPr lvl="1"/>
            <a:r>
              <a:rPr lang="fr-FR" dirty="0"/>
              <a:t>Prise de conscience des ressources</a:t>
            </a:r>
          </a:p>
          <a:p>
            <a:pPr lvl="1"/>
            <a:r>
              <a:rPr lang="fr-FR" dirty="0"/>
              <a:t>Niveau de bien-être élevé </a:t>
            </a:r>
          </a:p>
          <a:p>
            <a:pPr marL="96012" lvl="1" indent="0">
              <a:buNone/>
            </a:pPr>
            <a:r>
              <a:rPr lang="fr-FR" dirty="0"/>
              <a:t>	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D05DB8-3203-8270-0AE3-57CB476F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D187D-0901-4D3B-69FE-75BEF4E25601}"/>
              </a:ext>
            </a:extLst>
          </p:cNvPr>
          <p:cNvSpPr txBox="1"/>
          <p:nvPr/>
        </p:nvSpPr>
        <p:spPr>
          <a:xfrm>
            <a:off x="4651745" y="5974651"/>
            <a:ext cx="44071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100" dirty="0">
                <a:effectLst/>
                <a:latin typeface="+mn-lt"/>
                <a:ea typeface="Calibri" panose="020F0502020204030204" pitchFamily="34" charset="0"/>
              </a:rPr>
              <a:t>(</a:t>
            </a:r>
            <a:r>
              <a:rPr lang="fr-FR" sz="1100" dirty="0"/>
              <a:t>Bolier et al., 2013; Hendricks et al., 2020; </a:t>
            </a:r>
            <a:r>
              <a:rPr lang="fr-FR" sz="1100" dirty="0" err="1"/>
              <a:t>Rahm</a:t>
            </a:r>
            <a:r>
              <a:rPr lang="fr-FR" sz="1100" dirty="0"/>
              <a:t> &amp; Heise, 2019; Taylor, 2018</a:t>
            </a:r>
            <a:r>
              <a:rPr lang="fr-BE" sz="11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r-FR" sz="1100" dirty="0">
                <a:sym typeface="Wingdings" panose="05000000000000000000" pitchFamily="2" charset="2"/>
              </a:rPr>
              <a:t>)</a:t>
            </a:r>
            <a:endParaRPr lang="fr-BE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04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0E2C2-9C82-72E6-1856-7E867781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A8F1B9-F682-A991-C875-E39A1204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Nature et taille de l’échantillon</a:t>
            </a:r>
          </a:p>
          <a:p>
            <a:endParaRPr lang="fr-FR" dirty="0"/>
          </a:p>
          <a:p>
            <a:r>
              <a:rPr lang="fr-FR" dirty="0"/>
              <a:t>Pas de prise en compte d’autres variables connexes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BC2A59-0898-8779-E0A5-3C1C69E0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25">
            <a:extLst>
              <a:ext uri="{FF2B5EF4-FFF2-40B4-BE49-F238E27FC236}">
                <a16:creationId xmlns:a16="http://schemas.microsoft.com/office/drawing/2014/main" id="{6C966E30-A409-4C77-9E92-4F3ED113F795}"/>
              </a:ext>
            </a:extLst>
          </p:cNvPr>
          <p:cNvSpPr txBox="1"/>
          <p:nvPr/>
        </p:nvSpPr>
        <p:spPr>
          <a:xfrm>
            <a:off x="8071739" y="13377812"/>
            <a:ext cx="3522663" cy="47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r-BE" sz="1400" b="1" u="sng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http://bit.ly/3rfhiKn</a:t>
            </a:r>
            <a:r>
              <a:rPr lang="fr-BE" sz="16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B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234C97-F6D8-1508-AA95-8824875302C4}"/>
              </a:ext>
            </a:extLst>
          </p:cNvPr>
          <p:cNvSpPr txBox="1"/>
          <p:nvPr/>
        </p:nvSpPr>
        <p:spPr>
          <a:xfrm>
            <a:off x="320184" y="1082673"/>
            <a:ext cx="8352928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Dresser un profil des caractéristiques du bien-être (PERMA) et des ressources psychologiques personnelles (PsyCap) des enseignants de Fédération Wallonie-Bruxelles et du Québec.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Caractériser les liens qui unissent le bien-être des enseignants et leur PsyCap.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2929DE23-8AA6-F97B-1ED7-D4F16E1ED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827416"/>
              </p:ext>
            </p:extLst>
          </p:nvPr>
        </p:nvGraphicFramePr>
        <p:xfrm>
          <a:off x="179512" y="4393033"/>
          <a:ext cx="8784976" cy="246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E0D22161-5D7A-280A-25E8-1739141AB29B}"/>
              </a:ext>
            </a:extLst>
          </p:cNvPr>
          <p:cNvSpPr txBox="1"/>
          <p:nvPr/>
        </p:nvSpPr>
        <p:spPr>
          <a:xfrm>
            <a:off x="320184" y="4077072"/>
            <a:ext cx="9073008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BE" sz="24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fr-BE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communication : </a:t>
            </a:r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66F7734E-00E8-ED2B-2EED-99EC3F54B3F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BE" sz="4400" b="1" kern="1200" dirty="0">
                <a:solidFill>
                  <a:schemeClr val="accent2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FR" sz="2800" dirty="0"/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3483114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F56B25-1EB2-FF56-2EDA-15169630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N’hésitez pas à prendre connaissance des recherches du service d’</a:t>
            </a:r>
            <a:r>
              <a:rPr lang="fr-FR" sz="2400" dirty="0" err="1">
                <a:solidFill>
                  <a:srgbClr val="145EA8"/>
                </a:solidFill>
              </a:rPr>
              <a:t>EDUcation</a:t>
            </a:r>
            <a:r>
              <a:rPr lang="fr-FR" sz="2400" dirty="0">
                <a:solidFill>
                  <a:srgbClr val="145EA8"/>
                </a:solidFill>
              </a:rPr>
              <a:t> et des Sciences de l’Apprentissage</a:t>
            </a:r>
            <a:r>
              <a:rPr lang="fr-FR" sz="2400" dirty="0"/>
              <a:t>!</a:t>
            </a:r>
          </a:p>
          <a:p>
            <a:endParaRPr lang="fr-FR" sz="2400" dirty="0"/>
          </a:p>
          <a:p>
            <a:r>
              <a:rPr lang="fr-FR" sz="2400" dirty="0">
                <a:sym typeface="Wingdings" panose="05000000000000000000" pitchFamily="2" charset="2"/>
              </a:rPr>
              <a:t> edusa.be</a:t>
            </a:r>
            <a:endParaRPr lang="fr-BE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6921E12-3481-9755-4909-A46282F4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 !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A686B6-A4BD-1CC9-5CAE-C9FCB7BF93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0D07-BA6C-4CE2-85E1-215477AE30BF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 descr="Handy avec pouce levé">
            <a:extLst>
              <a:ext uri="{FF2B5EF4-FFF2-40B4-BE49-F238E27FC236}">
                <a16:creationId xmlns:a16="http://schemas.microsoft.com/office/drawing/2014/main" id="{756EB580-51F9-CFE2-A041-94150E5EE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253235"/>
            <a:ext cx="1143000" cy="1143000"/>
          </a:xfrm>
          <a:prstGeom prst="rect">
            <a:avLst/>
          </a:prstGeom>
        </p:spPr>
      </p:pic>
      <p:pic>
        <p:nvPicPr>
          <p:cNvPr id="8" name="Image 7" descr="Une image contenant logo&#10;&#10;Description générée automatiquement">
            <a:extLst>
              <a:ext uri="{FF2B5EF4-FFF2-40B4-BE49-F238E27FC236}">
                <a16:creationId xmlns:a16="http://schemas.microsoft.com/office/drawing/2014/main" id="{2D76F48E-6FB4-7F2C-BBEA-021747ECA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89227"/>
            <a:ext cx="1634672" cy="19846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22231A1-3774-8417-30AD-F3F46865D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54" y="2900614"/>
            <a:ext cx="5418771" cy="32255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E79084F-4583-710B-E4C8-C8D96B481E0F}"/>
              </a:ext>
            </a:extLst>
          </p:cNvPr>
          <p:cNvSpPr txBox="1"/>
          <p:nvPr/>
        </p:nvSpPr>
        <p:spPr>
          <a:xfrm>
            <a:off x="5605939" y="6226683"/>
            <a:ext cx="3714161" cy="35350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00" b="0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Denis.BERTIEAUX@umons.ac.be</a:t>
            </a:r>
            <a:endParaRPr kumimoji="0" lang="fr-BE" sz="2800" b="0" i="0" u="sng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5CEDD1-B4E5-C47D-8864-0F904B92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Pénurie d’enseignants</a:t>
            </a:r>
          </a:p>
          <a:p>
            <a:pPr marL="638175" lvl="1" indent="-457200">
              <a:buFont typeface="Arial" panose="020B0604020202020204" pitchFamily="34" charset="0"/>
              <a:buChar char="•"/>
            </a:pPr>
            <a:r>
              <a:rPr lang="fr-FR" dirty="0"/>
              <a:t>Abandon (particulièrement lors de </a:t>
            </a:r>
          </a:p>
          <a:p>
            <a:pPr lvl="1" indent="0">
              <a:buNone/>
            </a:pPr>
            <a:r>
              <a:rPr lang="fr-FR" dirty="0"/>
              <a:t>        la phase d’insertion professionnelle)</a:t>
            </a:r>
          </a:p>
          <a:p>
            <a:pPr marL="638175" lvl="1" indent="-457200">
              <a:buFont typeface="Arial" panose="020B0604020202020204" pitchFamily="34" charset="0"/>
              <a:buChar char="•"/>
            </a:pPr>
            <a:r>
              <a:rPr lang="fr-FR" dirty="0"/>
              <a:t>Absences médicales </a:t>
            </a:r>
          </a:p>
          <a:p>
            <a:pPr marL="638175" lvl="1" indent="-457200">
              <a:buFont typeface="Arial" panose="020B0604020202020204" pitchFamily="34" charset="0"/>
              <a:buChar char="•"/>
            </a:pPr>
            <a:r>
              <a:rPr lang="fr-FR" dirty="0"/>
              <a:t>Remplacement par du personnel moins formé</a:t>
            </a:r>
          </a:p>
          <a:p>
            <a:pPr marL="638175" lvl="1" indent="-457200">
              <a:buFont typeface="Arial" panose="020B0604020202020204" pitchFamily="34" charset="0"/>
              <a:buChar char="•"/>
            </a:pPr>
            <a:r>
              <a:rPr lang="fr-FR" dirty="0"/>
              <a:t>Répercussions sur la qualité des systèmes éducatifs</a:t>
            </a:r>
          </a:p>
          <a:p>
            <a:pPr marL="638175" lvl="1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Déficit de bien-être face à la charge de travail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Bien-être professionnel comme objet d’apprentissage et d’évaluation, dans le contexte de la RFIE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FD926A-A4B2-8F18-9F88-3FBF7AD9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400" dirty="0"/>
              <a:t>Pourquoi évaluer le bien-être des enseignants ? </a:t>
            </a:r>
            <a:endParaRPr lang="fr-BE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CF16BC-A8EE-3DDD-1A42-9A0616974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3A224-85F7-FE95-D60F-D718C773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Bertieaux, D., </a:t>
            </a:r>
            <a:r>
              <a:rPr lang="fr-BE" dirty="0" err="1"/>
              <a:t>Duroisin</a:t>
            </a:r>
            <a:r>
              <a:rPr lang="fr-BE" dirty="0"/>
              <a:t>, N., Goyette, N., (2023)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A2AF4E-89BD-4864-59FD-0DC6D994C7DD}"/>
              </a:ext>
            </a:extLst>
          </p:cNvPr>
          <p:cNvSpPr txBox="1"/>
          <p:nvPr/>
        </p:nvSpPr>
        <p:spPr>
          <a:xfrm>
            <a:off x="4651745" y="5974651"/>
            <a:ext cx="4407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+mn-lt"/>
                <a:ea typeface="Calibri" panose="020F0502020204030204" pitchFamily="34" charset="0"/>
              </a:rPr>
              <a:t>(Lothaire, 2012; OCDE, 2005; </a:t>
            </a:r>
            <a:r>
              <a:rPr lang="fr-BE" sz="1200" dirty="0" err="1">
                <a:effectLst/>
                <a:latin typeface="+mn-lt"/>
                <a:ea typeface="Calibri" panose="020F0502020204030204" pitchFamily="34" charset="0"/>
              </a:rPr>
              <a:t>Mukamurera</a:t>
            </a:r>
            <a:r>
              <a:rPr lang="fr-BE" sz="1200" dirty="0">
                <a:effectLst/>
                <a:latin typeface="+mn-lt"/>
                <a:ea typeface="Calibri" panose="020F0502020204030204" pitchFamily="34" charset="0"/>
              </a:rPr>
              <a:t>, 2014; </a:t>
            </a:r>
            <a:r>
              <a:rPr lang="fr-BE" sz="1200" dirty="0" err="1">
                <a:effectLst/>
                <a:latin typeface="+mn-lt"/>
                <a:ea typeface="Calibri" panose="020F0502020204030204" pitchFamily="34" charset="0"/>
              </a:rPr>
              <a:t>Dobrica</a:t>
            </a:r>
            <a:r>
              <a:rPr lang="fr-BE" sz="1200" dirty="0">
                <a:effectLst/>
                <a:latin typeface="+mn-lt"/>
                <a:ea typeface="Calibri" panose="020F0502020204030204" pitchFamily="34" charset="0"/>
              </a:rPr>
              <a:t>-Tudor, 2021; Goyette &amp; Martineau, 2018; Helms-Lorenz et Maulana, 2016</a:t>
            </a:r>
            <a:r>
              <a:rPr lang="fr-BE" sz="1200" dirty="0">
                <a:latin typeface="+mn-lt"/>
                <a:ea typeface="Calibri" panose="020F0502020204030204" pitchFamily="34" charset="0"/>
              </a:rPr>
              <a:t>)</a:t>
            </a:r>
            <a:endParaRPr lang="fr-BE" sz="1200" dirty="0">
              <a:latin typeface="+mn-lt"/>
            </a:endParaRPr>
          </a:p>
        </p:txBody>
      </p:sp>
      <p:pic>
        <p:nvPicPr>
          <p:cNvPr id="9" name="Image 8" descr="Une image contenant personne, femme, s’asseoir, sol">
            <a:extLst>
              <a:ext uri="{FF2B5EF4-FFF2-40B4-BE49-F238E27FC236}">
                <a16:creationId xmlns:a16="http://schemas.microsoft.com/office/drawing/2014/main" id="{6B5962BB-A613-CC16-2F2D-46753D4B3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0" y="1348526"/>
            <a:ext cx="2884530" cy="192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8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0BA014-C8D1-C12F-A80D-9AA6EA037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« Cercle vertueux »</a:t>
            </a:r>
          </a:p>
          <a:p>
            <a:endParaRPr lang="fr-BE" dirty="0"/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40201F55-7DD7-1C94-51DB-4BE1337621AA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BE" sz="4400" b="1" kern="1200">
                <a:solidFill>
                  <a:schemeClr val="accent2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C44C4C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/>
            <a:r>
              <a:rPr lang="fr-BE" sz="2400"/>
              <a:t>Pourquoi évaluer le bien-être des enseignants ? </a:t>
            </a:r>
            <a:endParaRPr lang="fr-BE" sz="2400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EDAB54C-116E-6A4C-B38F-C927BB16A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133841"/>
              </p:ext>
            </p:extLst>
          </p:nvPr>
        </p:nvGraphicFramePr>
        <p:xfrm>
          <a:off x="2043545" y="2360959"/>
          <a:ext cx="5056909" cy="367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7AE1EFD-20C8-4F27-CF87-C40D5372173A}"/>
              </a:ext>
            </a:extLst>
          </p:cNvPr>
          <p:cNvSpPr txBox="1"/>
          <p:nvPr/>
        </p:nvSpPr>
        <p:spPr>
          <a:xfrm>
            <a:off x="6226545" y="6292462"/>
            <a:ext cx="44071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200" dirty="0">
                <a:effectLst/>
                <a:latin typeface="+mn-lt"/>
                <a:ea typeface="Calibri" panose="020F0502020204030204" pitchFamily="34" charset="0"/>
              </a:rPr>
              <a:t>(Kun &amp; </a:t>
            </a:r>
            <a:r>
              <a:rPr lang="fr-BE" sz="1200" dirty="0" err="1">
                <a:effectLst/>
                <a:latin typeface="+mn-lt"/>
                <a:ea typeface="Calibri" panose="020F0502020204030204" pitchFamily="34" charset="0"/>
              </a:rPr>
              <a:t>Gadanecz</a:t>
            </a:r>
            <a:r>
              <a:rPr lang="fr-BE" sz="1200" dirty="0">
                <a:effectLst/>
                <a:latin typeface="+mn-lt"/>
                <a:ea typeface="Calibri" panose="020F0502020204030204" pitchFamily="34" charset="0"/>
              </a:rPr>
              <a:t>, 2022, </a:t>
            </a:r>
            <a:r>
              <a:rPr lang="fr-BE" sz="1200" dirty="0" err="1">
                <a:effectLst/>
                <a:latin typeface="+mn-lt"/>
                <a:ea typeface="Calibri" panose="020F0502020204030204" pitchFamily="34" charset="0"/>
              </a:rPr>
              <a:t>Soini</a:t>
            </a:r>
            <a:r>
              <a:rPr lang="fr-BE" sz="1200" dirty="0">
                <a:effectLst/>
                <a:latin typeface="+mn-lt"/>
                <a:ea typeface="Calibri" panose="020F0502020204030204" pitchFamily="34" charset="0"/>
              </a:rPr>
              <a:t> et al., 2010</a:t>
            </a:r>
            <a:r>
              <a:rPr lang="fr-BE" sz="1200" dirty="0">
                <a:latin typeface="+mn-lt"/>
                <a:ea typeface="Calibri" panose="020F0502020204030204" pitchFamily="34" charset="0"/>
              </a:rPr>
              <a:t>)</a:t>
            </a:r>
            <a:endParaRPr lang="fr-B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91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A6B01-1DB8-7A91-8B6F-800B2963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3824" y="248809"/>
            <a:ext cx="7290054" cy="1124712"/>
          </a:xfrm>
        </p:spPr>
        <p:txBody>
          <a:bodyPr>
            <a:normAutofit/>
          </a:bodyPr>
          <a:lstStyle/>
          <a:p>
            <a:r>
              <a:rPr lang="fr-FR" dirty="0"/>
              <a:t>Paradigme théorique</a:t>
            </a:r>
            <a:endParaRPr lang="fr-BE" dirty="0"/>
          </a:p>
        </p:txBody>
      </p:sp>
      <p:graphicFrame>
        <p:nvGraphicFramePr>
          <p:cNvPr id="4" name="Espace réservé du contenu 5">
            <a:extLst>
              <a:ext uri="{FF2B5EF4-FFF2-40B4-BE49-F238E27FC236}">
                <a16:creationId xmlns:a16="http://schemas.microsoft.com/office/drawing/2014/main" id="{7612ABF2-82A6-6D91-7837-8BCA265FD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051904"/>
              </p:ext>
            </p:extLst>
          </p:nvPr>
        </p:nvGraphicFramePr>
        <p:xfrm>
          <a:off x="548641" y="2087167"/>
          <a:ext cx="8097520" cy="395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09FD642-0E59-B838-9EFD-3C1FB3C0F5C5}"/>
              </a:ext>
            </a:extLst>
          </p:cNvPr>
          <p:cNvSpPr txBox="1"/>
          <p:nvPr/>
        </p:nvSpPr>
        <p:spPr>
          <a:xfrm>
            <a:off x="1764991" y="3741507"/>
            <a:ext cx="34329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+mn-lt"/>
                <a:ea typeface="Calibri" panose="020F0502020204030204" pitchFamily="34" charset="0"/>
              </a:rPr>
              <a:t>(Seligman, 2002) </a:t>
            </a:r>
            <a:endParaRPr lang="fr-BE" sz="900" dirty="0"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77C069-7556-126F-7184-A0399AB5967C}"/>
              </a:ext>
            </a:extLst>
          </p:cNvPr>
          <p:cNvSpPr txBox="1"/>
          <p:nvPr/>
        </p:nvSpPr>
        <p:spPr>
          <a:xfrm>
            <a:off x="7465058" y="3712402"/>
            <a:ext cx="45055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+mn-lt"/>
                <a:ea typeface="Calibri" panose="020F0502020204030204" pitchFamily="34" charset="0"/>
              </a:rPr>
              <a:t>(Seligman, 2012)</a:t>
            </a:r>
            <a:endParaRPr lang="fr-BE" sz="900" dirty="0"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F7F0397-4E56-59B6-2A01-28491F5FF338}"/>
              </a:ext>
            </a:extLst>
          </p:cNvPr>
          <p:cNvSpPr txBox="1"/>
          <p:nvPr/>
        </p:nvSpPr>
        <p:spPr>
          <a:xfrm>
            <a:off x="4032071" y="5234429"/>
            <a:ext cx="34329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900" dirty="0">
                <a:latin typeface="+mn-lt"/>
                <a:ea typeface="Calibri" panose="020F0502020204030204" pitchFamily="34" charset="0"/>
              </a:rPr>
              <a:t>(Cameron &amp; </a:t>
            </a:r>
            <a:r>
              <a:rPr lang="fr-BE" sz="900" dirty="0" err="1">
                <a:latin typeface="+mn-lt"/>
                <a:ea typeface="Calibri" panose="020F0502020204030204" pitchFamily="34" charset="0"/>
              </a:rPr>
              <a:t>Dutton</a:t>
            </a:r>
            <a:r>
              <a:rPr lang="fr-BE" sz="900" dirty="0">
                <a:latin typeface="+mn-lt"/>
                <a:ea typeface="Calibri" panose="020F0502020204030204" pitchFamily="34" charset="0"/>
              </a:rPr>
              <a:t>, 2003) </a:t>
            </a:r>
            <a:endParaRPr lang="fr-BE" sz="900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4E8E58-4C28-AD2F-7325-1C172FD1FDE4}"/>
              </a:ext>
            </a:extLst>
          </p:cNvPr>
          <p:cNvSpPr txBox="1"/>
          <p:nvPr/>
        </p:nvSpPr>
        <p:spPr>
          <a:xfrm>
            <a:off x="7277080" y="5234429"/>
            <a:ext cx="150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+mn-lt"/>
                <a:ea typeface="Calibri" panose="020F0502020204030204" pitchFamily="34" charset="0"/>
              </a:rPr>
              <a:t>(Luthans et al., 2007)</a:t>
            </a:r>
            <a:endParaRPr lang="fr-BE" sz="900" dirty="0">
              <a:latin typeface="+mn-lt"/>
            </a:endParaRPr>
          </a:p>
        </p:txBody>
      </p:sp>
      <p:pic>
        <p:nvPicPr>
          <p:cNvPr id="16" name="Image 15" descr="Puzzle blanc avec une pièce rouge">
            <a:extLst>
              <a:ext uri="{FF2B5EF4-FFF2-40B4-BE49-F238E27FC236}">
                <a16:creationId xmlns:a16="http://schemas.microsoft.com/office/drawing/2014/main" id="{F238DCC1-0A76-1014-2FB0-A48D637818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05" y="451244"/>
            <a:ext cx="2908306" cy="163592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B06059-D7D7-D660-2252-2F3648C7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07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3E834B-57E9-4A60-8956-3B997160A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C03EB-0081-4927-A63A-948C6B769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A09A43-8D8F-430E-B8D3-6220515B7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0AB59E-50BB-45FF-B3EF-DD129C7D0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9FF790-3E6D-455F-9407-3DCB0B9D7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320A1-B249-4E84-B230-C564995F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1A9623-3CC8-432B-9033-CDEDBCBA1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9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A8842-3A8E-1C62-4BB9-C3AA5681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56" y="239522"/>
            <a:ext cx="6013704" cy="1124712"/>
          </a:xfrm>
        </p:spPr>
        <p:txBody>
          <a:bodyPr>
            <a:normAutofit/>
          </a:bodyPr>
          <a:lstStyle/>
          <a:p>
            <a:r>
              <a:rPr lang="fr-FR" dirty="0"/>
              <a:t>Méthodologie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6B48E4-3473-4CEF-016C-AD5319CF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950720"/>
            <a:ext cx="8111066" cy="363855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Deux prises de mesure :</a:t>
            </a:r>
          </a:p>
          <a:p>
            <a:r>
              <a:rPr lang="fr-FR" sz="4100" dirty="0"/>
              <a:t>	</a:t>
            </a:r>
            <a:r>
              <a:rPr lang="fr-FR" sz="2100" i="1" dirty="0"/>
              <a:t>Temps 1 (décembre 2021) : 293 Enseignants du Québec </a:t>
            </a:r>
            <a:r>
              <a:rPr lang="fr-FR" sz="1500" i="1" dirty="0"/>
              <a:t>(N=150) </a:t>
            </a:r>
            <a:r>
              <a:rPr lang="fr-FR" sz="2100" i="1" dirty="0"/>
              <a:t>et de F.W.-B. </a:t>
            </a:r>
            <a:r>
              <a:rPr lang="fr-FR" sz="1500" i="1" dirty="0"/>
              <a:t>(N=143)</a:t>
            </a:r>
          </a:p>
          <a:p>
            <a:r>
              <a:rPr lang="fr-FR" sz="2100" dirty="0"/>
              <a:t>	</a:t>
            </a:r>
            <a:r>
              <a:rPr lang="fr-FR" sz="2100" i="1" dirty="0"/>
              <a:t>Temps 2 (avril 2022) : </a:t>
            </a:r>
            <a:r>
              <a:rPr lang="fr-FR" sz="2100" b="1" i="1" dirty="0"/>
              <a:t>106</a:t>
            </a:r>
            <a:r>
              <a:rPr lang="fr-FR" sz="2100" i="1" dirty="0"/>
              <a:t> Enseignants du Québec </a:t>
            </a:r>
            <a:r>
              <a:rPr lang="fr-FR" sz="1500" i="1" dirty="0"/>
              <a:t>(N=61) </a:t>
            </a:r>
            <a:r>
              <a:rPr lang="fr-FR" sz="2100" i="1" dirty="0"/>
              <a:t>et de F.W.-B. </a:t>
            </a:r>
            <a:r>
              <a:rPr lang="fr-FR" sz="1500" i="1" dirty="0"/>
              <a:t>(N=45)</a:t>
            </a:r>
          </a:p>
          <a:p>
            <a:endParaRPr lang="fr-FR" sz="1500" dirty="0"/>
          </a:p>
          <a:p>
            <a:r>
              <a:rPr lang="fr-FR" dirty="0"/>
              <a:t>Échelles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	PsyCap : F-PCQ24 </a:t>
            </a:r>
            <a:r>
              <a:rPr lang="fr-FR" sz="1800" dirty="0"/>
              <a:t>(</a:t>
            </a:r>
            <a:r>
              <a:rPr lang="fr-FR" sz="1800" dirty="0" err="1"/>
              <a:t>Choisay</a:t>
            </a:r>
            <a:r>
              <a:rPr lang="fr-FR" sz="1800" dirty="0"/>
              <a:t> et al., 2021) </a:t>
            </a:r>
            <a:r>
              <a:rPr lang="fr-FR" dirty="0"/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dirty="0"/>
              <a:t>=.967)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          Bien-être PERMA : PERMA Profiler </a:t>
            </a:r>
            <a:r>
              <a:rPr lang="fr-FR" sz="1500" dirty="0"/>
              <a:t>(Butler &amp; Kern, 2016) </a:t>
            </a:r>
            <a:r>
              <a:rPr lang="fr-FR" dirty="0"/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fr-FR" dirty="0"/>
              <a:t>=.835)</a:t>
            </a:r>
          </a:p>
          <a:p>
            <a:endParaRPr lang="fr-FR" dirty="0"/>
          </a:p>
          <a:p>
            <a:r>
              <a:rPr lang="fr-FR" dirty="0"/>
              <a:t>Traitement des données sur SPSS27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DB4A61-3490-16C8-7925-BEE5740A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Image 8" descr="Papier et crayon pour le test de la feuille à bulles">
            <a:extLst>
              <a:ext uri="{FF2B5EF4-FFF2-40B4-BE49-F238E27FC236}">
                <a16:creationId xmlns:a16="http://schemas.microsoft.com/office/drawing/2014/main" id="{0382533E-05EF-76B9-F002-71DF9C9C5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05" y="251202"/>
            <a:ext cx="2399776" cy="15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8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A8842-3A8E-1C62-4BB9-C3AA5681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4" y="166737"/>
            <a:ext cx="7290054" cy="1124712"/>
          </a:xfrm>
        </p:spPr>
        <p:txBody>
          <a:bodyPr>
            <a:normAutofit/>
          </a:bodyPr>
          <a:lstStyle/>
          <a:p>
            <a:r>
              <a:rPr lang="fr-FR" sz="2700" dirty="0"/>
              <a:t>Méthodologie</a:t>
            </a:r>
            <a:endParaRPr lang="fr-BE" sz="27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D247EA-1E8F-B50E-BF51-B50634A2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5629F83D-6D9D-C828-12A0-3FBF82C61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740854"/>
              </p:ext>
            </p:extLst>
          </p:nvPr>
        </p:nvGraphicFramePr>
        <p:xfrm>
          <a:off x="-2263643" y="1150770"/>
          <a:ext cx="7290197" cy="301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A16CD88C-0B22-1B65-EDE2-964CE2468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984586"/>
              </p:ext>
            </p:extLst>
          </p:nvPr>
        </p:nvGraphicFramePr>
        <p:xfrm>
          <a:off x="5444807" y="1430520"/>
          <a:ext cx="4485482" cy="331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92242B91-39F6-233D-639F-7C752216915E}"/>
              </a:ext>
            </a:extLst>
          </p:cNvPr>
          <p:cNvSpPr txBox="1"/>
          <p:nvPr/>
        </p:nvSpPr>
        <p:spPr>
          <a:xfrm>
            <a:off x="7638440" y="5028033"/>
            <a:ext cx="208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Moyenne : 15,53 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Écart-type : 9,38</a:t>
            </a:r>
            <a:endParaRPr lang="fr-B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9FF3880-ED6C-1016-AD24-EBB4B7E69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660119"/>
              </p:ext>
            </p:extLst>
          </p:nvPr>
        </p:nvGraphicFramePr>
        <p:xfrm>
          <a:off x="1615441" y="2125132"/>
          <a:ext cx="4929292" cy="3197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755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B1C81-03D4-E43B-BD43-3AD21CC6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918" y="364828"/>
            <a:ext cx="6341364" cy="475488"/>
          </a:xfrm>
        </p:spPr>
        <p:txBody>
          <a:bodyPr>
            <a:normAutofit fontScale="90000"/>
          </a:bodyPr>
          <a:lstStyle/>
          <a:p>
            <a:r>
              <a:rPr lang="fr-FR" dirty="0"/>
              <a:t>Résultats</a:t>
            </a:r>
            <a:endParaRPr lang="fr-BE" dirty="0"/>
          </a:p>
        </p:txBody>
      </p:sp>
      <p:graphicFrame>
        <p:nvGraphicFramePr>
          <p:cNvPr id="8" name="Graphique 4">
            <a:extLst>
              <a:ext uri="{FF2B5EF4-FFF2-40B4-BE49-F238E27FC236}">
                <a16:creationId xmlns:a16="http://schemas.microsoft.com/office/drawing/2014/main" id="{4F7F7897-7D76-EB27-1BC9-75EC75868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277724"/>
              </p:ext>
            </p:extLst>
          </p:nvPr>
        </p:nvGraphicFramePr>
        <p:xfrm>
          <a:off x="394547" y="1272117"/>
          <a:ext cx="806958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3D21A8-C266-E516-3B43-0B113C14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53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B1C81-03D4-E43B-BD43-3AD21CC6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773" y="229635"/>
            <a:ext cx="2218453" cy="313256"/>
          </a:xfrm>
        </p:spPr>
        <p:txBody>
          <a:bodyPr>
            <a:normAutofit fontScale="90000"/>
          </a:bodyPr>
          <a:lstStyle/>
          <a:p>
            <a:r>
              <a:rPr lang="fr-FR" dirty="0"/>
              <a:t>Résultats </a:t>
            </a:r>
            <a:endParaRPr lang="fr-BE" dirty="0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4F7F7897-7D76-EB27-1BC9-75EC75868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170257"/>
              </p:ext>
            </p:extLst>
          </p:nvPr>
        </p:nvGraphicFramePr>
        <p:xfrm>
          <a:off x="565784" y="1093046"/>
          <a:ext cx="8012430" cy="369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567C46-8816-2ED7-E4F2-0BDCC9DA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FC975-2FD7-44A5-9E78-ECBA461560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159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3CAB53DD0D24F847A80AD4680E291" ma:contentTypeVersion="0" ma:contentTypeDescription="Crée un document." ma:contentTypeScope="" ma:versionID="8b3c948cb6a4422ec8f35dc73181bc0f">
  <xsd:schema xmlns:xsd="http://www.w3.org/2001/XMLSchema" xmlns:p="http://schemas.microsoft.com/office/2006/metadata/properties" targetNamespace="http://schemas.microsoft.com/office/2006/metadata/properties" ma:root="true" ma:fieldsID="75019ab185b48580fc336df4da24a7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C58CF43-BFFC-4B74-8E0D-3313BB336CC3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C7A6F4-DD02-4C22-9383-E495BB5ECF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B7D0F-F701-4BB3-91A1-3BEBC65C8CBE}">
  <ds:schemaRefs>
    <ds:schemaRef ds:uri="http://purl.org/dc/elements/1.1/"/>
    <ds:schemaRef ds:uri="http://purl.org/dc/terms/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1221</Words>
  <Application>Microsoft Office PowerPoint</Application>
  <PresentationFormat>Affichage à l'écran (4:3)</PresentationFormat>
  <Paragraphs>182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Arial Unicode MS</vt:lpstr>
      <vt:lpstr>Calibri</vt:lpstr>
      <vt:lpstr>Courier New</vt:lpstr>
      <vt:lpstr>Times New Roman</vt:lpstr>
      <vt:lpstr>Wingdings</vt:lpstr>
      <vt:lpstr>Thème Office</vt:lpstr>
      <vt:lpstr>Présentation PowerPoint</vt:lpstr>
      <vt:lpstr>Présentation PowerPoint</vt:lpstr>
      <vt:lpstr>Pourquoi évaluer le bien-être des enseignants ? </vt:lpstr>
      <vt:lpstr>Présentation PowerPoint</vt:lpstr>
      <vt:lpstr>Paradigme théorique</vt:lpstr>
      <vt:lpstr>Méthodologie</vt:lpstr>
      <vt:lpstr>Méthodologie</vt:lpstr>
      <vt:lpstr>Résultats</vt:lpstr>
      <vt:lpstr>Résultats </vt:lpstr>
      <vt:lpstr>Résultats : moyennes des sous-échelles du PsyCap</vt:lpstr>
      <vt:lpstr>Résultats</vt:lpstr>
      <vt:lpstr>Résultats</vt:lpstr>
      <vt:lpstr>Résultats</vt:lpstr>
      <vt:lpstr>Résultats : moyennes des sous-échelles du PERMA </vt:lpstr>
      <vt:lpstr>Résultats</vt:lpstr>
      <vt:lpstr>Résultats : liens entre les deux concepts </vt:lpstr>
      <vt:lpstr>Discussion</vt:lpstr>
      <vt:lpstr>Discussion : perspectives de formation</vt:lpstr>
      <vt:lpstr>Limites</vt:lpstr>
      <vt:lpstr>Merci de votre attention !</vt:lpstr>
    </vt:vector>
  </TitlesOfParts>
  <Company>Faculte Polytechnique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l’exposé</dc:title>
  <dc:creator>Stéphanie CULOT</dc:creator>
  <cp:lastModifiedBy>Denis BERTIEAUX</cp:lastModifiedBy>
  <cp:revision>112</cp:revision>
  <cp:lastPrinted>2017-04-24T07:28:45Z</cp:lastPrinted>
  <dcterms:created xsi:type="dcterms:W3CDTF">2009-06-17T14:08:01Z</dcterms:created>
  <dcterms:modified xsi:type="dcterms:W3CDTF">2023-12-01T12:22:17Z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">
    <vt:lpwstr/>
  </property>
</Properties>
</file>