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8" r:id="rId5"/>
    <p:sldId id="361" r:id="rId6"/>
    <p:sldId id="359" r:id="rId7"/>
    <p:sldId id="399" r:id="rId8"/>
    <p:sldId id="400" r:id="rId9"/>
    <p:sldId id="401" r:id="rId10"/>
    <p:sldId id="398" r:id="rId11"/>
    <p:sldId id="386" r:id="rId12"/>
    <p:sldId id="402" r:id="rId13"/>
    <p:sldId id="403" r:id="rId14"/>
    <p:sldId id="404" r:id="rId15"/>
    <p:sldId id="405" r:id="rId16"/>
    <p:sldId id="407" r:id="rId17"/>
    <p:sldId id="408" r:id="rId18"/>
    <p:sldId id="409" r:id="rId19"/>
    <p:sldId id="410" r:id="rId20"/>
    <p:sldId id="412" r:id="rId21"/>
    <p:sldId id="367" r:id="rId22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ilmant Nathanaël" initials="SN" lastIdx="1" clrIdx="0">
    <p:extLst>
      <p:ext uri="{19B8F6BF-5375-455C-9EA6-DF929625EA0E}">
        <p15:presenceInfo xmlns:p15="http://schemas.microsoft.com/office/powerpoint/2012/main" userId="6bbea1dc86cfef5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0039"/>
    <a:srgbClr val="C44C4C"/>
    <a:srgbClr val="C40C42"/>
    <a:srgbClr val="00ABCC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C36977-A992-47CA-BA10-976404D7D136}" v="3091" dt="2024-06-04T08:00:38.0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630" autoAdjust="0"/>
    <p:restoredTop sz="85664" autoAdjust="0"/>
  </p:normalViewPr>
  <p:slideViewPr>
    <p:cSldViewPr snapToGrid="0" showGuides="1">
      <p:cViewPr varScale="1">
        <p:scale>
          <a:sx n="55" d="100"/>
          <a:sy n="55" d="100"/>
        </p:scale>
        <p:origin x="698" y="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77" d="100"/>
          <a:sy n="77" d="100"/>
        </p:scale>
        <p:origin x="3156" y="12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hanaël STILMANT" userId="6628a0ba-1b86-458a-82e6-eb24c5b56618" providerId="ADAL" clId="{733E76A7-45E2-4E9F-B28D-5A95FFF3AE17}"/>
    <pc:docChg chg="undo redo custSel addSld delSld modSld sldOrd">
      <pc:chgData name="Nathanaël STILMANT" userId="6628a0ba-1b86-458a-82e6-eb24c5b56618" providerId="ADAL" clId="{733E76A7-45E2-4E9F-B28D-5A95FFF3AE17}" dt="2024-05-31T12:48:30.864" v="10229" actId="1076"/>
      <pc:docMkLst>
        <pc:docMk/>
      </pc:docMkLst>
      <pc:sldChg chg="addSp delSp modSp mod">
        <pc:chgData name="Nathanaël STILMANT" userId="6628a0ba-1b86-458a-82e6-eb24c5b56618" providerId="ADAL" clId="{733E76A7-45E2-4E9F-B28D-5A95FFF3AE17}" dt="2024-05-31T12:48:30.864" v="10229" actId="1076"/>
        <pc:sldMkLst>
          <pc:docMk/>
          <pc:sldMk cId="0" sldId="258"/>
        </pc:sldMkLst>
        <pc:spChg chg="mod">
          <ac:chgData name="Nathanaël STILMANT" userId="6628a0ba-1b86-458a-82e6-eb24c5b56618" providerId="ADAL" clId="{733E76A7-45E2-4E9F-B28D-5A95FFF3AE17}" dt="2024-05-31T12:47:35.931" v="10217" actId="20577"/>
          <ac:spMkLst>
            <pc:docMk/>
            <pc:sldMk cId="0" sldId="258"/>
            <ac:spMk id="3" creationId="{CE609C50-CC38-9F57-EAEE-82D399412437}"/>
          </ac:spMkLst>
        </pc:spChg>
        <pc:spChg chg="mod">
          <ac:chgData name="Nathanaël STILMANT" userId="6628a0ba-1b86-458a-82e6-eb24c5b56618" providerId="ADAL" clId="{733E76A7-45E2-4E9F-B28D-5A95FFF3AE17}" dt="2024-05-31T12:47:09.562" v="10177" actId="14100"/>
          <ac:spMkLst>
            <pc:docMk/>
            <pc:sldMk cId="0" sldId="258"/>
            <ac:spMk id="95235" creationId="{00000000-0000-0000-0000-000000000000}"/>
          </ac:spMkLst>
        </pc:spChg>
        <pc:picChg chg="add del mod">
          <ac:chgData name="Nathanaël STILMANT" userId="6628a0ba-1b86-458a-82e6-eb24c5b56618" providerId="ADAL" clId="{733E76A7-45E2-4E9F-B28D-5A95FFF3AE17}" dt="2024-05-27T09:35:23.792" v="36" actId="478"/>
          <ac:picMkLst>
            <pc:docMk/>
            <pc:sldMk cId="0" sldId="258"/>
            <ac:picMk id="1026" creationId="{583329D7-C92E-4D7C-826B-113AD1227B8C}"/>
          </ac:picMkLst>
        </pc:picChg>
        <pc:picChg chg="add mod">
          <ac:chgData name="Nathanaël STILMANT" userId="6628a0ba-1b86-458a-82e6-eb24c5b56618" providerId="ADAL" clId="{733E76A7-45E2-4E9F-B28D-5A95FFF3AE17}" dt="2024-05-31T12:47:46.498" v="10220" actId="1076"/>
          <ac:picMkLst>
            <pc:docMk/>
            <pc:sldMk cId="0" sldId="258"/>
            <ac:picMk id="1026" creationId="{C6D4FB00-15BE-D07E-7AC2-CC0FC415FEE6}"/>
          </ac:picMkLst>
        </pc:picChg>
        <pc:picChg chg="add mod">
          <ac:chgData name="Nathanaël STILMANT" userId="6628a0ba-1b86-458a-82e6-eb24c5b56618" providerId="ADAL" clId="{733E76A7-45E2-4E9F-B28D-5A95FFF3AE17}" dt="2024-05-31T12:48:30.864" v="10229" actId="1076"/>
          <ac:picMkLst>
            <pc:docMk/>
            <pc:sldMk cId="0" sldId="258"/>
            <ac:picMk id="1028" creationId="{F326A412-3170-5A38-AEC3-CA891C02D363}"/>
          </ac:picMkLst>
        </pc:picChg>
      </pc:sldChg>
      <pc:sldChg chg="addSp modSp add del mod modAnim">
        <pc:chgData name="Nathanaël STILMANT" userId="6628a0ba-1b86-458a-82e6-eb24c5b56618" providerId="ADAL" clId="{733E76A7-45E2-4E9F-B28D-5A95FFF3AE17}" dt="2024-05-30T14:17:34.711" v="9723"/>
        <pc:sldMkLst>
          <pc:docMk/>
          <pc:sldMk cId="2535793131" sldId="359"/>
        </pc:sldMkLst>
        <pc:spChg chg="mod">
          <ac:chgData name="Nathanaël STILMANT" userId="6628a0ba-1b86-458a-82e6-eb24c5b56618" providerId="ADAL" clId="{733E76A7-45E2-4E9F-B28D-5A95FFF3AE17}" dt="2024-05-30T09:55:39.930" v="7076" actId="404"/>
          <ac:spMkLst>
            <pc:docMk/>
            <pc:sldMk cId="2535793131" sldId="359"/>
            <ac:spMk id="2" creationId="{6EF74482-0F81-B26C-824E-01BDC077ADD3}"/>
          </ac:spMkLst>
        </pc:spChg>
        <pc:graphicFrameChg chg="add mod modGraphic">
          <ac:chgData name="Nathanaël STILMANT" userId="6628a0ba-1b86-458a-82e6-eb24c5b56618" providerId="ADAL" clId="{733E76A7-45E2-4E9F-B28D-5A95FFF3AE17}" dt="2024-05-30T09:55:45.568" v="7077" actId="1076"/>
          <ac:graphicFrameMkLst>
            <pc:docMk/>
            <pc:sldMk cId="2535793131" sldId="359"/>
            <ac:graphicFrameMk id="6" creationId="{1C423EDF-8E6A-D90D-1759-F4488929DC1C}"/>
          </ac:graphicFrameMkLst>
        </pc:graphicFrameChg>
      </pc:sldChg>
      <pc:sldChg chg="del">
        <pc:chgData name="Nathanaël STILMANT" userId="6628a0ba-1b86-458a-82e6-eb24c5b56618" providerId="ADAL" clId="{733E76A7-45E2-4E9F-B28D-5A95FFF3AE17}" dt="2024-05-27T09:35:53.526" v="44" actId="47"/>
        <pc:sldMkLst>
          <pc:docMk/>
          <pc:sldMk cId="2771791825" sldId="360"/>
        </pc:sldMkLst>
      </pc:sldChg>
      <pc:sldChg chg="modSp add del mod modAnim">
        <pc:chgData name="Nathanaël STILMANT" userId="6628a0ba-1b86-458a-82e6-eb24c5b56618" providerId="ADAL" clId="{733E76A7-45E2-4E9F-B28D-5A95FFF3AE17}" dt="2024-05-30T14:17:03.991" v="9719"/>
        <pc:sldMkLst>
          <pc:docMk/>
          <pc:sldMk cId="3710612430" sldId="361"/>
        </pc:sldMkLst>
        <pc:spChg chg="mod">
          <ac:chgData name="Nathanaël STILMANT" userId="6628a0ba-1b86-458a-82e6-eb24c5b56618" providerId="ADAL" clId="{733E76A7-45E2-4E9F-B28D-5A95FFF3AE17}" dt="2024-05-30T13:55:47.360" v="9682" actId="14100"/>
          <ac:spMkLst>
            <pc:docMk/>
            <pc:sldMk cId="3710612430" sldId="361"/>
            <ac:spMk id="2" creationId="{F04CC502-9B58-104F-21B0-A7DB73403AE5}"/>
          </ac:spMkLst>
        </pc:spChg>
        <pc:spChg chg="mod">
          <ac:chgData name="Nathanaël STILMANT" userId="6628a0ba-1b86-458a-82e6-eb24c5b56618" providerId="ADAL" clId="{733E76A7-45E2-4E9F-B28D-5A95FFF3AE17}" dt="2024-05-30T13:55:43.668" v="9681" actId="20577"/>
          <ac:spMkLst>
            <pc:docMk/>
            <pc:sldMk cId="3710612430" sldId="361"/>
            <ac:spMk id="3" creationId="{E5877903-BFA3-2B85-3685-67FD76E400ED}"/>
          </ac:spMkLst>
        </pc:spChg>
      </pc:sldChg>
      <pc:sldChg chg="del">
        <pc:chgData name="Nathanaël STILMANT" userId="6628a0ba-1b86-458a-82e6-eb24c5b56618" providerId="ADAL" clId="{733E76A7-45E2-4E9F-B28D-5A95FFF3AE17}" dt="2024-05-27T09:35:54.075" v="47" actId="47"/>
        <pc:sldMkLst>
          <pc:docMk/>
          <pc:sldMk cId="178352102" sldId="362"/>
        </pc:sldMkLst>
      </pc:sldChg>
      <pc:sldChg chg="modSp add mod modAnim">
        <pc:chgData name="Nathanaël STILMANT" userId="6628a0ba-1b86-458a-82e6-eb24c5b56618" providerId="ADAL" clId="{733E76A7-45E2-4E9F-B28D-5A95FFF3AE17}" dt="2024-05-30T14:17:51.321" v="9725"/>
        <pc:sldMkLst>
          <pc:docMk/>
          <pc:sldMk cId="1984201427" sldId="362"/>
        </pc:sldMkLst>
        <pc:spChg chg="mod">
          <ac:chgData name="Nathanaël STILMANT" userId="6628a0ba-1b86-458a-82e6-eb24c5b56618" providerId="ADAL" clId="{733E76A7-45E2-4E9F-B28D-5A95FFF3AE17}" dt="2024-05-30T09:55:23.828" v="7074" actId="20577"/>
          <ac:spMkLst>
            <pc:docMk/>
            <pc:sldMk cId="1984201427" sldId="362"/>
            <ac:spMk id="2" creationId="{6EF74482-0F81-B26C-824E-01BDC077ADD3}"/>
          </ac:spMkLst>
        </pc:spChg>
        <pc:spChg chg="mod">
          <ac:chgData name="Nathanaël STILMANT" userId="6628a0ba-1b86-458a-82e6-eb24c5b56618" providerId="ADAL" clId="{733E76A7-45E2-4E9F-B28D-5A95FFF3AE17}" dt="2024-05-30T08:31:28.490" v="4553" actId="20577"/>
          <ac:spMkLst>
            <pc:docMk/>
            <pc:sldMk cId="1984201427" sldId="362"/>
            <ac:spMk id="3" creationId="{7E7F8CC6-6149-F02F-DEC1-8D615E3CEA32}"/>
          </ac:spMkLst>
        </pc:spChg>
      </pc:sldChg>
      <pc:sldChg chg="addSp delSp modSp add mod modAnim modNotesTx">
        <pc:chgData name="Nathanaël STILMANT" userId="6628a0ba-1b86-458a-82e6-eb24c5b56618" providerId="ADAL" clId="{733E76A7-45E2-4E9F-B28D-5A95FFF3AE17}" dt="2024-05-30T14:43:00.534" v="10019"/>
        <pc:sldMkLst>
          <pc:docMk/>
          <pc:sldMk cId="900793939" sldId="363"/>
        </pc:sldMkLst>
        <pc:spChg chg="mod">
          <ac:chgData name="Nathanaël STILMANT" userId="6628a0ba-1b86-458a-82e6-eb24c5b56618" providerId="ADAL" clId="{733E76A7-45E2-4E9F-B28D-5A95FFF3AE17}" dt="2024-05-30T09:54:02.137" v="7029" actId="404"/>
          <ac:spMkLst>
            <pc:docMk/>
            <pc:sldMk cId="900793939" sldId="363"/>
            <ac:spMk id="2" creationId="{6EF74482-0F81-B26C-824E-01BDC077ADD3}"/>
          </ac:spMkLst>
        </pc:spChg>
        <pc:spChg chg="mod">
          <ac:chgData name="Nathanaël STILMANT" userId="6628a0ba-1b86-458a-82e6-eb24c5b56618" providerId="ADAL" clId="{733E76A7-45E2-4E9F-B28D-5A95FFF3AE17}" dt="2024-05-29T14:00:00.291" v="600" actId="20577"/>
          <ac:spMkLst>
            <pc:docMk/>
            <pc:sldMk cId="900793939" sldId="363"/>
            <ac:spMk id="3" creationId="{7E7F8CC6-6149-F02F-DEC1-8D615E3CEA32}"/>
          </ac:spMkLst>
        </pc:spChg>
        <pc:spChg chg="add mod">
          <ac:chgData name="Nathanaël STILMANT" userId="6628a0ba-1b86-458a-82e6-eb24c5b56618" providerId="ADAL" clId="{733E76A7-45E2-4E9F-B28D-5A95FFF3AE17}" dt="2024-05-30T09:43:02.239" v="6717" actId="1582"/>
          <ac:spMkLst>
            <pc:docMk/>
            <pc:sldMk cId="900793939" sldId="363"/>
            <ac:spMk id="8" creationId="{D8B6A3DB-FA16-F220-87AC-1C20DF033C80}"/>
          </ac:spMkLst>
        </pc:spChg>
        <pc:spChg chg="add mod">
          <ac:chgData name="Nathanaël STILMANT" userId="6628a0ba-1b86-458a-82e6-eb24c5b56618" providerId="ADAL" clId="{733E76A7-45E2-4E9F-B28D-5A95FFF3AE17}" dt="2024-05-30T09:43:16.462" v="6720" actId="1076"/>
          <ac:spMkLst>
            <pc:docMk/>
            <pc:sldMk cId="900793939" sldId="363"/>
            <ac:spMk id="9" creationId="{B6E2B3A0-BFE8-35F0-04AB-C25C4D0CE6D8}"/>
          </ac:spMkLst>
        </pc:spChg>
        <pc:graphicFrameChg chg="add del mod modGraphic">
          <ac:chgData name="Nathanaël STILMANT" userId="6628a0ba-1b86-458a-82e6-eb24c5b56618" providerId="ADAL" clId="{733E76A7-45E2-4E9F-B28D-5A95FFF3AE17}" dt="2024-05-30T09:26:02.061" v="5996" actId="478"/>
          <ac:graphicFrameMkLst>
            <pc:docMk/>
            <pc:sldMk cId="900793939" sldId="363"/>
            <ac:graphicFrameMk id="6" creationId="{0FC3371A-2CE2-1B20-26FD-5D49DF096775}"/>
          </ac:graphicFrameMkLst>
        </pc:graphicFrameChg>
        <pc:graphicFrameChg chg="add mod modGraphic">
          <ac:chgData name="Nathanaël STILMANT" userId="6628a0ba-1b86-458a-82e6-eb24c5b56618" providerId="ADAL" clId="{733E76A7-45E2-4E9F-B28D-5A95FFF3AE17}" dt="2024-05-30T09:42:31.540" v="6712" actId="1076"/>
          <ac:graphicFrameMkLst>
            <pc:docMk/>
            <pc:sldMk cId="900793939" sldId="363"/>
            <ac:graphicFrameMk id="7" creationId="{B3024E51-23F4-96BA-734B-03A874847F09}"/>
          </ac:graphicFrameMkLst>
        </pc:graphicFrameChg>
      </pc:sldChg>
      <pc:sldChg chg="del">
        <pc:chgData name="Nathanaël STILMANT" userId="6628a0ba-1b86-458a-82e6-eb24c5b56618" providerId="ADAL" clId="{733E76A7-45E2-4E9F-B28D-5A95FFF3AE17}" dt="2024-05-27T09:35:54.123" v="48" actId="47"/>
        <pc:sldMkLst>
          <pc:docMk/>
          <pc:sldMk cId="1423500133" sldId="363"/>
        </pc:sldMkLst>
      </pc:sldChg>
      <pc:sldChg chg="del">
        <pc:chgData name="Nathanaël STILMANT" userId="6628a0ba-1b86-458a-82e6-eb24c5b56618" providerId="ADAL" clId="{733E76A7-45E2-4E9F-B28D-5A95FFF3AE17}" dt="2024-05-27T09:35:54.029" v="45" actId="47"/>
        <pc:sldMkLst>
          <pc:docMk/>
          <pc:sldMk cId="2757516222" sldId="364"/>
        </pc:sldMkLst>
      </pc:sldChg>
      <pc:sldChg chg="delSp modSp add del mod">
        <pc:chgData name="Nathanaël STILMANT" userId="6628a0ba-1b86-458a-82e6-eb24c5b56618" providerId="ADAL" clId="{733E76A7-45E2-4E9F-B28D-5A95FFF3AE17}" dt="2024-05-29T14:21:14.364" v="1183" actId="47"/>
        <pc:sldMkLst>
          <pc:docMk/>
          <pc:sldMk cId="4103380972" sldId="364"/>
        </pc:sldMkLst>
        <pc:spChg chg="mod">
          <ac:chgData name="Nathanaël STILMANT" userId="6628a0ba-1b86-458a-82e6-eb24c5b56618" providerId="ADAL" clId="{733E76A7-45E2-4E9F-B28D-5A95FFF3AE17}" dt="2024-05-29T14:17:13.046" v="1143" actId="20577"/>
          <ac:spMkLst>
            <pc:docMk/>
            <pc:sldMk cId="4103380972" sldId="364"/>
            <ac:spMk id="2" creationId="{6EF74482-0F81-B26C-824E-01BDC077ADD3}"/>
          </ac:spMkLst>
        </pc:spChg>
        <pc:graphicFrameChg chg="del">
          <ac:chgData name="Nathanaël STILMANT" userId="6628a0ba-1b86-458a-82e6-eb24c5b56618" providerId="ADAL" clId="{733E76A7-45E2-4E9F-B28D-5A95FFF3AE17}" dt="2024-05-29T14:05:25.388" v="805" actId="478"/>
          <ac:graphicFrameMkLst>
            <pc:docMk/>
            <pc:sldMk cId="4103380972" sldId="364"/>
            <ac:graphicFrameMk id="6" creationId="{0FC3371A-2CE2-1B20-26FD-5D49DF096775}"/>
          </ac:graphicFrameMkLst>
        </pc:graphicFrameChg>
      </pc:sldChg>
      <pc:sldChg chg="addSp modSp add mod modAnim">
        <pc:chgData name="Nathanaël STILMANT" userId="6628a0ba-1b86-458a-82e6-eb24c5b56618" providerId="ADAL" clId="{733E76A7-45E2-4E9F-B28D-5A95FFF3AE17}" dt="2024-05-30T14:22:11.632" v="9751"/>
        <pc:sldMkLst>
          <pc:docMk/>
          <pc:sldMk cId="171465860" sldId="365"/>
        </pc:sldMkLst>
        <pc:spChg chg="mod">
          <ac:chgData name="Nathanaël STILMANT" userId="6628a0ba-1b86-458a-82e6-eb24c5b56618" providerId="ADAL" clId="{733E76A7-45E2-4E9F-B28D-5A95FFF3AE17}" dt="2024-05-30T09:53:38.965" v="7026" actId="404"/>
          <ac:spMkLst>
            <pc:docMk/>
            <pc:sldMk cId="171465860" sldId="365"/>
            <ac:spMk id="2" creationId="{6EF74482-0F81-B26C-824E-01BDC077ADD3}"/>
          </ac:spMkLst>
        </pc:spChg>
        <pc:graphicFrameChg chg="add mod modGraphic">
          <ac:chgData name="Nathanaël STILMANT" userId="6628a0ba-1b86-458a-82e6-eb24c5b56618" providerId="ADAL" clId="{733E76A7-45E2-4E9F-B28D-5A95FFF3AE17}" dt="2024-05-29T14:20:55.548" v="1181" actId="1076"/>
          <ac:graphicFrameMkLst>
            <pc:docMk/>
            <pc:sldMk cId="171465860" sldId="365"/>
            <ac:graphicFrameMk id="6" creationId="{6480C8B0-05EC-AF60-C7E1-427F881C3840}"/>
          </ac:graphicFrameMkLst>
        </pc:graphicFrameChg>
      </pc:sldChg>
      <pc:sldChg chg="del">
        <pc:chgData name="Nathanaël STILMANT" userId="6628a0ba-1b86-458a-82e6-eb24c5b56618" providerId="ADAL" clId="{733E76A7-45E2-4E9F-B28D-5A95FFF3AE17}" dt="2024-05-27T09:35:54.060" v="46" actId="47"/>
        <pc:sldMkLst>
          <pc:docMk/>
          <pc:sldMk cId="1983352613" sldId="365"/>
        </pc:sldMkLst>
      </pc:sldChg>
      <pc:sldChg chg="del">
        <pc:chgData name="Nathanaël STILMANT" userId="6628a0ba-1b86-458a-82e6-eb24c5b56618" providerId="ADAL" clId="{733E76A7-45E2-4E9F-B28D-5A95FFF3AE17}" dt="2024-05-27T09:35:54.154" v="49" actId="47"/>
        <pc:sldMkLst>
          <pc:docMk/>
          <pc:sldMk cId="2728432512" sldId="366"/>
        </pc:sldMkLst>
      </pc:sldChg>
      <pc:sldChg chg="delSp modSp add del mod">
        <pc:chgData name="Nathanaël STILMANT" userId="6628a0ba-1b86-458a-82e6-eb24c5b56618" providerId="ADAL" clId="{733E76A7-45E2-4E9F-B28D-5A95FFF3AE17}" dt="2024-05-29T14:48:09.654" v="1543" actId="47"/>
        <pc:sldMkLst>
          <pc:docMk/>
          <pc:sldMk cId="3835385689" sldId="366"/>
        </pc:sldMkLst>
        <pc:spChg chg="mod">
          <ac:chgData name="Nathanaël STILMANT" userId="6628a0ba-1b86-458a-82e6-eb24c5b56618" providerId="ADAL" clId="{733E76A7-45E2-4E9F-B28D-5A95FFF3AE17}" dt="2024-05-29T14:46:53.620" v="1411" actId="20577"/>
          <ac:spMkLst>
            <pc:docMk/>
            <pc:sldMk cId="3835385689" sldId="366"/>
            <ac:spMk id="2" creationId="{6EF74482-0F81-B26C-824E-01BDC077ADD3}"/>
          </ac:spMkLst>
        </pc:spChg>
        <pc:graphicFrameChg chg="del modGraphic">
          <ac:chgData name="Nathanaël STILMANT" userId="6628a0ba-1b86-458a-82e6-eb24c5b56618" providerId="ADAL" clId="{733E76A7-45E2-4E9F-B28D-5A95FFF3AE17}" dt="2024-05-29T14:21:20.715" v="1185" actId="478"/>
          <ac:graphicFrameMkLst>
            <pc:docMk/>
            <pc:sldMk cId="3835385689" sldId="366"/>
            <ac:graphicFrameMk id="6" creationId="{6480C8B0-05EC-AF60-C7E1-427F881C3840}"/>
          </ac:graphicFrameMkLst>
        </pc:graphicFrameChg>
      </pc:sldChg>
      <pc:sldChg chg="del">
        <pc:chgData name="Nathanaël STILMANT" userId="6628a0ba-1b86-458a-82e6-eb24c5b56618" providerId="ADAL" clId="{733E76A7-45E2-4E9F-B28D-5A95FFF3AE17}" dt="2024-05-27T09:35:54.233" v="52" actId="47"/>
        <pc:sldMkLst>
          <pc:docMk/>
          <pc:sldMk cId="2774846078" sldId="367"/>
        </pc:sldMkLst>
      </pc:sldChg>
      <pc:sldChg chg="modSp add mod">
        <pc:chgData name="Nathanaël STILMANT" userId="6628a0ba-1b86-458a-82e6-eb24c5b56618" providerId="ADAL" clId="{733E76A7-45E2-4E9F-B28D-5A95FFF3AE17}" dt="2024-05-30T14:06:51.451" v="9713" actId="14100"/>
        <pc:sldMkLst>
          <pc:docMk/>
          <pc:sldMk cId="3340814725" sldId="367"/>
        </pc:sldMkLst>
        <pc:spChg chg="mod">
          <ac:chgData name="Nathanaël STILMANT" userId="6628a0ba-1b86-458a-82e6-eb24c5b56618" providerId="ADAL" clId="{733E76A7-45E2-4E9F-B28D-5A95FFF3AE17}" dt="2024-05-30T14:06:51.451" v="9713" actId="14100"/>
          <ac:spMkLst>
            <pc:docMk/>
            <pc:sldMk cId="3340814725" sldId="367"/>
            <ac:spMk id="2" creationId="{6EF74482-0F81-B26C-824E-01BDC077ADD3}"/>
          </ac:spMkLst>
        </pc:spChg>
      </pc:sldChg>
      <pc:sldChg chg="del">
        <pc:chgData name="Nathanaël STILMANT" userId="6628a0ba-1b86-458a-82e6-eb24c5b56618" providerId="ADAL" clId="{733E76A7-45E2-4E9F-B28D-5A95FFF3AE17}" dt="2024-05-27T09:35:54.170" v="50" actId="47"/>
        <pc:sldMkLst>
          <pc:docMk/>
          <pc:sldMk cId="987961143" sldId="368"/>
        </pc:sldMkLst>
      </pc:sldChg>
      <pc:sldChg chg="addSp modSp add mod modAnim">
        <pc:chgData name="Nathanaël STILMANT" userId="6628a0ba-1b86-458a-82e6-eb24c5b56618" providerId="ADAL" clId="{733E76A7-45E2-4E9F-B28D-5A95FFF3AE17}" dt="2024-05-30T14:22:37.836" v="9755"/>
        <pc:sldMkLst>
          <pc:docMk/>
          <pc:sldMk cId="1778068138" sldId="368"/>
        </pc:sldMkLst>
        <pc:spChg chg="mod">
          <ac:chgData name="Nathanaël STILMANT" userId="6628a0ba-1b86-458a-82e6-eb24c5b56618" providerId="ADAL" clId="{733E76A7-45E2-4E9F-B28D-5A95FFF3AE17}" dt="2024-05-30T09:47:14.191" v="7025" actId="404"/>
          <ac:spMkLst>
            <pc:docMk/>
            <pc:sldMk cId="1778068138" sldId="368"/>
            <ac:spMk id="2" creationId="{6EF74482-0F81-B26C-824E-01BDC077ADD3}"/>
          </ac:spMkLst>
        </pc:spChg>
        <pc:graphicFrameChg chg="add mod modGraphic">
          <ac:chgData name="Nathanaël STILMANT" userId="6628a0ba-1b86-458a-82e6-eb24c5b56618" providerId="ADAL" clId="{733E76A7-45E2-4E9F-B28D-5A95FFF3AE17}" dt="2024-05-29T14:52:16.121" v="1611"/>
          <ac:graphicFrameMkLst>
            <pc:docMk/>
            <pc:sldMk cId="1778068138" sldId="368"/>
            <ac:graphicFrameMk id="6" creationId="{01891CCB-FA70-7A4C-3715-D49E461B0384}"/>
          </ac:graphicFrameMkLst>
        </pc:graphicFrameChg>
      </pc:sldChg>
      <pc:sldChg chg="modSp add mod modAnim modNotesTx">
        <pc:chgData name="Nathanaël STILMANT" userId="6628a0ba-1b86-458a-82e6-eb24c5b56618" providerId="ADAL" clId="{733E76A7-45E2-4E9F-B28D-5A95FFF3AE17}" dt="2024-05-30T14:54:59.695" v="10159" actId="20577"/>
        <pc:sldMkLst>
          <pc:docMk/>
          <pc:sldMk cId="109050243" sldId="369"/>
        </pc:sldMkLst>
        <pc:spChg chg="mod">
          <ac:chgData name="Nathanaël STILMANT" userId="6628a0ba-1b86-458a-82e6-eb24c5b56618" providerId="ADAL" clId="{733E76A7-45E2-4E9F-B28D-5A95FFF3AE17}" dt="2024-05-29T15:14:48.039" v="1831" actId="20577"/>
          <ac:spMkLst>
            <pc:docMk/>
            <pc:sldMk cId="109050243" sldId="369"/>
            <ac:spMk id="2" creationId="{6EF74482-0F81-B26C-824E-01BDC077ADD3}"/>
          </ac:spMkLst>
        </pc:spChg>
      </pc:sldChg>
      <pc:sldChg chg="addSp modSp add mod modAnim">
        <pc:chgData name="Nathanaël STILMANT" userId="6628a0ba-1b86-458a-82e6-eb24c5b56618" providerId="ADAL" clId="{733E76A7-45E2-4E9F-B28D-5A95FFF3AE17}" dt="2024-05-30T14:23:41.285" v="9761"/>
        <pc:sldMkLst>
          <pc:docMk/>
          <pc:sldMk cId="8743967" sldId="370"/>
        </pc:sldMkLst>
        <pc:spChg chg="mod">
          <ac:chgData name="Nathanaël STILMANT" userId="6628a0ba-1b86-458a-82e6-eb24c5b56618" providerId="ADAL" clId="{733E76A7-45E2-4E9F-B28D-5A95FFF3AE17}" dt="2024-05-29T16:18:42.489" v="3088" actId="404"/>
          <ac:spMkLst>
            <pc:docMk/>
            <pc:sldMk cId="8743967" sldId="370"/>
            <ac:spMk id="2" creationId="{6EF74482-0F81-B26C-824E-01BDC077ADD3}"/>
          </ac:spMkLst>
        </pc:spChg>
        <pc:graphicFrameChg chg="add mod modGraphic">
          <ac:chgData name="Nathanaël STILMANT" userId="6628a0ba-1b86-458a-82e6-eb24c5b56618" providerId="ADAL" clId="{733E76A7-45E2-4E9F-B28D-5A95FFF3AE17}" dt="2024-05-29T15:35:07.451" v="2130" actId="1076"/>
          <ac:graphicFrameMkLst>
            <pc:docMk/>
            <pc:sldMk cId="8743967" sldId="370"/>
            <ac:graphicFrameMk id="6" creationId="{D1356DCE-E580-AB29-36BA-48BCDD92846E}"/>
          </ac:graphicFrameMkLst>
        </pc:graphicFrameChg>
      </pc:sldChg>
      <pc:sldChg chg="del">
        <pc:chgData name="Nathanaël STILMANT" userId="6628a0ba-1b86-458a-82e6-eb24c5b56618" providerId="ADAL" clId="{733E76A7-45E2-4E9F-B28D-5A95FFF3AE17}" dt="2024-05-27T09:35:54.201" v="51" actId="47"/>
        <pc:sldMkLst>
          <pc:docMk/>
          <pc:sldMk cId="3382713800" sldId="370"/>
        </pc:sldMkLst>
      </pc:sldChg>
      <pc:sldChg chg="del">
        <pc:chgData name="Nathanaël STILMANT" userId="6628a0ba-1b86-458a-82e6-eb24c5b56618" providerId="ADAL" clId="{733E76A7-45E2-4E9F-B28D-5A95FFF3AE17}" dt="2024-05-27T09:35:54.265" v="53" actId="47"/>
        <pc:sldMkLst>
          <pc:docMk/>
          <pc:sldMk cId="1477520369" sldId="371"/>
        </pc:sldMkLst>
      </pc:sldChg>
      <pc:sldChg chg="add del">
        <pc:chgData name="Nathanaël STILMANT" userId="6628a0ba-1b86-458a-82e6-eb24c5b56618" providerId="ADAL" clId="{733E76A7-45E2-4E9F-B28D-5A95FFF3AE17}" dt="2024-05-29T15:35:13.572" v="2132" actId="47"/>
        <pc:sldMkLst>
          <pc:docMk/>
          <pc:sldMk cId="2599148730" sldId="371"/>
        </pc:sldMkLst>
      </pc:sldChg>
      <pc:sldChg chg="addSp delSp modSp add mod modAnim">
        <pc:chgData name="Nathanaël STILMANT" userId="6628a0ba-1b86-458a-82e6-eb24c5b56618" providerId="ADAL" clId="{733E76A7-45E2-4E9F-B28D-5A95FFF3AE17}" dt="2024-05-30T14:24:13.107" v="9765"/>
        <pc:sldMkLst>
          <pc:docMk/>
          <pc:sldMk cId="2425753295" sldId="372"/>
        </pc:sldMkLst>
        <pc:spChg chg="mod">
          <ac:chgData name="Nathanaël STILMANT" userId="6628a0ba-1b86-458a-82e6-eb24c5b56618" providerId="ADAL" clId="{733E76A7-45E2-4E9F-B28D-5A95FFF3AE17}" dt="2024-05-29T16:18:33.456" v="3087" actId="404"/>
          <ac:spMkLst>
            <pc:docMk/>
            <pc:sldMk cId="2425753295" sldId="372"/>
            <ac:spMk id="2" creationId="{6EF74482-0F81-B26C-824E-01BDC077ADD3}"/>
          </ac:spMkLst>
        </pc:spChg>
        <pc:graphicFrameChg chg="del">
          <ac:chgData name="Nathanaël STILMANT" userId="6628a0ba-1b86-458a-82e6-eb24c5b56618" providerId="ADAL" clId="{733E76A7-45E2-4E9F-B28D-5A95FFF3AE17}" dt="2024-05-29T15:41:37.517" v="2133" actId="478"/>
          <ac:graphicFrameMkLst>
            <pc:docMk/>
            <pc:sldMk cId="2425753295" sldId="372"/>
            <ac:graphicFrameMk id="6" creationId="{D1356DCE-E580-AB29-36BA-48BCDD92846E}"/>
          </ac:graphicFrameMkLst>
        </pc:graphicFrameChg>
        <pc:graphicFrameChg chg="add mod modGraphic">
          <ac:chgData name="Nathanaël STILMANT" userId="6628a0ba-1b86-458a-82e6-eb24c5b56618" providerId="ADAL" clId="{733E76A7-45E2-4E9F-B28D-5A95FFF3AE17}" dt="2024-05-29T15:53:38.575" v="2243" actId="115"/>
          <ac:graphicFrameMkLst>
            <pc:docMk/>
            <pc:sldMk cId="2425753295" sldId="372"/>
            <ac:graphicFrameMk id="9" creationId="{686B0A6C-7BD6-4B0E-EFA5-E648AF10AA8D}"/>
          </ac:graphicFrameMkLst>
        </pc:graphicFrameChg>
        <pc:picChg chg="add del mod">
          <ac:chgData name="Nathanaël STILMANT" userId="6628a0ba-1b86-458a-82e6-eb24c5b56618" providerId="ADAL" clId="{733E76A7-45E2-4E9F-B28D-5A95FFF3AE17}" dt="2024-05-29T15:52:29.574" v="2220" actId="478"/>
          <ac:picMkLst>
            <pc:docMk/>
            <pc:sldMk cId="2425753295" sldId="372"/>
            <ac:picMk id="8" creationId="{E80133D7-5397-93B4-DEFA-B0D920222A64}"/>
          </ac:picMkLst>
        </pc:picChg>
      </pc:sldChg>
      <pc:sldChg chg="del">
        <pc:chgData name="Nathanaël STILMANT" userId="6628a0ba-1b86-458a-82e6-eb24c5b56618" providerId="ADAL" clId="{733E76A7-45E2-4E9F-B28D-5A95FFF3AE17}" dt="2024-05-27T09:35:54.281" v="54" actId="47"/>
        <pc:sldMkLst>
          <pc:docMk/>
          <pc:sldMk cId="4253205026" sldId="372"/>
        </pc:sldMkLst>
      </pc:sldChg>
      <pc:sldChg chg="modSp add mod modAnim modNotesTx">
        <pc:chgData name="Nathanaël STILMANT" userId="6628a0ba-1b86-458a-82e6-eb24c5b56618" providerId="ADAL" clId="{733E76A7-45E2-4E9F-B28D-5A95FFF3AE17}" dt="2024-05-30T14:24:28.314" v="9769"/>
        <pc:sldMkLst>
          <pc:docMk/>
          <pc:sldMk cId="1104394621" sldId="373"/>
        </pc:sldMkLst>
        <pc:spChg chg="mod">
          <ac:chgData name="Nathanaël STILMANT" userId="6628a0ba-1b86-458a-82e6-eb24c5b56618" providerId="ADAL" clId="{733E76A7-45E2-4E9F-B28D-5A95FFF3AE17}" dt="2024-05-29T16:17:48.019" v="3076" actId="20577"/>
          <ac:spMkLst>
            <pc:docMk/>
            <pc:sldMk cId="1104394621" sldId="373"/>
            <ac:spMk id="2" creationId="{6EF74482-0F81-B26C-824E-01BDC077ADD3}"/>
          </ac:spMkLst>
        </pc:spChg>
        <pc:graphicFrameChg chg="mod modGraphic">
          <ac:chgData name="Nathanaël STILMANT" userId="6628a0ba-1b86-458a-82e6-eb24c5b56618" providerId="ADAL" clId="{733E76A7-45E2-4E9F-B28D-5A95FFF3AE17}" dt="2024-05-29T16:19:04.705" v="3089" actId="115"/>
          <ac:graphicFrameMkLst>
            <pc:docMk/>
            <pc:sldMk cId="1104394621" sldId="373"/>
            <ac:graphicFrameMk id="9" creationId="{686B0A6C-7BD6-4B0E-EFA5-E648AF10AA8D}"/>
          </ac:graphicFrameMkLst>
        </pc:graphicFrameChg>
      </pc:sldChg>
      <pc:sldChg chg="del">
        <pc:chgData name="Nathanaël STILMANT" userId="6628a0ba-1b86-458a-82e6-eb24c5b56618" providerId="ADAL" clId="{733E76A7-45E2-4E9F-B28D-5A95FFF3AE17}" dt="2024-05-27T09:35:54.329" v="55" actId="47"/>
        <pc:sldMkLst>
          <pc:docMk/>
          <pc:sldMk cId="2620036918" sldId="373"/>
        </pc:sldMkLst>
      </pc:sldChg>
      <pc:sldChg chg="modSp add mod modAnim">
        <pc:chgData name="Nathanaël STILMANT" userId="6628a0ba-1b86-458a-82e6-eb24c5b56618" providerId="ADAL" clId="{733E76A7-45E2-4E9F-B28D-5A95FFF3AE17}" dt="2024-05-30T14:25:05.853" v="9777"/>
        <pc:sldMkLst>
          <pc:docMk/>
          <pc:sldMk cId="410481869" sldId="374"/>
        </pc:sldMkLst>
        <pc:spChg chg="mod">
          <ac:chgData name="Nathanaël STILMANT" userId="6628a0ba-1b86-458a-82e6-eb24c5b56618" providerId="ADAL" clId="{733E76A7-45E2-4E9F-B28D-5A95FFF3AE17}" dt="2024-05-29T16:31:20.596" v="3266" actId="404"/>
          <ac:spMkLst>
            <pc:docMk/>
            <pc:sldMk cId="410481869" sldId="374"/>
            <ac:spMk id="2" creationId="{6EF74482-0F81-B26C-824E-01BDC077ADD3}"/>
          </ac:spMkLst>
        </pc:spChg>
        <pc:graphicFrameChg chg="mod modGraphic">
          <ac:chgData name="Nathanaël STILMANT" userId="6628a0ba-1b86-458a-82e6-eb24c5b56618" providerId="ADAL" clId="{733E76A7-45E2-4E9F-B28D-5A95FFF3AE17}" dt="2024-05-29T16:30:19.903" v="3179" actId="1076"/>
          <ac:graphicFrameMkLst>
            <pc:docMk/>
            <pc:sldMk cId="410481869" sldId="374"/>
            <ac:graphicFrameMk id="9" creationId="{686B0A6C-7BD6-4B0E-EFA5-E648AF10AA8D}"/>
          </ac:graphicFrameMkLst>
        </pc:graphicFrameChg>
      </pc:sldChg>
      <pc:sldChg chg="del">
        <pc:chgData name="Nathanaël STILMANT" userId="6628a0ba-1b86-458a-82e6-eb24c5b56618" providerId="ADAL" clId="{733E76A7-45E2-4E9F-B28D-5A95FFF3AE17}" dt="2024-05-27T09:35:55.413" v="58" actId="47"/>
        <pc:sldMkLst>
          <pc:docMk/>
          <pc:sldMk cId="3945868991" sldId="374"/>
        </pc:sldMkLst>
      </pc:sldChg>
      <pc:sldChg chg="del">
        <pc:chgData name="Nathanaël STILMANT" userId="6628a0ba-1b86-458a-82e6-eb24c5b56618" providerId="ADAL" clId="{733E76A7-45E2-4E9F-B28D-5A95FFF3AE17}" dt="2024-05-27T09:35:54.878" v="56" actId="47"/>
        <pc:sldMkLst>
          <pc:docMk/>
          <pc:sldMk cId="3375887704" sldId="375"/>
        </pc:sldMkLst>
      </pc:sldChg>
      <pc:sldChg chg="delSp modSp add mod modAnim">
        <pc:chgData name="Nathanaël STILMANT" userId="6628a0ba-1b86-458a-82e6-eb24c5b56618" providerId="ADAL" clId="{733E76A7-45E2-4E9F-B28D-5A95FFF3AE17}" dt="2024-05-30T14:25:39.121" v="9781"/>
        <pc:sldMkLst>
          <pc:docMk/>
          <pc:sldMk cId="3596237363" sldId="375"/>
        </pc:sldMkLst>
        <pc:spChg chg="mod">
          <ac:chgData name="Nathanaël STILMANT" userId="6628a0ba-1b86-458a-82e6-eb24c5b56618" providerId="ADAL" clId="{733E76A7-45E2-4E9F-B28D-5A95FFF3AE17}" dt="2024-05-30T14:25:27.771" v="9778" actId="20577"/>
          <ac:spMkLst>
            <pc:docMk/>
            <pc:sldMk cId="3596237363" sldId="375"/>
            <ac:spMk id="2" creationId="{6EF74482-0F81-B26C-824E-01BDC077ADD3}"/>
          </ac:spMkLst>
        </pc:spChg>
        <pc:graphicFrameChg chg="del">
          <ac:chgData name="Nathanaël STILMANT" userId="6628a0ba-1b86-458a-82e6-eb24c5b56618" providerId="ADAL" clId="{733E76A7-45E2-4E9F-B28D-5A95FFF3AE17}" dt="2024-05-29T16:20:53.817" v="3158" actId="478"/>
          <ac:graphicFrameMkLst>
            <pc:docMk/>
            <pc:sldMk cId="3596237363" sldId="375"/>
            <ac:graphicFrameMk id="9" creationId="{686B0A6C-7BD6-4B0E-EFA5-E648AF10AA8D}"/>
          </ac:graphicFrameMkLst>
        </pc:graphicFrameChg>
      </pc:sldChg>
      <pc:sldChg chg="del">
        <pc:chgData name="Nathanaël STILMANT" userId="6628a0ba-1b86-458a-82e6-eb24c5b56618" providerId="ADAL" clId="{733E76A7-45E2-4E9F-B28D-5A95FFF3AE17}" dt="2024-05-27T09:35:55.381" v="57" actId="47"/>
        <pc:sldMkLst>
          <pc:docMk/>
          <pc:sldMk cId="1459376103" sldId="376"/>
        </pc:sldMkLst>
      </pc:sldChg>
      <pc:sldChg chg="modSp add mod modNotesTx">
        <pc:chgData name="Nathanaël STILMANT" userId="6628a0ba-1b86-458a-82e6-eb24c5b56618" providerId="ADAL" clId="{733E76A7-45E2-4E9F-B28D-5A95FFF3AE17}" dt="2024-05-29T16:36:23.821" v="3425" actId="1076"/>
        <pc:sldMkLst>
          <pc:docMk/>
          <pc:sldMk cId="2154401271" sldId="376"/>
        </pc:sldMkLst>
        <pc:spChg chg="mod">
          <ac:chgData name="Nathanaël STILMANT" userId="6628a0ba-1b86-458a-82e6-eb24c5b56618" providerId="ADAL" clId="{733E76A7-45E2-4E9F-B28D-5A95FFF3AE17}" dt="2024-05-29T16:32:23.298" v="3345" actId="20577"/>
          <ac:spMkLst>
            <pc:docMk/>
            <pc:sldMk cId="2154401271" sldId="376"/>
            <ac:spMk id="2" creationId="{6EF74482-0F81-B26C-824E-01BDC077ADD3}"/>
          </ac:spMkLst>
        </pc:spChg>
        <pc:graphicFrameChg chg="mod modGraphic">
          <ac:chgData name="Nathanaël STILMANT" userId="6628a0ba-1b86-458a-82e6-eb24c5b56618" providerId="ADAL" clId="{733E76A7-45E2-4E9F-B28D-5A95FFF3AE17}" dt="2024-05-29T16:36:23.821" v="3425" actId="1076"/>
          <ac:graphicFrameMkLst>
            <pc:docMk/>
            <pc:sldMk cId="2154401271" sldId="376"/>
            <ac:graphicFrameMk id="9" creationId="{686B0A6C-7BD6-4B0E-EFA5-E648AF10AA8D}"/>
          </ac:graphicFrameMkLst>
        </pc:graphicFrameChg>
      </pc:sldChg>
      <pc:sldChg chg="addSp modSp add mod modAnim">
        <pc:chgData name="Nathanaël STILMANT" userId="6628a0ba-1b86-458a-82e6-eb24c5b56618" providerId="ADAL" clId="{733E76A7-45E2-4E9F-B28D-5A95FFF3AE17}" dt="2024-05-30T14:26:03.533" v="9787"/>
        <pc:sldMkLst>
          <pc:docMk/>
          <pc:sldMk cId="3191525270" sldId="377"/>
        </pc:sldMkLst>
        <pc:spChg chg="mod">
          <ac:chgData name="Nathanaël STILMANT" userId="6628a0ba-1b86-458a-82e6-eb24c5b56618" providerId="ADAL" clId="{733E76A7-45E2-4E9F-B28D-5A95FFF3AE17}" dt="2024-05-30T14:25:43.328" v="9782" actId="20577"/>
          <ac:spMkLst>
            <pc:docMk/>
            <pc:sldMk cId="3191525270" sldId="377"/>
            <ac:spMk id="2" creationId="{6EF74482-0F81-B26C-824E-01BDC077ADD3}"/>
          </ac:spMkLst>
        </pc:spChg>
        <pc:graphicFrameChg chg="add mod modGraphic">
          <ac:chgData name="Nathanaël STILMANT" userId="6628a0ba-1b86-458a-82e6-eb24c5b56618" providerId="ADAL" clId="{733E76A7-45E2-4E9F-B28D-5A95FFF3AE17}" dt="2024-05-30T14:25:50.645" v="9783" actId="1076"/>
          <ac:graphicFrameMkLst>
            <pc:docMk/>
            <pc:sldMk cId="3191525270" sldId="377"/>
            <ac:graphicFrameMk id="6" creationId="{573F18C7-9D86-1DD9-E563-97503296F573}"/>
          </ac:graphicFrameMkLst>
        </pc:graphicFrameChg>
      </pc:sldChg>
      <pc:sldChg chg="del">
        <pc:chgData name="Nathanaël STILMANT" userId="6628a0ba-1b86-458a-82e6-eb24c5b56618" providerId="ADAL" clId="{733E76A7-45E2-4E9F-B28D-5A95FFF3AE17}" dt="2024-05-27T09:35:55.444" v="59" actId="47"/>
        <pc:sldMkLst>
          <pc:docMk/>
          <pc:sldMk cId="4236075901" sldId="377"/>
        </pc:sldMkLst>
      </pc:sldChg>
      <pc:sldChg chg="del">
        <pc:chgData name="Nathanaël STILMANT" userId="6628a0ba-1b86-458a-82e6-eb24c5b56618" providerId="ADAL" clId="{733E76A7-45E2-4E9F-B28D-5A95FFF3AE17}" dt="2024-05-27T09:35:55.475" v="60" actId="47"/>
        <pc:sldMkLst>
          <pc:docMk/>
          <pc:sldMk cId="2004678553" sldId="378"/>
        </pc:sldMkLst>
      </pc:sldChg>
      <pc:sldChg chg="addSp delSp modSp add mod modAnim modNotesTx">
        <pc:chgData name="Nathanaël STILMANT" userId="6628a0ba-1b86-458a-82e6-eb24c5b56618" providerId="ADAL" clId="{733E76A7-45E2-4E9F-B28D-5A95FFF3AE17}" dt="2024-05-30T14:27:45.418" v="9805"/>
        <pc:sldMkLst>
          <pc:docMk/>
          <pc:sldMk cId="2837738230" sldId="378"/>
        </pc:sldMkLst>
        <pc:spChg chg="mod">
          <ac:chgData name="Nathanaël STILMANT" userId="6628a0ba-1b86-458a-82e6-eb24c5b56618" providerId="ADAL" clId="{733E76A7-45E2-4E9F-B28D-5A95FFF3AE17}" dt="2024-05-30T14:27:21.331" v="9796" actId="14100"/>
          <ac:spMkLst>
            <pc:docMk/>
            <pc:sldMk cId="2837738230" sldId="378"/>
            <ac:spMk id="2" creationId="{6EF74482-0F81-B26C-824E-01BDC077ADD3}"/>
          </ac:spMkLst>
        </pc:spChg>
        <pc:spChg chg="add del mod">
          <ac:chgData name="Nathanaël STILMANT" userId="6628a0ba-1b86-458a-82e6-eb24c5b56618" providerId="ADAL" clId="{733E76A7-45E2-4E9F-B28D-5A95FFF3AE17}" dt="2024-05-29T16:52:02.969" v="4231" actId="478"/>
          <ac:spMkLst>
            <pc:docMk/>
            <pc:sldMk cId="2837738230" sldId="378"/>
            <ac:spMk id="8" creationId="{992FE67B-DBBB-7CBC-EAB5-1B2E2FC07BA2}"/>
          </ac:spMkLst>
        </pc:spChg>
        <pc:graphicFrameChg chg="del modGraphic">
          <ac:chgData name="Nathanaël STILMANT" userId="6628a0ba-1b86-458a-82e6-eb24c5b56618" providerId="ADAL" clId="{733E76A7-45E2-4E9F-B28D-5A95FFF3AE17}" dt="2024-05-29T16:49:27.541" v="4107" actId="478"/>
          <ac:graphicFrameMkLst>
            <pc:docMk/>
            <pc:sldMk cId="2837738230" sldId="378"/>
            <ac:graphicFrameMk id="6" creationId="{573F18C7-9D86-1DD9-E563-97503296F573}"/>
          </ac:graphicFrameMkLst>
        </pc:graphicFrameChg>
        <pc:graphicFrameChg chg="add mod modGraphic">
          <ac:chgData name="Nathanaël STILMANT" userId="6628a0ba-1b86-458a-82e6-eb24c5b56618" providerId="ADAL" clId="{733E76A7-45E2-4E9F-B28D-5A95FFF3AE17}" dt="2024-05-30T14:27:29.064" v="9799" actId="1076"/>
          <ac:graphicFrameMkLst>
            <pc:docMk/>
            <pc:sldMk cId="2837738230" sldId="378"/>
            <ac:graphicFrameMk id="7" creationId="{9BC52BA2-92BD-A0FC-C487-45322EB34605}"/>
          </ac:graphicFrameMkLst>
        </pc:graphicFrameChg>
        <pc:picChg chg="add mod">
          <ac:chgData name="Nathanaël STILMANT" userId="6628a0ba-1b86-458a-82e6-eb24c5b56618" providerId="ADAL" clId="{733E76A7-45E2-4E9F-B28D-5A95FFF3AE17}" dt="2024-05-30T14:27:33.102" v="9802" actId="1076"/>
          <ac:picMkLst>
            <pc:docMk/>
            <pc:sldMk cId="2837738230" sldId="378"/>
            <ac:picMk id="2050" creationId="{6E13EC3E-46F1-8A12-4B84-BE120E4EF57C}"/>
          </ac:picMkLst>
        </pc:picChg>
      </pc:sldChg>
      <pc:sldChg chg="del">
        <pc:chgData name="Nathanaël STILMANT" userId="6628a0ba-1b86-458a-82e6-eb24c5b56618" providerId="ADAL" clId="{733E76A7-45E2-4E9F-B28D-5A95FFF3AE17}" dt="2024-05-27T09:35:55.512" v="61" actId="47"/>
        <pc:sldMkLst>
          <pc:docMk/>
          <pc:sldMk cId="707809496" sldId="379"/>
        </pc:sldMkLst>
      </pc:sldChg>
      <pc:sldChg chg="add modAnim">
        <pc:chgData name="Nathanaël STILMANT" userId="6628a0ba-1b86-458a-82e6-eb24c5b56618" providerId="ADAL" clId="{733E76A7-45E2-4E9F-B28D-5A95FFF3AE17}" dt="2024-05-30T14:28:10.084" v="9809"/>
        <pc:sldMkLst>
          <pc:docMk/>
          <pc:sldMk cId="1574407173" sldId="379"/>
        </pc:sldMkLst>
      </pc:sldChg>
      <pc:sldChg chg="modSp add mod modAnim modNotesTx">
        <pc:chgData name="Nathanaël STILMANT" userId="6628a0ba-1b86-458a-82e6-eb24c5b56618" providerId="ADAL" clId="{733E76A7-45E2-4E9F-B28D-5A95FFF3AE17}" dt="2024-05-30T14:47:35.578" v="10023"/>
        <pc:sldMkLst>
          <pc:docMk/>
          <pc:sldMk cId="1865093089" sldId="380"/>
        </pc:sldMkLst>
        <pc:spChg chg="mod">
          <ac:chgData name="Nathanaël STILMANT" userId="6628a0ba-1b86-458a-82e6-eb24c5b56618" providerId="ADAL" clId="{733E76A7-45E2-4E9F-B28D-5A95FFF3AE17}" dt="2024-05-30T08:53:45.331" v="5153" actId="20577"/>
          <ac:spMkLst>
            <pc:docMk/>
            <pc:sldMk cId="1865093089" sldId="380"/>
            <ac:spMk id="2" creationId="{2CACDACD-565B-F612-156E-5150BE08A448}"/>
          </ac:spMkLst>
        </pc:spChg>
        <pc:spChg chg="mod">
          <ac:chgData name="Nathanaël STILMANT" userId="6628a0ba-1b86-458a-82e6-eb24c5b56618" providerId="ADAL" clId="{733E76A7-45E2-4E9F-B28D-5A95FFF3AE17}" dt="2024-05-30T08:54:00.869" v="5186" actId="20577"/>
          <ac:spMkLst>
            <pc:docMk/>
            <pc:sldMk cId="1865093089" sldId="380"/>
            <ac:spMk id="3" creationId="{9F06C9FD-436A-D780-87DA-9A6A1763C8BC}"/>
          </ac:spMkLst>
        </pc:spChg>
        <pc:spChg chg="mod">
          <ac:chgData name="Nathanaël STILMANT" userId="6628a0ba-1b86-458a-82e6-eb24c5b56618" providerId="ADAL" clId="{733E76A7-45E2-4E9F-B28D-5A95FFF3AE17}" dt="2024-05-30T09:54:55.295" v="7038" actId="1582"/>
          <ac:spMkLst>
            <pc:docMk/>
            <pc:sldMk cId="1865093089" sldId="380"/>
            <ac:spMk id="7" creationId="{7480AF4C-7B90-7796-8E50-A7E9F98268E8}"/>
          </ac:spMkLst>
        </pc:spChg>
        <pc:graphicFrameChg chg="mod modGraphic">
          <ac:chgData name="Nathanaël STILMANT" userId="6628a0ba-1b86-458a-82e6-eb24c5b56618" providerId="ADAL" clId="{733E76A7-45E2-4E9F-B28D-5A95FFF3AE17}" dt="2024-05-30T09:54:35.525" v="7033" actId="1076"/>
          <ac:graphicFrameMkLst>
            <pc:docMk/>
            <pc:sldMk cId="1865093089" sldId="380"/>
            <ac:graphicFrameMk id="6" creationId="{09B5DB5F-2696-1772-38AD-DED7E334B9DD}"/>
          </ac:graphicFrameMkLst>
        </pc:graphicFrameChg>
      </pc:sldChg>
      <pc:sldChg chg="del">
        <pc:chgData name="Nathanaël STILMANT" userId="6628a0ba-1b86-458a-82e6-eb24c5b56618" providerId="ADAL" clId="{733E76A7-45E2-4E9F-B28D-5A95FFF3AE17}" dt="2024-05-27T09:35:55.538" v="62" actId="47"/>
        <pc:sldMkLst>
          <pc:docMk/>
          <pc:sldMk cId="2455399169" sldId="380"/>
        </pc:sldMkLst>
      </pc:sldChg>
      <pc:sldChg chg="add del">
        <pc:chgData name="Nathanaël STILMANT" userId="6628a0ba-1b86-458a-82e6-eb24c5b56618" providerId="ADAL" clId="{733E76A7-45E2-4E9F-B28D-5A95FFF3AE17}" dt="2024-05-30T09:25:21.878" v="5994" actId="47"/>
        <pc:sldMkLst>
          <pc:docMk/>
          <pc:sldMk cId="1361142564" sldId="381"/>
        </pc:sldMkLst>
      </pc:sldChg>
      <pc:sldChg chg="del">
        <pc:chgData name="Nathanaël STILMANT" userId="6628a0ba-1b86-458a-82e6-eb24c5b56618" providerId="ADAL" clId="{733E76A7-45E2-4E9F-B28D-5A95FFF3AE17}" dt="2024-05-27T09:35:55.554" v="63" actId="47"/>
        <pc:sldMkLst>
          <pc:docMk/>
          <pc:sldMk cId="1410476311" sldId="381"/>
        </pc:sldMkLst>
      </pc:sldChg>
      <pc:sldChg chg="delSp modSp add del mod delAnim modAnim">
        <pc:chgData name="Nathanaël STILMANT" userId="6628a0ba-1b86-458a-82e6-eb24c5b56618" providerId="ADAL" clId="{733E76A7-45E2-4E9F-B28D-5A95FFF3AE17}" dt="2024-05-30T09:05:08.281" v="5194" actId="47"/>
        <pc:sldMkLst>
          <pc:docMk/>
          <pc:sldMk cId="1290859597" sldId="382"/>
        </pc:sldMkLst>
        <pc:spChg chg="mod">
          <ac:chgData name="Nathanaël STILMANT" userId="6628a0ba-1b86-458a-82e6-eb24c5b56618" providerId="ADAL" clId="{733E76A7-45E2-4E9F-B28D-5A95FFF3AE17}" dt="2024-05-30T09:04:02.382" v="5192" actId="20577"/>
          <ac:spMkLst>
            <pc:docMk/>
            <pc:sldMk cId="1290859597" sldId="382"/>
            <ac:spMk id="2" creationId="{2CACDACD-565B-F612-156E-5150BE08A448}"/>
          </ac:spMkLst>
        </pc:spChg>
        <pc:spChg chg="del">
          <ac:chgData name="Nathanaël STILMANT" userId="6628a0ba-1b86-458a-82e6-eb24c5b56618" providerId="ADAL" clId="{733E76A7-45E2-4E9F-B28D-5A95FFF3AE17}" dt="2024-05-30T09:03:58.840" v="5191" actId="478"/>
          <ac:spMkLst>
            <pc:docMk/>
            <pc:sldMk cId="1290859597" sldId="382"/>
            <ac:spMk id="7" creationId="{7480AF4C-7B90-7796-8E50-A7E9F98268E8}"/>
          </ac:spMkLst>
        </pc:spChg>
        <pc:graphicFrameChg chg="del modGraphic">
          <ac:chgData name="Nathanaël STILMANT" userId="6628a0ba-1b86-458a-82e6-eb24c5b56618" providerId="ADAL" clId="{733E76A7-45E2-4E9F-B28D-5A95FFF3AE17}" dt="2024-05-30T09:03:56.944" v="5190" actId="478"/>
          <ac:graphicFrameMkLst>
            <pc:docMk/>
            <pc:sldMk cId="1290859597" sldId="382"/>
            <ac:graphicFrameMk id="6" creationId="{09B5DB5F-2696-1772-38AD-DED7E334B9DD}"/>
          </ac:graphicFrameMkLst>
        </pc:graphicFrameChg>
      </pc:sldChg>
      <pc:sldChg chg="del">
        <pc:chgData name="Nathanaël STILMANT" userId="6628a0ba-1b86-458a-82e6-eb24c5b56618" providerId="ADAL" clId="{733E76A7-45E2-4E9F-B28D-5A95FFF3AE17}" dt="2024-05-27T09:35:55.600" v="64" actId="47"/>
        <pc:sldMkLst>
          <pc:docMk/>
          <pc:sldMk cId="3051965137" sldId="382"/>
        </pc:sldMkLst>
      </pc:sldChg>
      <pc:sldChg chg="del">
        <pc:chgData name="Nathanaël STILMANT" userId="6628a0ba-1b86-458a-82e6-eb24c5b56618" providerId="ADAL" clId="{733E76A7-45E2-4E9F-B28D-5A95FFF3AE17}" dt="2024-05-27T09:35:55.617" v="65" actId="47"/>
        <pc:sldMkLst>
          <pc:docMk/>
          <pc:sldMk cId="1659679643" sldId="383"/>
        </pc:sldMkLst>
      </pc:sldChg>
      <pc:sldChg chg="modSp add del mod modAnim">
        <pc:chgData name="Nathanaël STILMANT" userId="6628a0ba-1b86-458a-82e6-eb24c5b56618" providerId="ADAL" clId="{733E76A7-45E2-4E9F-B28D-5A95FFF3AE17}" dt="2024-05-30T09:24:17.883" v="5968" actId="47"/>
        <pc:sldMkLst>
          <pc:docMk/>
          <pc:sldMk cId="2198653951" sldId="383"/>
        </pc:sldMkLst>
        <pc:spChg chg="mod">
          <ac:chgData name="Nathanaël STILMANT" userId="6628a0ba-1b86-458a-82e6-eb24c5b56618" providerId="ADAL" clId="{733E76A7-45E2-4E9F-B28D-5A95FFF3AE17}" dt="2024-05-30T09:05:40.528" v="5303" actId="14100"/>
          <ac:spMkLst>
            <pc:docMk/>
            <pc:sldMk cId="2198653951" sldId="383"/>
            <ac:spMk id="2" creationId="{2CACDACD-565B-F612-156E-5150BE08A448}"/>
          </ac:spMkLst>
        </pc:spChg>
        <pc:spChg chg="mod">
          <ac:chgData name="Nathanaël STILMANT" userId="6628a0ba-1b86-458a-82e6-eb24c5b56618" providerId="ADAL" clId="{733E76A7-45E2-4E9F-B28D-5A95FFF3AE17}" dt="2024-05-30T09:05:15.629" v="5227" actId="20577"/>
          <ac:spMkLst>
            <pc:docMk/>
            <pc:sldMk cId="2198653951" sldId="383"/>
            <ac:spMk id="3" creationId="{9F06C9FD-436A-D780-87DA-9A6A1763C8BC}"/>
          </ac:spMkLst>
        </pc:spChg>
        <pc:spChg chg="mod">
          <ac:chgData name="Nathanaël STILMANT" userId="6628a0ba-1b86-458a-82e6-eb24c5b56618" providerId="ADAL" clId="{733E76A7-45E2-4E9F-B28D-5A95FFF3AE17}" dt="2024-05-30T09:05:59.953" v="5324" actId="20577"/>
          <ac:spMkLst>
            <pc:docMk/>
            <pc:sldMk cId="2198653951" sldId="383"/>
            <ac:spMk id="10" creationId="{F64FE406-3E45-E18F-69B6-F849327D66AE}"/>
          </ac:spMkLst>
        </pc:spChg>
        <pc:spChg chg="mod">
          <ac:chgData name="Nathanaël STILMANT" userId="6628a0ba-1b86-458a-82e6-eb24c5b56618" providerId="ADAL" clId="{733E76A7-45E2-4E9F-B28D-5A95FFF3AE17}" dt="2024-05-30T09:06:02.873" v="5335" actId="20577"/>
          <ac:spMkLst>
            <pc:docMk/>
            <pc:sldMk cId="2198653951" sldId="383"/>
            <ac:spMk id="11" creationId="{4F6E2CF2-8C79-5622-5118-593E72BD0354}"/>
          </ac:spMkLst>
        </pc:spChg>
      </pc:sldChg>
      <pc:sldChg chg="addSp delSp modSp add mod delAnim modAnim modNotesTx">
        <pc:chgData name="Nathanaël STILMANT" userId="6628a0ba-1b86-458a-82e6-eb24c5b56618" providerId="ADAL" clId="{733E76A7-45E2-4E9F-B28D-5A95FFF3AE17}" dt="2024-05-30T14:39:07.488" v="10013" actId="20577"/>
        <pc:sldMkLst>
          <pc:docMk/>
          <pc:sldMk cId="1876171057" sldId="384"/>
        </pc:sldMkLst>
        <pc:spChg chg="mod">
          <ac:chgData name="Nathanaël STILMANT" userId="6628a0ba-1b86-458a-82e6-eb24c5b56618" providerId="ADAL" clId="{733E76A7-45E2-4E9F-B28D-5A95FFF3AE17}" dt="2024-05-30T09:06:57.981" v="5341" actId="14100"/>
          <ac:spMkLst>
            <pc:docMk/>
            <pc:sldMk cId="1876171057" sldId="384"/>
            <ac:spMk id="2" creationId="{2CACDACD-565B-F612-156E-5150BE08A448}"/>
          </ac:spMkLst>
        </pc:spChg>
        <pc:spChg chg="del">
          <ac:chgData name="Nathanaël STILMANT" userId="6628a0ba-1b86-458a-82e6-eb24c5b56618" providerId="ADAL" clId="{733E76A7-45E2-4E9F-B28D-5A95FFF3AE17}" dt="2024-05-30T09:06:29.985" v="5337" actId="478"/>
          <ac:spMkLst>
            <pc:docMk/>
            <pc:sldMk cId="1876171057" sldId="384"/>
            <ac:spMk id="9" creationId="{C636BFBB-A65F-79BB-2639-B6153D24DDE0}"/>
          </ac:spMkLst>
        </pc:spChg>
        <pc:spChg chg="del">
          <ac:chgData name="Nathanaël STILMANT" userId="6628a0ba-1b86-458a-82e6-eb24c5b56618" providerId="ADAL" clId="{733E76A7-45E2-4E9F-B28D-5A95FFF3AE17}" dt="2024-05-30T09:06:32.238" v="5338" actId="478"/>
          <ac:spMkLst>
            <pc:docMk/>
            <pc:sldMk cId="1876171057" sldId="384"/>
            <ac:spMk id="10" creationId="{F64FE406-3E45-E18F-69B6-F849327D66AE}"/>
          </ac:spMkLst>
        </pc:spChg>
        <pc:spChg chg="del">
          <ac:chgData name="Nathanaël STILMANT" userId="6628a0ba-1b86-458a-82e6-eb24c5b56618" providerId="ADAL" clId="{733E76A7-45E2-4E9F-B28D-5A95FFF3AE17}" dt="2024-05-30T09:06:34.483" v="5339" actId="478"/>
          <ac:spMkLst>
            <pc:docMk/>
            <pc:sldMk cId="1876171057" sldId="384"/>
            <ac:spMk id="11" creationId="{4F6E2CF2-8C79-5622-5118-593E72BD0354}"/>
          </ac:spMkLst>
        </pc:spChg>
        <pc:spChg chg="mod">
          <ac:chgData name="Nathanaël STILMANT" userId="6628a0ba-1b86-458a-82e6-eb24c5b56618" providerId="ADAL" clId="{733E76A7-45E2-4E9F-B28D-5A95FFF3AE17}" dt="2024-05-30T09:22:23.879" v="5890" actId="20577"/>
          <ac:spMkLst>
            <pc:docMk/>
            <pc:sldMk cId="1876171057" sldId="384"/>
            <ac:spMk id="13" creationId="{B530E595-9D60-9B55-1268-E7DDD78A9469}"/>
          </ac:spMkLst>
        </pc:spChg>
        <pc:spChg chg="del">
          <ac:chgData name="Nathanaël STILMANT" userId="6628a0ba-1b86-458a-82e6-eb24c5b56618" providerId="ADAL" clId="{733E76A7-45E2-4E9F-B28D-5A95FFF3AE17}" dt="2024-05-30T09:23:10.650" v="5956" actId="478"/>
          <ac:spMkLst>
            <pc:docMk/>
            <pc:sldMk cId="1876171057" sldId="384"/>
            <ac:spMk id="14" creationId="{88D8EBFE-7EA7-98A4-D7D6-7B12C3DE3F8B}"/>
          </ac:spMkLst>
        </pc:spChg>
        <pc:spChg chg="del">
          <ac:chgData name="Nathanaël STILMANT" userId="6628a0ba-1b86-458a-82e6-eb24c5b56618" providerId="ADAL" clId="{733E76A7-45E2-4E9F-B28D-5A95FFF3AE17}" dt="2024-05-30T09:15:16.215" v="5565" actId="478"/>
          <ac:spMkLst>
            <pc:docMk/>
            <pc:sldMk cId="1876171057" sldId="384"/>
            <ac:spMk id="15" creationId="{AFA5321A-6CC7-12A1-E5EF-A648BF16C560}"/>
          </ac:spMkLst>
        </pc:spChg>
        <pc:spChg chg="del">
          <ac:chgData name="Nathanaël STILMANT" userId="6628a0ba-1b86-458a-82e6-eb24c5b56618" providerId="ADAL" clId="{733E76A7-45E2-4E9F-B28D-5A95FFF3AE17}" dt="2024-05-30T09:15:12.671" v="5563" actId="478"/>
          <ac:spMkLst>
            <pc:docMk/>
            <pc:sldMk cId="1876171057" sldId="384"/>
            <ac:spMk id="16" creationId="{4BA6081A-6AA1-5E08-74CC-4EAC703DE48A}"/>
          </ac:spMkLst>
        </pc:spChg>
        <pc:spChg chg="del">
          <ac:chgData name="Nathanaël STILMANT" userId="6628a0ba-1b86-458a-82e6-eb24c5b56618" providerId="ADAL" clId="{733E76A7-45E2-4E9F-B28D-5A95FFF3AE17}" dt="2024-05-30T09:15:14.350" v="5564" actId="478"/>
          <ac:spMkLst>
            <pc:docMk/>
            <pc:sldMk cId="1876171057" sldId="384"/>
            <ac:spMk id="17" creationId="{06958EFA-9742-01D3-86D8-E243E2DE75C6}"/>
          </ac:spMkLst>
        </pc:spChg>
        <pc:spChg chg="del">
          <ac:chgData name="Nathanaël STILMANT" userId="6628a0ba-1b86-458a-82e6-eb24c5b56618" providerId="ADAL" clId="{733E76A7-45E2-4E9F-B28D-5A95FFF3AE17}" dt="2024-05-30T09:22:18.455" v="5889" actId="478"/>
          <ac:spMkLst>
            <pc:docMk/>
            <pc:sldMk cId="1876171057" sldId="384"/>
            <ac:spMk id="18" creationId="{8BB9EDCD-4BD7-3953-BDFB-92485C81B7E3}"/>
          </ac:spMkLst>
        </pc:spChg>
        <pc:spChg chg="add del mod">
          <ac:chgData name="Nathanaël STILMANT" userId="6628a0ba-1b86-458a-82e6-eb24c5b56618" providerId="ADAL" clId="{733E76A7-45E2-4E9F-B28D-5A95FFF3AE17}" dt="2024-05-30T09:23:12.533" v="5957" actId="478"/>
          <ac:spMkLst>
            <pc:docMk/>
            <pc:sldMk cId="1876171057" sldId="384"/>
            <ac:spMk id="19" creationId="{3E35567E-861A-A894-D9DD-D134B7D1123C}"/>
          </ac:spMkLst>
        </pc:spChg>
        <pc:graphicFrameChg chg="add mod modGraphic">
          <ac:chgData name="Nathanaël STILMANT" userId="6628a0ba-1b86-458a-82e6-eb24c5b56618" providerId="ADAL" clId="{733E76A7-45E2-4E9F-B28D-5A95FFF3AE17}" dt="2024-05-30T14:39:07.488" v="10013" actId="20577"/>
          <ac:graphicFrameMkLst>
            <pc:docMk/>
            <pc:sldMk cId="1876171057" sldId="384"/>
            <ac:graphicFrameMk id="6" creationId="{7693A71E-107A-605C-2093-64593AC9A9E8}"/>
          </ac:graphicFrameMkLst>
        </pc:graphicFrameChg>
        <pc:picChg chg="add mod">
          <ac:chgData name="Nathanaël STILMANT" userId="6628a0ba-1b86-458a-82e6-eb24c5b56618" providerId="ADAL" clId="{733E76A7-45E2-4E9F-B28D-5A95FFF3AE17}" dt="2024-05-30T14:38:42.643" v="9898" actId="1076"/>
          <ac:picMkLst>
            <pc:docMk/>
            <pc:sldMk cId="1876171057" sldId="384"/>
            <ac:picMk id="7" creationId="{FB582E53-43EC-98A8-67BC-CA2CA95A4DD9}"/>
          </ac:picMkLst>
        </pc:picChg>
        <pc:picChg chg="del">
          <ac:chgData name="Nathanaël STILMANT" userId="6628a0ba-1b86-458a-82e6-eb24c5b56618" providerId="ADAL" clId="{733E76A7-45E2-4E9F-B28D-5A95FFF3AE17}" dt="2024-05-30T09:15:18.791" v="5567" actId="478"/>
          <ac:picMkLst>
            <pc:docMk/>
            <pc:sldMk cId="1876171057" sldId="384"/>
            <ac:picMk id="12" creationId="{66436503-5A18-A162-7C39-C85FF7015E6D}"/>
          </ac:picMkLst>
        </pc:picChg>
        <pc:picChg chg="add del mod">
          <ac:chgData name="Nathanaël STILMANT" userId="6628a0ba-1b86-458a-82e6-eb24c5b56618" providerId="ADAL" clId="{733E76A7-45E2-4E9F-B28D-5A95FFF3AE17}" dt="2024-05-30T09:23:20.078" v="5960" actId="478"/>
          <ac:picMkLst>
            <pc:docMk/>
            <pc:sldMk cId="1876171057" sldId="384"/>
            <ac:picMk id="20" creationId="{D96699BF-593C-E453-69EC-586024D51FAB}"/>
          </ac:picMkLst>
        </pc:picChg>
        <pc:picChg chg="add mod">
          <ac:chgData name="Nathanaël STILMANT" userId="6628a0ba-1b86-458a-82e6-eb24c5b56618" providerId="ADAL" clId="{733E76A7-45E2-4E9F-B28D-5A95FFF3AE17}" dt="2024-05-30T14:38:46.838" v="9900" actId="1076"/>
          <ac:picMkLst>
            <pc:docMk/>
            <pc:sldMk cId="1876171057" sldId="384"/>
            <ac:picMk id="22" creationId="{1C700C20-A831-690F-87DF-F89C979B1F00}"/>
          </ac:picMkLst>
        </pc:picChg>
        <pc:picChg chg="add mod">
          <ac:chgData name="Nathanaël STILMANT" userId="6628a0ba-1b86-458a-82e6-eb24c5b56618" providerId="ADAL" clId="{733E76A7-45E2-4E9F-B28D-5A95FFF3AE17}" dt="2024-05-30T14:38:44.889" v="9899" actId="1076"/>
          <ac:picMkLst>
            <pc:docMk/>
            <pc:sldMk cId="1876171057" sldId="384"/>
            <ac:picMk id="23" creationId="{F0C47428-3330-A0F5-0202-F533FE36521A}"/>
          </ac:picMkLst>
        </pc:picChg>
        <pc:picChg chg="del mod">
          <ac:chgData name="Nathanaël STILMANT" userId="6628a0ba-1b86-458a-82e6-eb24c5b56618" providerId="ADAL" clId="{733E76A7-45E2-4E9F-B28D-5A95FFF3AE17}" dt="2024-05-30T09:21:06.303" v="5874" actId="478"/>
          <ac:picMkLst>
            <pc:docMk/>
            <pc:sldMk cId="1876171057" sldId="384"/>
            <ac:picMk id="1026" creationId="{E9ADC202-9B7C-64BF-63FB-ED15B170E990}"/>
          </ac:picMkLst>
        </pc:picChg>
        <pc:picChg chg="del mod">
          <ac:chgData name="Nathanaël STILMANT" userId="6628a0ba-1b86-458a-82e6-eb24c5b56618" providerId="ADAL" clId="{733E76A7-45E2-4E9F-B28D-5A95FFF3AE17}" dt="2024-05-30T09:15:17.785" v="5566" actId="478"/>
          <ac:picMkLst>
            <pc:docMk/>
            <pc:sldMk cId="1876171057" sldId="384"/>
            <ac:picMk id="1028" creationId="{0D9429ED-6BF8-E24B-BCE4-99EA40D7AC9E}"/>
          </ac:picMkLst>
        </pc:picChg>
      </pc:sldChg>
      <pc:sldChg chg="del">
        <pc:chgData name="Nathanaël STILMANT" userId="6628a0ba-1b86-458a-82e6-eb24c5b56618" providerId="ADAL" clId="{733E76A7-45E2-4E9F-B28D-5A95FFF3AE17}" dt="2024-05-27T09:35:56.229" v="66" actId="47"/>
        <pc:sldMkLst>
          <pc:docMk/>
          <pc:sldMk cId="3248878684" sldId="384"/>
        </pc:sldMkLst>
      </pc:sldChg>
      <pc:sldChg chg="modSp add modAnim">
        <pc:chgData name="Nathanaël STILMANT" userId="6628a0ba-1b86-458a-82e6-eb24c5b56618" providerId="ADAL" clId="{733E76A7-45E2-4E9F-B28D-5A95FFF3AE17}" dt="2024-05-30T14:20:09.035" v="9745"/>
        <pc:sldMkLst>
          <pc:docMk/>
          <pc:sldMk cId="1150620341" sldId="385"/>
        </pc:sldMkLst>
        <pc:graphicFrameChg chg="mod">
          <ac:chgData name="Nathanaël STILMANT" userId="6628a0ba-1b86-458a-82e6-eb24c5b56618" providerId="ADAL" clId="{733E76A7-45E2-4E9F-B28D-5A95FFF3AE17}" dt="2024-05-30T09:46:33.174" v="7024"/>
          <ac:graphicFrameMkLst>
            <pc:docMk/>
            <pc:sldMk cId="1150620341" sldId="385"/>
            <ac:graphicFrameMk id="6" creationId="{0FC3371A-2CE2-1B20-26FD-5D49DF096775}"/>
          </ac:graphicFrameMkLst>
        </pc:graphicFrameChg>
      </pc:sldChg>
      <pc:sldChg chg="del">
        <pc:chgData name="Nathanaël STILMANT" userId="6628a0ba-1b86-458a-82e6-eb24c5b56618" providerId="ADAL" clId="{733E76A7-45E2-4E9F-B28D-5A95FFF3AE17}" dt="2024-05-27T09:35:56.479" v="67" actId="47"/>
        <pc:sldMkLst>
          <pc:docMk/>
          <pc:sldMk cId="2569214691" sldId="385"/>
        </pc:sldMkLst>
      </pc:sldChg>
      <pc:sldChg chg="addSp delSp modSp add mod ord delAnim modAnim">
        <pc:chgData name="Nathanaël STILMANT" userId="6628a0ba-1b86-458a-82e6-eb24c5b56618" providerId="ADAL" clId="{733E76A7-45E2-4E9F-B28D-5A95FFF3AE17}" dt="2024-05-30T14:47:19.555" v="10021"/>
        <pc:sldMkLst>
          <pc:docMk/>
          <pc:sldMk cId="808887449" sldId="386"/>
        </pc:sldMkLst>
        <pc:spChg chg="mod">
          <ac:chgData name="Nathanaël STILMANT" userId="6628a0ba-1b86-458a-82e6-eb24c5b56618" providerId="ADAL" clId="{733E76A7-45E2-4E9F-B28D-5A95FFF3AE17}" dt="2024-05-30T09:53:48.680" v="7027" actId="403"/>
          <ac:spMkLst>
            <pc:docMk/>
            <pc:sldMk cId="808887449" sldId="386"/>
            <ac:spMk id="2" creationId="{6EF74482-0F81-B26C-824E-01BDC077ADD3}"/>
          </ac:spMkLst>
        </pc:spChg>
        <pc:spChg chg="add mod">
          <ac:chgData name="Nathanaël STILMANT" userId="6628a0ba-1b86-458a-82e6-eb24c5b56618" providerId="ADAL" clId="{733E76A7-45E2-4E9F-B28D-5A95FFF3AE17}" dt="2024-05-30T09:45:59.730" v="7014" actId="14100"/>
          <ac:spMkLst>
            <pc:docMk/>
            <pc:sldMk cId="808887449" sldId="386"/>
            <ac:spMk id="6" creationId="{977C6E51-2709-7BA0-5FBF-21E0E4AEBDB9}"/>
          </ac:spMkLst>
        </pc:spChg>
        <pc:spChg chg="del">
          <ac:chgData name="Nathanaël STILMANT" userId="6628a0ba-1b86-458a-82e6-eb24c5b56618" providerId="ADAL" clId="{733E76A7-45E2-4E9F-B28D-5A95FFF3AE17}" dt="2024-05-30T09:44:09.926" v="6723" actId="478"/>
          <ac:spMkLst>
            <pc:docMk/>
            <pc:sldMk cId="808887449" sldId="386"/>
            <ac:spMk id="8" creationId="{D8B6A3DB-FA16-F220-87AC-1C20DF033C80}"/>
          </ac:spMkLst>
        </pc:spChg>
        <pc:spChg chg="del">
          <ac:chgData name="Nathanaël STILMANT" userId="6628a0ba-1b86-458a-82e6-eb24c5b56618" providerId="ADAL" clId="{733E76A7-45E2-4E9F-B28D-5A95FFF3AE17}" dt="2024-05-30T09:44:11.560" v="6724" actId="478"/>
          <ac:spMkLst>
            <pc:docMk/>
            <pc:sldMk cId="808887449" sldId="386"/>
            <ac:spMk id="9" creationId="{B6E2B3A0-BFE8-35F0-04AB-C25C4D0CE6D8}"/>
          </ac:spMkLst>
        </pc:spChg>
        <pc:graphicFrameChg chg="del">
          <ac:chgData name="Nathanaël STILMANT" userId="6628a0ba-1b86-458a-82e6-eb24c5b56618" providerId="ADAL" clId="{733E76A7-45E2-4E9F-B28D-5A95FFF3AE17}" dt="2024-05-30T09:44:06.619" v="6722" actId="478"/>
          <ac:graphicFrameMkLst>
            <pc:docMk/>
            <pc:sldMk cId="808887449" sldId="386"/>
            <ac:graphicFrameMk id="7" creationId="{B3024E51-23F4-96BA-734B-03A874847F09}"/>
          </ac:graphicFrameMkLst>
        </pc:graphicFrameChg>
      </pc:sldChg>
      <pc:sldChg chg="del">
        <pc:chgData name="Nathanaël STILMANT" userId="6628a0ba-1b86-458a-82e6-eb24c5b56618" providerId="ADAL" clId="{733E76A7-45E2-4E9F-B28D-5A95FFF3AE17}" dt="2024-05-27T09:35:56.652" v="68" actId="47"/>
        <pc:sldMkLst>
          <pc:docMk/>
          <pc:sldMk cId="1988152578" sldId="386"/>
        </pc:sldMkLst>
      </pc:sldChg>
      <pc:sldChg chg="del">
        <pc:chgData name="Nathanaël STILMANT" userId="6628a0ba-1b86-458a-82e6-eb24c5b56618" providerId="ADAL" clId="{733E76A7-45E2-4E9F-B28D-5A95FFF3AE17}" dt="2024-05-27T09:35:56.815" v="69" actId="47"/>
        <pc:sldMkLst>
          <pc:docMk/>
          <pc:sldMk cId="722932483" sldId="387"/>
        </pc:sldMkLst>
      </pc:sldChg>
      <pc:sldChg chg="delSp modSp add mod modAnim">
        <pc:chgData name="Nathanaël STILMANT" userId="6628a0ba-1b86-458a-82e6-eb24c5b56618" providerId="ADAL" clId="{733E76A7-45E2-4E9F-B28D-5A95FFF3AE17}" dt="2024-05-30T15:07:33.118" v="10170" actId="20577"/>
        <pc:sldMkLst>
          <pc:docMk/>
          <pc:sldMk cId="2729920061" sldId="387"/>
        </pc:sldMkLst>
        <pc:spChg chg="mod">
          <ac:chgData name="Nathanaël STILMANT" userId="6628a0ba-1b86-458a-82e6-eb24c5b56618" providerId="ADAL" clId="{733E76A7-45E2-4E9F-B28D-5A95FFF3AE17}" dt="2024-05-30T15:07:33.118" v="10170" actId="20577"/>
          <ac:spMkLst>
            <pc:docMk/>
            <pc:sldMk cId="2729920061" sldId="387"/>
            <ac:spMk id="2" creationId="{6EF74482-0F81-B26C-824E-01BDC077ADD3}"/>
          </ac:spMkLst>
        </pc:spChg>
        <pc:spChg chg="mod">
          <ac:chgData name="Nathanaël STILMANT" userId="6628a0ba-1b86-458a-82e6-eb24c5b56618" providerId="ADAL" clId="{733E76A7-45E2-4E9F-B28D-5A95FFF3AE17}" dt="2024-05-30T10:20:02.407" v="7727" actId="20577"/>
          <ac:spMkLst>
            <pc:docMk/>
            <pc:sldMk cId="2729920061" sldId="387"/>
            <ac:spMk id="3" creationId="{7E7F8CC6-6149-F02F-DEC1-8D615E3CEA32}"/>
          </ac:spMkLst>
        </pc:spChg>
        <pc:graphicFrameChg chg="del modGraphic">
          <ac:chgData name="Nathanaël STILMANT" userId="6628a0ba-1b86-458a-82e6-eb24c5b56618" providerId="ADAL" clId="{733E76A7-45E2-4E9F-B28D-5A95FFF3AE17}" dt="2024-05-30T09:56:46.627" v="7080" actId="478"/>
          <ac:graphicFrameMkLst>
            <pc:docMk/>
            <pc:sldMk cId="2729920061" sldId="387"/>
            <ac:graphicFrameMk id="6" creationId="{573F18C7-9D86-1DD9-E563-97503296F573}"/>
          </ac:graphicFrameMkLst>
        </pc:graphicFrameChg>
      </pc:sldChg>
      <pc:sldChg chg="del">
        <pc:chgData name="Nathanaël STILMANT" userId="6628a0ba-1b86-458a-82e6-eb24c5b56618" providerId="ADAL" clId="{733E76A7-45E2-4E9F-B28D-5A95FFF3AE17}" dt="2024-05-27T09:35:57.689" v="70" actId="47"/>
        <pc:sldMkLst>
          <pc:docMk/>
          <pc:sldMk cId="1049801939" sldId="388"/>
        </pc:sldMkLst>
      </pc:sldChg>
      <pc:sldChg chg="addSp modSp add mod">
        <pc:chgData name="Nathanaël STILMANT" userId="6628a0ba-1b86-458a-82e6-eb24c5b56618" providerId="ADAL" clId="{733E76A7-45E2-4E9F-B28D-5A95FFF3AE17}" dt="2024-05-30T11:01:43.427" v="8267" actId="27918"/>
        <pc:sldMkLst>
          <pc:docMk/>
          <pc:sldMk cId="1840639148" sldId="388"/>
        </pc:sldMkLst>
        <pc:spChg chg="mod">
          <ac:chgData name="Nathanaël STILMANT" userId="6628a0ba-1b86-458a-82e6-eb24c5b56618" providerId="ADAL" clId="{733E76A7-45E2-4E9F-B28D-5A95FFF3AE17}" dt="2024-05-30T11:01:08.772" v="8260" actId="404"/>
          <ac:spMkLst>
            <pc:docMk/>
            <pc:sldMk cId="1840639148" sldId="388"/>
            <ac:spMk id="2" creationId="{6EF74482-0F81-B26C-824E-01BDC077ADD3}"/>
          </ac:spMkLst>
        </pc:spChg>
        <pc:spChg chg="mod">
          <ac:chgData name="Nathanaël STILMANT" userId="6628a0ba-1b86-458a-82e6-eb24c5b56618" providerId="ADAL" clId="{733E76A7-45E2-4E9F-B28D-5A95FFF3AE17}" dt="2024-05-30T10:20:06.771" v="7729" actId="20577"/>
          <ac:spMkLst>
            <pc:docMk/>
            <pc:sldMk cId="1840639148" sldId="388"/>
            <ac:spMk id="3" creationId="{7E7F8CC6-6149-F02F-DEC1-8D615E3CEA32}"/>
          </ac:spMkLst>
        </pc:spChg>
        <pc:graphicFrameChg chg="add mod">
          <ac:chgData name="Nathanaël STILMANT" userId="6628a0ba-1b86-458a-82e6-eb24c5b56618" providerId="ADAL" clId="{733E76A7-45E2-4E9F-B28D-5A95FFF3AE17}" dt="2024-05-30T11:01:11.690" v="8261" actId="14100"/>
          <ac:graphicFrameMkLst>
            <pc:docMk/>
            <pc:sldMk cId="1840639148" sldId="388"/>
            <ac:graphicFrameMk id="6" creationId="{C9A98617-B2E4-086D-7FA6-A51864713933}"/>
          </ac:graphicFrameMkLst>
        </pc:graphicFrameChg>
      </pc:sldChg>
      <pc:sldChg chg="del">
        <pc:chgData name="Nathanaël STILMANT" userId="6628a0ba-1b86-458a-82e6-eb24c5b56618" providerId="ADAL" clId="{733E76A7-45E2-4E9F-B28D-5A95FFF3AE17}" dt="2024-05-27T09:35:57.831" v="71" actId="47"/>
        <pc:sldMkLst>
          <pc:docMk/>
          <pc:sldMk cId="2460068459" sldId="389"/>
        </pc:sldMkLst>
      </pc:sldChg>
      <pc:sldChg chg="modSp add mod modNotesTx">
        <pc:chgData name="Nathanaël STILMANT" userId="6628a0ba-1b86-458a-82e6-eb24c5b56618" providerId="ADAL" clId="{733E76A7-45E2-4E9F-B28D-5A95FFF3AE17}" dt="2024-05-30T11:01:28.432" v="8264" actId="27918"/>
        <pc:sldMkLst>
          <pc:docMk/>
          <pc:sldMk cId="3220000811" sldId="389"/>
        </pc:sldMkLst>
        <pc:spChg chg="mod">
          <ac:chgData name="Nathanaël STILMANT" userId="6628a0ba-1b86-458a-82e6-eb24c5b56618" providerId="ADAL" clId="{733E76A7-45E2-4E9F-B28D-5A95FFF3AE17}" dt="2024-05-30T11:01:04.259" v="8259" actId="404"/>
          <ac:spMkLst>
            <pc:docMk/>
            <pc:sldMk cId="3220000811" sldId="389"/>
            <ac:spMk id="2" creationId="{6EF74482-0F81-B26C-824E-01BDC077ADD3}"/>
          </ac:spMkLst>
        </pc:spChg>
        <pc:spChg chg="mod">
          <ac:chgData name="Nathanaël STILMANT" userId="6628a0ba-1b86-458a-82e6-eb24c5b56618" providerId="ADAL" clId="{733E76A7-45E2-4E9F-B28D-5A95FFF3AE17}" dt="2024-05-30T11:00:59.960" v="8258" actId="1076"/>
          <ac:spMkLst>
            <pc:docMk/>
            <pc:sldMk cId="3220000811" sldId="389"/>
            <ac:spMk id="3" creationId="{7E7F8CC6-6149-F02F-DEC1-8D615E3CEA32}"/>
          </ac:spMkLst>
        </pc:spChg>
        <pc:graphicFrameChg chg="mod">
          <ac:chgData name="Nathanaël STILMANT" userId="6628a0ba-1b86-458a-82e6-eb24c5b56618" providerId="ADAL" clId="{733E76A7-45E2-4E9F-B28D-5A95FFF3AE17}" dt="2024-05-30T10:52:52.400" v="8026" actId="14100"/>
          <ac:graphicFrameMkLst>
            <pc:docMk/>
            <pc:sldMk cId="3220000811" sldId="389"/>
            <ac:graphicFrameMk id="6" creationId="{C9A98617-B2E4-086D-7FA6-A51864713933}"/>
          </ac:graphicFrameMkLst>
        </pc:graphicFrameChg>
      </pc:sldChg>
      <pc:sldChg chg="addSp delSp modSp add mod modAnim modNotesTx">
        <pc:chgData name="Nathanaël STILMANT" userId="6628a0ba-1b86-458a-82e6-eb24c5b56618" providerId="ADAL" clId="{733E76A7-45E2-4E9F-B28D-5A95FFF3AE17}" dt="2024-05-30T11:00:54.465" v="8256" actId="404"/>
        <pc:sldMkLst>
          <pc:docMk/>
          <pc:sldMk cId="57057153" sldId="390"/>
        </pc:sldMkLst>
        <pc:spChg chg="mod">
          <ac:chgData name="Nathanaël STILMANT" userId="6628a0ba-1b86-458a-82e6-eb24c5b56618" providerId="ADAL" clId="{733E76A7-45E2-4E9F-B28D-5A95FFF3AE17}" dt="2024-05-30T11:00:54.465" v="8256" actId="404"/>
          <ac:spMkLst>
            <pc:docMk/>
            <pc:sldMk cId="57057153" sldId="390"/>
            <ac:spMk id="2" creationId="{6EF74482-0F81-B26C-824E-01BDC077ADD3}"/>
          </ac:spMkLst>
        </pc:spChg>
        <pc:graphicFrameChg chg="del mod">
          <ac:chgData name="Nathanaël STILMANT" userId="6628a0ba-1b86-458a-82e6-eb24c5b56618" providerId="ADAL" clId="{733E76A7-45E2-4E9F-B28D-5A95FFF3AE17}" dt="2024-05-30T10:57:13.729" v="8163" actId="478"/>
          <ac:graphicFrameMkLst>
            <pc:docMk/>
            <pc:sldMk cId="57057153" sldId="390"/>
            <ac:graphicFrameMk id="6" creationId="{C9A98617-B2E4-086D-7FA6-A51864713933}"/>
          </ac:graphicFrameMkLst>
        </pc:graphicFrameChg>
        <pc:graphicFrameChg chg="add mod">
          <ac:chgData name="Nathanaël STILMANT" userId="6628a0ba-1b86-458a-82e6-eb24c5b56618" providerId="ADAL" clId="{733E76A7-45E2-4E9F-B28D-5A95FFF3AE17}" dt="2024-05-30T11:00:18.285" v="8220"/>
          <ac:graphicFrameMkLst>
            <pc:docMk/>
            <pc:sldMk cId="57057153" sldId="390"/>
            <ac:graphicFrameMk id="7" creationId="{3F5AA494-04B2-E522-4D02-CBD3227AA3F7}"/>
          </ac:graphicFrameMkLst>
        </pc:graphicFrameChg>
      </pc:sldChg>
      <pc:sldChg chg="del">
        <pc:chgData name="Nathanaël STILMANT" userId="6628a0ba-1b86-458a-82e6-eb24c5b56618" providerId="ADAL" clId="{733E76A7-45E2-4E9F-B28D-5A95FFF3AE17}" dt="2024-05-27T09:35:57.987" v="72" actId="47"/>
        <pc:sldMkLst>
          <pc:docMk/>
          <pc:sldMk cId="347282783" sldId="390"/>
        </pc:sldMkLst>
      </pc:sldChg>
      <pc:sldChg chg="del">
        <pc:chgData name="Nathanaël STILMANT" userId="6628a0ba-1b86-458a-82e6-eb24c5b56618" providerId="ADAL" clId="{733E76A7-45E2-4E9F-B28D-5A95FFF3AE17}" dt="2024-05-27T09:35:58.475" v="73" actId="47"/>
        <pc:sldMkLst>
          <pc:docMk/>
          <pc:sldMk cId="615660594" sldId="391"/>
        </pc:sldMkLst>
      </pc:sldChg>
      <pc:sldChg chg="addSp delSp modSp add mod delAnim modNotesTx">
        <pc:chgData name="Nathanaël STILMANT" userId="6628a0ba-1b86-458a-82e6-eb24c5b56618" providerId="ADAL" clId="{733E76A7-45E2-4E9F-B28D-5A95FFF3AE17}" dt="2024-05-30T13:29:46.544" v="8617" actId="20577"/>
        <pc:sldMkLst>
          <pc:docMk/>
          <pc:sldMk cId="3538872142" sldId="391"/>
        </pc:sldMkLst>
        <pc:spChg chg="mod">
          <ac:chgData name="Nathanaël STILMANT" userId="6628a0ba-1b86-458a-82e6-eb24c5b56618" providerId="ADAL" clId="{733E76A7-45E2-4E9F-B28D-5A95FFF3AE17}" dt="2024-05-30T13:29:46.544" v="8617" actId="20577"/>
          <ac:spMkLst>
            <pc:docMk/>
            <pc:sldMk cId="3538872142" sldId="391"/>
            <ac:spMk id="2" creationId="{6EF74482-0F81-B26C-824E-01BDC077ADD3}"/>
          </ac:spMkLst>
        </pc:spChg>
        <pc:graphicFrameChg chg="add mod">
          <ac:chgData name="Nathanaël STILMANT" userId="6628a0ba-1b86-458a-82e6-eb24c5b56618" providerId="ADAL" clId="{733E76A7-45E2-4E9F-B28D-5A95FFF3AE17}" dt="2024-05-30T11:04:21.959" v="8373" actId="14100"/>
          <ac:graphicFrameMkLst>
            <pc:docMk/>
            <pc:sldMk cId="3538872142" sldId="391"/>
            <ac:graphicFrameMk id="6" creationId="{65ACBB3D-451D-4291-82F7-988F0E5AAF72}"/>
          </ac:graphicFrameMkLst>
        </pc:graphicFrameChg>
        <pc:graphicFrameChg chg="del">
          <ac:chgData name="Nathanaël STILMANT" userId="6628a0ba-1b86-458a-82e6-eb24c5b56618" providerId="ADAL" clId="{733E76A7-45E2-4E9F-B28D-5A95FFF3AE17}" dt="2024-05-30T11:02:23.099" v="8320" actId="478"/>
          <ac:graphicFrameMkLst>
            <pc:docMk/>
            <pc:sldMk cId="3538872142" sldId="391"/>
            <ac:graphicFrameMk id="7" creationId="{3F5AA494-04B2-E522-4D02-CBD3227AA3F7}"/>
          </ac:graphicFrameMkLst>
        </pc:graphicFrameChg>
      </pc:sldChg>
      <pc:sldChg chg="del">
        <pc:chgData name="Nathanaël STILMANT" userId="6628a0ba-1b86-458a-82e6-eb24c5b56618" providerId="ADAL" clId="{733E76A7-45E2-4E9F-B28D-5A95FFF3AE17}" dt="2024-05-27T09:35:58.868" v="74" actId="47"/>
        <pc:sldMkLst>
          <pc:docMk/>
          <pc:sldMk cId="2779100825" sldId="392"/>
        </pc:sldMkLst>
      </pc:sldChg>
      <pc:sldChg chg="delSp modSp add mod modAnim modNotesTx">
        <pc:chgData name="Nathanaël STILMANT" userId="6628a0ba-1b86-458a-82e6-eb24c5b56618" providerId="ADAL" clId="{733E76A7-45E2-4E9F-B28D-5A95FFF3AE17}" dt="2024-05-30T14:29:15.599" v="9820"/>
        <pc:sldMkLst>
          <pc:docMk/>
          <pc:sldMk cId="3292986517" sldId="392"/>
        </pc:sldMkLst>
        <pc:spChg chg="mod">
          <ac:chgData name="Nathanaël STILMANT" userId="6628a0ba-1b86-458a-82e6-eb24c5b56618" providerId="ADAL" clId="{733E76A7-45E2-4E9F-B28D-5A95FFF3AE17}" dt="2024-05-30T13:33:06.120" v="8990" actId="5793"/>
          <ac:spMkLst>
            <pc:docMk/>
            <pc:sldMk cId="3292986517" sldId="392"/>
            <ac:spMk id="2" creationId="{6EF74482-0F81-B26C-824E-01BDC077ADD3}"/>
          </ac:spMkLst>
        </pc:spChg>
        <pc:spChg chg="mod">
          <ac:chgData name="Nathanaël STILMANT" userId="6628a0ba-1b86-458a-82e6-eb24c5b56618" providerId="ADAL" clId="{733E76A7-45E2-4E9F-B28D-5A95FFF3AE17}" dt="2024-05-30T11:06:10.497" v="8614" actId="20577"/>
          <ac:spMkLst>
            <pc:docMk/>
            <pc:sldMk cId="3292986517" sldId="392"/>
            <ac:spMk id="3" creationId="{7E7F8CC6-6149-F02F-DEC1-8D615E3CEA32}"/>
          </ac:spMkLst>
        </pc:spChg>
        <pc:graphicFrameChg chg="del">
          <ac:chgData name="Nathanaël STILMANT" userId="6628a0ba-1b86-458a-82e6-eb24c5b56618" providerId="ADAL" clId="{733E76A7-45E2-4E9F-B28D-5A95FFF3AE17}" dt="2024-05-30T11:06:16.044" v="8615" actId="478"/>
          <ac:graphicFrameMkLst>
            <pc:docMk/>
            <pc:sldMk cId="3292986517" sldId="392"/>
            <ac:graphicFrameMk id="6" creationId="{65ACBB3D-451D-4291-82F7-988F0E5AAF72}"/>
          </ac:graphicFrameMkLst>
        </pc:graphicFrameChg>
      </pc:sldChg>
      <pc:sldChg chg="modSp add mod modAnim">
        <pc:chgData name="Nathanaël STILMANT" userId="6628a0ba-1b86-458a-82e6-eb24c5b56618" providerId="ADAL" clId="{733E76A7-45E2-4E9F-B28D-5A95FFF3AE17}" dt="2024-05-30T14:29:38.197" v="9825"/>
        <pc:sldMkLst>
          <pc:docMk/>
          <pc:sldMk cId="2007825684" sldId="393"/>
        </pc:sldMkLst>
        <pc:spChg chg="mod">
          <ac:chgData name="Nathanaël STILMANT" userId="6628a0ba-1b86-458a-82e6-eb24c5b56618" providerId="ADAL" clId="{733E76A7-45E2-4E9F-B28D-5A95FFF3AE17}" dt="2024-05-30T14:29:24.402" v="9822" actId="20577"/>
          <ac:spMkLst>
            <pc:docMk/>
            <pc:sldMk cId="2007825684" sldId="393"/>
            <ac:spMk id="2" creationId="{6EF74482-0F81-B26C-824E-01BDC077ADD3}"/>
          </ac:spMkLst>
        </pc:spChg>
      </pc:sldChg>
      <pc:sldChg chg="modSp add mod">
        <pc:chgData name="Nathanaël STILMANT" userId="6628a0ba-1b86-458a-82e6-eb24c5b56618" providerId="ADAL" clId="{733E76A7-45E2-4E9F-B28D-5A95FFF3AE17}" dt="2024-05-30T14:07:27.277" v="9717" actId="404"/>
        <pc:sldMkLst>
          <pc:docMk/>
          <pc:sldMk cId="2482292294" sldId="394"/>
        </pc:sldMkLst>
        <pc:spChg chg="mod">
          <ac:chgData name="Nathanaël STILMANT" userId="6628a0ba-1b86-458a-82e6-eb24c5b56618" providerId="ADAL" clId="{733E76A7-45E2-4E9F-B28D-5A95FFF3AE17}" dt="2024-05-30T14:07:27.277" v="9717" actId="404"/>
          <ac:spMkLst>
            <pc:docMk/>
            <pc:sldMk cId="2482292294" sldId="394"/>
            <ac:spMk id="2" creationId="{6EF74482-0F81-B26C-824E-01BDC077ADD3}"/>
          </ac:spMkLst>
        </pc:spChg>
      </pc:sldChg>
      <pc:sldChg chg="addSp delSp modSp add mod ord delAnim">
        <pc:chgData name="Nathanaël STILMANT" userId="6628a0ba-1b86-458a-82e6-eb24c5b56618" providerId="ADAL" clId="{733E76A7-45E2-4E9F-B28D-5A95FFF3AE17}" dt="2024-05-30T14:49:41.048" v="10149" actId="14100"/>
        <pc:sldMkLst>
          <pc:docMk/>
          <pc:sldMk cId="1767495465" sldId="395"/>
        </pc:sldMkLst>
        <pc:spChg chg="mod">
          <ac:chgData name="Nathanaël STILMANT" userId="6628a0ba-1b86-458a-82e6-eb24c5b56618" providerId="ADAL" clId="{733E76A7-45E2-4E9F-B28D-5A95FFF3AE17}" dt="2024-05-30T14:48:30.407" v="10132" actId="20577"/>
          <ac:spMkLst>
            <pc:docMk/>
            <pc:sldMk cId="1767495465" sldId="395"/>
            <ac:spMk id="2" creationId="{6EF74482-0F81-B26C-824E-01BDC077ADD3}"/>
          </ac:spMkLst>
        </pc:spChg>
        <pc:graphicFrameChg chg="del">
          <ac:chgData name="Nathanaël STILMANT" userId="6628a0ba-1b86-458a-82e6-eb24c5b56618" providerId="ADAL" clId="{733E76A7-45E2-4E9F-B28D-5A95FFF3AE17}" dt="2024-05-30T14:48:10.680" v="10027" actId="478"/>
          <ac:graphicFrameMkLst>
            <pc:docMk/>
            <pc:sldMk cId="1767495465" sldId="395"/>
            <ac:graphicFrameMk id="6" creationId="{0FC3371A-2CE2-1B20-26FD-5D49DF096775}"/>
          </ac:graphicFrameMkLst>
        </pc:graphicFrameChg>
        <pc:picChg chg="add mod modCrop">
          <ac:chgData name="Nathanaël STILMANT" userId="6628a0ba-1b86-458a-82e6-eb24c5b56618" providerId="ADAL" clId="{733E76A7-45E2-4E9F-B28D-5A95FFF3AE17}" dt="2024-05-30T14:49:38.445" v="10148" actId="1076"/>
          <ac:picMkLst>
            <pc:docMk/>
            <pc:sldMk cId="1767495465" sldId="395"/>
            <ac:picMk id="8" creationId="{E46640D2-1666-12B7-0BF9-B64B26B1D462}"/>
          </ac:picMkLst>
        </pc:picChg>
        <pc:picChg chg="add mod modCrop">
          <ac:chgData name="Nathanaël STILMANT" userId="6628a0ba-1b86-458a-82e6-eb24c5b56618" providerId="ADAL" clId="{733E76A7-45E2-4E9F-B28D-5A95FFF3AE17}" dt="2024-05-30T14:49:41.048" v="10149" actId="14100"/>
          <ac:picMkLst>
            <pc:docMk/>
            <pc:sldMk cId="1767495465" sldId="395"/>
            <ac:picMk id="9" creationId="{5D1BD4F7-BC69-04B8-F020-791D1667F3BC}"/>
          </ac:picMkLst>
        </pc:picChg>
      </pc:sldChg>
    </pc:docChg>
  </pc:docChgLst>
  <pc:docChgLst>
    <pc:chgData name="Nathanaël STILMANT" userId="6628a0ba-1b86-458a-82e6-eb24c5b56618" providerId="ADAL" clId="{8EBB03AD-6554-45AC-8057-D9A8B407F2C3}"/>
    <pc:docChg chg="undo redo custSel addSld delSld modSld sldOrd">
      <pc:chgData name="Nathanaël STILMANT" userId="6628a0ba-1b86-458a-82e6-eb24c5b56618" providerId="ADAL" clId="{8EBB03AD-6554-45AC-8057-D9A8B407F2C3}" dt="2023-05-04T17:22:51.756" v="4565" actId="5793"/>
      <pc:docMkLst>
        <pc:docMk/>
      </pc:docMkLst>
      <pc:sldChg chg="modSp mod modNotesTx">
        <pc:chgData name="Nathanaël STILMANT" userId="6628a0ba-1b86-458a-82e6-eb24c5b56618" providerId="ADAL" clId="{8EBB03AD-6554-45AC-8057-D9A8B407F2C3}" dt="2023-05-04T17:21:40.929" v="4551" actId="20577"/>
        <pc:sldMkLst>
          <pc:docMk/>
          <pc:sldMk cId="1098879386" sldId="358"/>
        </pc:sldMkLst>
        <pc:spChg chg="mod">
          <ac:chgData name="Nathanaël STILMANT" userId="6628a0ba-1b86-458a-82e6-eb24c5b56618" providerId="ADAL" clId="{8EBB03AD-6554-45AC-8057-D9A8B407F2C3}" dt="2023-05-02T16:18:30.894" v="2928" actId="114"/>
          <ac:spMkLst>
            <pc:docMk/>
            <pc:sldMk cId="1098879386" sldId="358"/>
            <ac:spMk id="2" creationId="{2CACDACD-565B-F612-156E-5150BE08A448}"/>
          </ac:spMkLst>
        </pc:spChg>
        <pc:spChg chg="mod">
          <ac:chgData name="Nathanaël STILMANT" userId="6628a0ba-1b86-458a-82e6-eb24c5b56618" providerId="ADAL" clId="{8EBB03AD-6554-45AC-8057-D9A8B407F2C3}" dt="2023-04-18T15:43:47.875" v="8" actId="20577"/>
          <ac:spMkLst>
            <pc:docMk/>
            <pc:sldMk cId="1098879386" sldId="358"/>
            <ac:spMk id="3" creationId="{9F06C9FD-436A-D780-87DA-9A6A1763C8BC}"/>
          </ac:spMkLst>
        </pc:spChg>
      </pc:sldChg>
      <pc:sldChg chg="del">
        <pc:chgData name="Nathanaël STILMANT" userId="6628a0ba-1b86-458a-82e6-eb24c5b56618" providerId="ADAL" clId="{8EBB03AD-6554-45AC-8057-D9A8B407F2C3}" dt="2023-04-18T15:42:45.844" v="0" actId="2696"/>
        <pc:sldMkLst>
          <pc:docMk/>
          <pc:sldMk cId="1465683853" sldId="359"/>
        </pc:sldMkLst>
      </pc:sldChg>
      <pc:sldChg chg="del">
        <pc:chgData name="Nathanaël STILMANT" userId="6628a0ba-1b86-458a-82e6-eb24c5b56618" providerId="ADAL" clId="{8EBB03AD-6554-45AC-8057-D9A8B407F2C3}" dt="2023-04-18T15:42:45.844" v="0" actId="2696"/>
        <pc:sldMkLst>
          <pc:docMk/>
          <pc:sldMk cId="3773727867" sldId="360"/>
        </pc:sldMkLst>
      </pc:sldChg>
      <pc:sldChg chg="del">
        <pc:chgData name="Nathanaël STILMANT" userId="6628a0ba-1b86-458a-82e6-eb24c5b56618" providerId="ADAL" clId="{8EBB03AD-6554-45AC-8057-D9A8B407F2C3}" dt="2023-04-18T15:42:45.844" v="0" actId="2696"/>
        <pc:sldMkLst>
          <pc:docMk/>
          <pc:sldMk cId="4007381203" sldId="361"/>
        </pc:sldMkLst>
      </pc:sldChg>
      <pc:sldChg chg="del">
        <pc:chgData name="Nathanaël STILMANT" userId="6628a0ba-1b86-458a-82e6-eb24c5b56618" providerId="ADAL" clId="{8EBB03AD-6554-45AC-8057-D9A8B407F2C3}" dt="2023-04-18T15:42:45.844" v="0" actId="2696"/>
        <pc:sldMkLst>
          <pc:docMk/>
          <pc:sldMk cId="1521696808" sldId="362"/>
        </pc:sldMkLst>
      </pc:sldChg>
      <pc:sldChg chg="del">
        <pc:chgData name="Nathanaël STILMANT" userId="6628a0ba-1b86-458a-82e6-eb24c5b56618" providerId="ADAL" clId="{8EBB03AD-6554-45AC-8057-D9A8B407F2C3}" dt="2023-04-18T15:42:45.844" v="0" actId="2696"/>
        <pc:sldMkLst>
          <pc:docMk/>
          <pc:sldMk cId="3321768415" sldId="363"/>
        </pc:sldMkLst>
      </pc:sldChg>
      <pc:sldChg chg="del">
        <pc:chgData name="Nathanaël STILMANT" userId="6628a0ba-1b86-458a-82e6-eb24c5b56618" providerId="ADAL" clId="{8EBB03AD-6554-45AC-8057-D9A8B407F2C3}" dt="2023-04-18T15:42:45.844" v="0" actId="2696"/>
        <pc:sldMkLst>
          <pc:docMk/>
          <pc:sldMk cId="2131764892" sldId="364"/>
        </pc:sldMkLst>
      </pc:sldChg>
      <pc:sldChg chg="del">
        <pc:chgData name="Nathanaël STILMANT" userId="6628a0ba-1b86-458a-82e6-eb24c5b56618" providerId="ADAL" clId="{8EBB03AD-6554-45AC-8057-D9A8B407F2C3}" dt="2023-04-18T15:42:45.844" v="0" actId="2696"/>
        <pc:sldMkLst>
          <pc:docMk/>
          <pc:sldMk cId="2297496282" sldId="365"/>
        </pc:sldMkLst>
      </pc:sldChg>
      <pc:sldChg chg="del">
        <pc:chgData name="Nathanaël STILMANT" userId="6628a0ba-1b86-458a-82e6-eb24c5b56618" providerId="ADAL" clId="{8EBB03AD-6554-45AC-8057-D9A8B407F2C3}" dt="2023-04-18T15:42:45.844" v="0" actId="2696"/>
        <pc:sldMkLst>
          <pc:docMk/>
          <pc:sldMk cId="4090054952" sldId="366"/>
        </pc:sldMkLst>
      </pc:sldChg>
      <pc:sldChg chg="del">
        <pc:chgData name="Nathanaël STILMANT" userId="6628a0ba-1b86-458a-82e6-eb24c5b56618" providerId="ADAL" clId="{8EBB03AD-6554-45AC-8057-D9A8B407F2C3}" dt="2023-04-18T15:42:45.844" v="0" actId="2696"/>
        <pc:sldMkLst>
          <pc:docMk/>
          <pc:sldMk cId="2931670554" sldId="367"/>
        </pc:sldMkLst>
      </pc:sldChg>
      <pc:sldChg chg="del">
        <pc:chgData name="Nathanaël STILMANT" userId="6628a0ba-1b86-458a-82e6-eb24c5b56618" providerId="ADAL" clId="{8EBB03AD-6554-45AC-8057-D9A8B407F2C3}" dt="2023-04-18T15:42:45.844" v="0" actId="2696"/>
        <pc:sldMkLst>
          <pc:docMk/>
          <pc:sldMk cId="720690017" sldId="368"/>
        </pc:sldMkLst>
      </pc:sldChg>
      <pc:sldChg chg="del">
        <pc:chgData name="Nathanaël STILMANT" userId="6628a0ba-1b86-458a-82e6-eb24c5b56618" providerId="ADAL" clId="{8EBB03AD-6554-45AC-8057-D9A8B407F2C3}" dt="2023-04-18T15:42:45.844" v="0" actId="2696"/>
        <pc:sldMkLst>
          <pc:docMk/>
          <pc:sldMk cId="2430996379" sldId="369"/>
        </pc:sldMkLst>
      </pc:sldChg>
      <pc:sldChg chg="del">
        <pc:chgData name="Nathanaël STILMANT" userId="6628a0ba-1b86-458a-82e6-eb24c5b56618" providerId="ADAL" clId="{8EBB03AD-6554-45AC-8057-D9A8B407F2C3}" dt="2023-04-18T15:42:45.844" v="0" actId="2696"/>
        <pc:sldMkLst>
          <pc:docMk/>
          <pc:sldMk cId="3297727822" sldId="370"/>
        </pc:sldMkLst>
      </pc:sldChg>
      <pc:sldChg chg="del">
        <pc:chgData name="Nathanaël STILMANT" userId="6628a0ba-1b86-458a-82e6-eb24c5b56618" providerId="ADAL" clId="{8EBB03AD-6554-45AC-8057-D9A8B407F2C3}" dt="2023-04-18T15:42:45.844" v="0" actId="2696"/>
        <pc:sldMkLst>
          <pc:docMk/>
          <pc:sldMk cId="966679202" sldId="371"/>
        </pc:sldMkLst>
      </pc:sldChg>
      <pc:sldChg chg="del">
        <pc:chgData name="Nathanaël STILMANT" userId="6628a0ba-1b86-458a-82e6-eb24c5b56618" providerId="ADAL" clId="{8EBB03AD-6554-45AC-8057-D9A8B407F2C3}" dt="2023-04-18T15:42:45.844" v="0" actId="2696"/>
        <pc:sldMkLst>
          <pc:docMk/>
          <pc:sldMk cId="193470748" sldId="372"/>
        </pc:sldMkLst>
      </pc:sldChg>
      <pc:sldChg chg="del">
        <pc:chgData name="Nathanaël STILMANT" userId="6628a0ba-1b86-458a-82e6-eb24c5b56618" providerId="ADAL" clId="{8EBB03AD-6554-45AC-8057-D9A8B407F2C3}" dt="2023-04-18T15:42:45.844" v="0" actId="2696"/>
        <pc:sldMkLst>
          <pc:docMk/>
          <pc:sldMk cId="1670466799" sldId="373"/>
        </pc:sldMkLst>
      </pc:sldChg>
      <pc:sldChg chg="del">
        <pc:chgData name="Nathanaël STILMANT" userId="6628a0ba-1b86-458a-82e6-eb24c5b56618" providerId="ADAL" clId="{8EBB03AD-6554-45AC-8057-D9A8B407F2C3}" dt="2023-04-18T15:42:45.844" v="0" actId="2696"/>
        <pc:sldMkLst>
          <pc:docMk/>
          <pc:sldMk cId="1592020786" sldId="374"/>
        </pc:sldMkLst>
      </pc:sldChg>
      <pc:sldChg chg="del">
        <pc:chgData name="Nathanaël STILMANT" userId="6628a0ba-1b86-458a-82e6-eb24c5b56618" providerId="ADAL" clId="{8EBB03AD-6554-45AC-8057-D9A8B407F2C3}" dt="2023-04-18T15:42:45.844" v="0" actId="2696"/>
        <pc:sldMkLst>
          <pc:docMk/>
          <pc:sldMk cId="3044982020" sldId="375"/>
        </pc:sldMkLst>
      </pc:sldChg>
      <pc:sldChg chg="modSp add del mod">
        <pc:chgData name="Nathanaël STILMANT" userId="6628a0ba-1b86-458a-82e6-eb24c5b56618" providerId="ADAL" clId="{8EBB03AD-6554-45AC-8057-D9A8B407F2C3}" dt="2023-05-04T17:19:52.190" v="4550" actId="403"/>
        <pc:sldMkLst>
          <pc:docMk/>
          <pc:sldMk cId="2551019698" sldId="376"/>
        </pc:sldMkLst>
        <pc:spChg chg="mod">
          <ac:chgData name="Nathanaël STILMANT" userId="6628a0ba-1b86-458a-82e6-eb24c5b56618" providerId="ADAL" clId="{8EBB03AD-6554-45AC-8057-D9A8B407F2C3}" dt="2023-05-04T17:19:52.190" v="4550" actId="403"/>
          <ac:spMkLst>
            <pc:docMk/>
            <pc:sldMk cId="2551019698" sldId="376"/>
            <ac:spMk id="2" creationId="{174E284B-E9FC-9A0F-A6BB-554C60943C99}"/>
          </ac:spMkLst>
        </pc:spChg>
        <pc:spChg chg="mod">
          <ac:chgData name="Nathanaël STILMANT" userId="6628a0ba-1b86-458a-82e6-eb24c5b56618" providerId="ADAL" clId="{8EBB03AD-6554-45AC-8057-D9A8B407F2C3}" dt="2023-05-02T16:22:51.443" v="3044" actId="20577"/>
          <ac:spMkLst>
            <pc:docMk/>
            <pc:sldMk cId="2551019698" sldId="376"/>
            <ac:spMk id="3" creationId="{024EECC6-8E6C-6C05-CCD9-845376F8897B}"/>
          </ac:spMkLst>
        </pc:spChg>
      </pc:sldChg>
      <pc:sldChg chg="del">
        <pc:chgData name="Nathanaël STILMANT" userId="6628a0ba-1b86-458a-82e6-eb24c5b56618" providerId="ADAL" clId="{8EBB03AD-6554-45AC-8057-D9A8B407F2C3}" dt="2023-04-18T15:42:45.844" v="0" actId="2696"/>
        <pc:sldMkLst>
          <pc:docMk/>
          <pc:sldMk cId="457270646" sldId="377"/>
        </pc:sldMkLst>
      </pc:sldChg>
      <pc:sldChg chg="addSp delSp modSp add mod modNotesTx">
        <pc:chgData name="Nathanaël STILMANT" userId="6628a0ba-1b86-458a-82e6-eb24c5b56618" providerId="ADAL" clId="{8EBB03AD-6554-45AC-8057-D9A8B407F2C3}" dt="2023-05-04T17:21:48.716" v="4552" actId="20577"/>
        <pc:sldMkLst>
          <pc:docMk/>
          <pc:sldMk cId="2593003308" sldId="377"/>
        </pc:sldMkLst>
        <pc:spChg chg="mod">
          <ac:chgData name="Nathanaël STILMANT" userId="6628a0ba-1b86-458a-82e6-eb24c5b56618" providerId="ADAL" clId="{8EBB03AD-6554-45AC-8057-D9A8B407F2C3}" dt="2023-04-18T16:06:28.366" v="335" actId="20577"/>
          <ac:spMkLst>
            <pc:docMk/>
            <pc:sldMk cId="2593003308" sldId="377"/>
            <ac:spMk id="2" creationId="{2CACDACD-565B-F612-156E-5150BE08A448}"/>
          </ac:spMkLst>
        </pc:spChg>
        <pc:spChg chg="mod">
          <ac:chgData name="Nathanaël STILMANT" userId="6628a0ba-1b86-458a-82e6-eb24c5b56618" providerId="ADAL" clId="{8EBB03AD-6554-45AC-8057-D9A8B407F2C3}" dt="2023-04-18T16:29:12.523" v="553" actId="20577"/>
          <ac:spMkLst>
            <pc:docMk/>
            <pc:sldMk cId="2593003308" sldId="377"/>
            <ac:spMk id="3" creationId="{9F06C9FD-436A-D780-87DA-9A6A1763C8BC}"/>
          </ac:spMkLst>
        </pc:spChg>
        <pc:spChg chg="add del mod">
          <ac:chgData name="Nathanaël STILMANT" userId="6628a0ba-1b86-458a-82e6-eb24c5b56618" providerId="ADAL" clId="{8EBB03AD-6554-45AC-8057-D9A8B407F2C3}" dt="2023-04-18T16:23:15.909" v="409" actId="478"/>
          <ac:spMkLst>
            <pc:docMk/>
            <pc:sldMk cId="2593003308" sldId="377"/>
            <ac:spMk id="8" creationId="{C96F8A80-34CE-E99D-B500-CA6A2984149F}"/>
          </ac:spMkLst>
        </pc:spChg>
        <pc:spChg chg="add del mod">
          <ac:chgData name="Nathanaël STILMANT" userId="6628a0ba-1b86-458a-82e6-eb24c5b56618" providerId="ADAL" clId="{8EBB03AD-6554-45AC-8057-D9A8B407F2C3}" dt="2023-04-18T16:24:18.628" v="418" actId="478"/>
          <ac:spMkLst>
            <pc:docMk/>
            <pc:sldMk cId="2593003308" sldId="377"/>
            <ac:spMk id="16" creationId="{725A4EA2-271F-8A3F-D1C1-53F437BE6941}"/>
          </ac:spMkLst>
        </pc:spChg>
        <pc:spChg chg="add mod">
          <ac:chgData name="Nathanaël STILMANT" userId="6628a0ba-1b86-458a-82e6-eb24c5b56618" providerId="ADAL" clId="{8EBB03AD-6554-45AC-8057-D9A8B407F2C3}" dt="2023-04-18T16:25:55.243" v="435" actId="14100"/>
          <ac:spMkLst>
            <pc:docMk/>
            <pc:sldMk cId="2593003308" sldId="377"/>
            <ac:spMk id="18" creationId="{9258172A-D688-F410-6F88-F3CA36E163D8}"/>
          </ac:spMkLst>
        </pc:spChg>
        <pc:spChg chg="add mod">
          <ac:chgData name="Nathanaël STILMANT" userId="6628a0ba-1b86-458a-82e6-eb24c5b56618" providerId="ADAL" clId="{8EBB03AD-6554-45AC-8057-D9A8B407F2C3}" dt="2023-04-18T16:26:26.171" v="442" actId="14100"/>
          <ac:spMkLst>
            <pc:docMk/>
            <pc:sldMk cId="2593003308" sldId="377"/>
            <ac:spMk id="19" creationId="{D75A4C55-3246-9585-04A9-B870FC0633AA}"/>
          </ac:spMkLst>
        </pc:spChg>
        <pc:graphicFrameChg chg="add del mod modGraphic">
          <ac:chgData name="Nathanaël STILMANT" userId="6628a0ba-1b86-458a-82e6-eb24c5b56618" providerId="ADAL" clId="{8EBB03AD-6554-45AC-8057-D9A8B407F2C3}" dt="2023-04-18T16:17:24.768" v="338" actId="478"/>
          <ac:graphicFrameMkLst>
            <pc:docMk/>
            <pc:sldMk cId="2593003308" sldId="377"/>
            <ac:graphicFrameMk id="6" creationId="{C9A82FBF-C166-185D-3A78-ACD6BB7308E7}"/>
          </ac:graphicFrameMkLst>
        </pc:graphicFrameChg>
        <pc:graphicFrameChg chg="add mod modGraphic">
          <ac:chgData name="Nathanaël STILMANT" userId="6628a0ba-1b86-458a-82e6-eb24c5b56618" providerId="ADAL" clId="{8EBB03AD-6554-45AC-8057-D9A8B407F2C3}" dt="2023-05-02T12:21:29.876" v="1020" actId="20577"/>
          <ac:graphicFrameMkLst>
            <pc:docMk/>
            <pc:sldMk cId="2593003308" sldId="377"/>
            <ac:graphicFrameMk id="7" creationId="{87C90DA6-1BBE-D7B7-AA0B-65DD75323529}"/>
          </ac:graphicFrameMkLst>
        </pc:graphicFrameChg>
        <pc:graphicFrameChg chg="add del mod modGraphic">
          <ac:chgData name="Nathanaël STILMANT" userId="6628a0ba-1b86-458a-82e6-eb24c5b56618" providerId="ADAL" clId="{8EBB03AD-6554-45AC-8057-D9A8B407F2C3}" dt="2023-04-18T16:25:09.444" v="427" actId="478"/>
          <ac:graphicFrameMkLst>
            <pc:docMk/>
            <pc:sldMk cId="2593003308" sldId="377"/>
            <ac:graphicFrameMk id="17" creationId="{886E68B1-A13C-0A59-BA2B-68B3AA47030B}"/>
          </ac:graphicFrameMkLst>
        </pc:graphicFrameChg>
        <pc:cxnChg chg="add del mod">
          <ac:chgData name="Nathanaël STILMANT" userId="6628a0ba-1b86-458a-82e6-eb24c5b56618" providerId="ADAL" clId="{8EBB03AD-6554-45AC-8057-D9A8B407F2C3}" dt="2023-04-18T16:24:01.891" v="416" actId="478"/>
          <ac:cxnSpMkLst>
            <pc:docMk/>
            <pc:sldMk cId="2593003308" sldId="377"/>
            <ac:cxnSpMk id="10" creationId="{8528983C-8CEC-267B-4DF3-EC664E14D070}"/>
          </ac:cxnSpMkLst>
        </pc:cxnChg>
      </pc:sldChg>
      <pc:sldChg chg="delSp modSp add mod modNotesTx">
        <pc:chgData name="Nathanaël STILMANT" userId="6628a0ba-1b86-458a-82e6-eb24c5b56618" providerId="ADAL" clId="{8EBB03AD-6554-45AC-8057-D9A8B407F2C3}" dt="2023-05-04T15:28:19.651" v="3369" actId="113"/>
        <pc:sldMkLst>
          <pc:docMk/>
          <pc:sldMk cId="826226687" sldId="378"/>
        </pc:sldMkLst>
        <pc:spChg chg="mod">
          <ac:chgData name="Nathanaël STILMANT" userId="6628a0ba-1b86-458a-82e6-eb24c5b56618" providerId="ADAL" clId="{8EBB03AD-6554-45AC-8057-D9A8B407F2C3}" dt="2023-05-04T15:28:19.651" v="3369" actId="113"/>
          <ac:spMkLst>
            <pc:docMk/>
            <pc:sldMk cId="826226687" sldId="378"/>
            <ac:spMk id="2" creationId="{2CACDACD-565B-F612-156E-5150BE08A448}"/>
          </ac:spMkLst>
        </pc:spChg>
        <pc:spChg chg="mod">
          <ac:chgData name="Nathanaël STILMANT" userId="6628a0ba-1b86-458a-82e6-eb24c5b56618" providerId="ADAL" clId="{8EBB03AD-6554-45AC-8057-D9A8B407F2C3}" dt="2023-04-18T16:29:17.572" v="554"/>
          <ac:spMkLst>
            <pc:docMk/>
            <pc:sldMk cId="826226687" sldId="378"/>
            <ac:spMk id="3" creationId="{9F06C9FD-436A-D780-87DA-9A6A1763C8BC}"/>
          </ac:spMkLst>
        </pc:spChg>
        <pc:spChg chg="del">
          <ac:chgData name="Nathanaël STILMANT" userId="6628a0ba-1b86-458a-82e6-eb24c5b56618" providerId="ADAL" clId="{8EBB03AD-6554-45AC-8057-D9A8B407F2C3}" dt="2023-04-18T16:28:27.452" v="533" actId="478"/>
          <ac:spMkLst>
            <pc:docMk/>
            <pc:sldMk cId="826226687" sldId="378"/>
            <ac:spMk id="18" creationId="{9258172A-D688-F410-6F88-F3CA36E163D8}"/>
          </ac:spMkLst>
        </pc:spChg>
        <pc:spChg chg="del">
          <ac:chgData name="Nathanaël STILMANT" userId="6628a0ba-1b86-458a-82e6-eb24c5b56618" providerId="ADAL" clId="{8EBB03AD-6554-45AC-8057-D9A8B407F2C3}" dt="2023-04-18T16:28:26.380" v="531" actId="478"/>
          <ac:spMkLst>
            <pc:docMk/>
            <pc:sldMk cId="826226687" sldId="378"/>
            <ac:spMk id="19" creationId="{D75A4C55-3246-9585-04A9-B870FC0633AA}"/>
          </ac:spMkLst>
        </pc:spChg>
        <pc:graphicFrameChg chg="del">
          <ac:chgData name="Nathanaël STILMANT" userId="6628a0ba-1b86-458a-82e6-eb24c5b56618" providerId="ADAL" clId="{8EBB03AD-6554-45AC-8057-D9A8B407F2C3}" dt="2023-04-18T16:28:24.268" v="530" actId="478"/>
          <ac:graphicFrameMkLst>
            <pc:docMk/>
            <pc:sldMk cId="826226687" sldId="378"/>
            <ac:graphicFrameMk id="7" creationId="{87C90DA6-1BBE-D7B7-AA0B-65DD75323529}"/>
          </ac:graphicFrameMkLst>
        </pc:graphicFrameChg>
      </pc:sldChg>
      <pc:sldChg chg="modSp add mod modNotesTx">
        <pc:chgData name="Nathanaël STILMANT" userId="6628a0ba-1b86-458a-82e6-eb24c5b56618" providerId="ADAL" clId="{8EBB03AD-6554-45AC-8057-D9A8B407F2C3}" dt="2023-05-02T16:21:39.569" v="3019"/>
        <pc:sldMkLst>
          <pc:docMk/>
          <pc:sldMk cId="700909192" sldId="379"/>
        </pc:sldMkLst>
        <pc:spChg chg="mod">
          <ac:chgData name="Nathanaël STILMANT" userId="6628a0ba-1b86-458a-82e6-eb24c5b56618" providerId="ADAL" clId="{8EBB03AD-6554-45AC-8057-D9A8B407F2C3}" dt="2023-05-02T16:21:39.569" v="3019"/>
          <ac:spMkLst>
            <pc:docMk/>
            <pc:sldMk cId="700909192" sldId="379"/>
            <ac:spMk id="2" creationId="{2CACDACD-565B-F612-156E-5150BE08A448}"/>
          </ac:spMkLst>
        </pc:spChg>
        <pc:spChg chg="mod">
          <ac:chgData name="Nathanaël STILMANT" userId="6628a0ba-1b86-458a-82e6-eb24c5b56618" providerId="ADAL" clId="{8EBB03AD-6554-45AC-8057-D9A8B407F2C3}" dt="2023-04-18T16:38:06.299" v="621" actId="20577"/>
          <ac:spMkLst>
            <pc:docMk/>
            <pc:sldMk cId="700909192" sldId="379"/>
            <ac:spMk id="3" creationId="{9F06C9FD-436A-D780-87DA-9A6A1763C8BC}"/>
          </ac:spMkLst>
        </pc:spChg>
      </pc:sldChg>
      <pc:sldChg chg="addSp modSp add mod ord modNotesTx">
        <pc:chgData name="Nathanaël STILMANT" userId="6628a0ba-1b86-458a-82e6-eb24c5b56618" providerId="ADAL" clId="{8EBB03AD-6554-45AC-8057-D9A8B407F2C3}" dt="2023-05-02T13:14:32.642" v="1369"/>
        <pc:sldMkLst>
          <pc:docMk/>
          <pc:sldMk cId="1865093089" sldId="380"/>
        </pc:sldMkLst>
        <pc:spChg chg="mod">
          <ac:chgData name="Nathanaël STILMANT" userId="6628a0ba-1b86-458a-82e6-eb24c5b56618" providerId="ADAL" clId="{8EBB03AD-6554-45AC-8057-D9A8B407F2C3}" dt="2023-05-02T13:13:47.753" v="1353" actId="20577"/>
          <ac:spMkLst>
            <pc:docMk/>
            <pc:sldMk cId="1865093089" sldId="380"/>
            <ac:spMk id="2" creationId="{2CACDACD-565B-F612-156E-5150BE08A448}"/>
          </ac:spMkLst>
        </pc:spChg>
        <pc:spChg chg="add mod">
          <ac:chgData name="Nathanaël STILMANT" userId="6628a0ba-1b86-458a-82e6-eb24c5b56618" providerId="ADAL" clId="{8EBB03AD-6554-45AC-8057-D9A8B407F2C3}" dt="2023-05-02T13:13:54.431" v="1355" actId="1076"/>
          <ac:spMkLst>
            <pc:docMk/>
            <pc:sldMk cId="1865093089" sldId="380"/>
            <ac:spMk id="7" creationId="{7480AF4C-7B90-7796-8E50-A7E9F98268E8}"/>
          </ac:spMkLst>
        </pc:spChg>
        <pc:graphicFrameChg chg="add mod modGraphic">
          <ac:chgData name="Nathanaël STILMANT" userId="6628a0ba-1b86-458a-82e6-eb24c5b56618" providerId="ADAL" clId="{8EBB03AD-6554-45AC-8057-D9A8B407F2C3}" dt="2023-05-02T13:13:51.363" v="1354" actId="14100"/>
          <ac:graphicFrameMkLst>
            <pc:docMk/>
            <pc:sldMk cId="1865093089" sldId="380"/>
            <ac:graphicFrameMk id="6" creationId="{09B5DB5F-2696-1772-38AD-DED7E334B9DD}"/>
          </ac:graphicFrameMkLst>
        </pc:graphicFrameChg>
      </pc:sldChg>
      <pc:sldChg chg="addSp delSp modSp add mod delAnim modAnim modNotesTx">
        <pc:chgData name="Nathanaël STILMANT" userId="6628a0ba-1b86-458a-82e6-eb24c5b56618" providerId="ADAL" clId="{8EBB03AD-6554-45AC-8057-D9A8B407F2C3}" dt="2023-05-04T17:21:59.352" v="4553" actId="20577"/>
        <pc:sldMkLst>
          <pc:docMk/>
          <pc:sldMk cId="2148489406" sldId="381"/>
        </pc:sldMkLst>
        <pc:spChg chg="mod">
          <ac:chgData name="Nathanaël STILMANT" userId="6628a0ba-1b86-458a-82e6-eb24c5b56618" providerId="ADAL" clId="{8EBB03AD-6554-45AC-8057-D9A8B407F2C3}" dt="2023-05-02T13:13:59.508" v="1356" actId="20577"/>
          <ac:spMkLst>
            <pc:docMk/>
            <pc:sldMk cId="2148489406" sldId="381"/>
            <ac:spMk id="2" creationId="{2CACDACD-565B-F612-156E-5150BE08A448}"/>
          </ac:spMkLst>
        </pc:spChg>
        <pc:spChg chg="add del mod">
          <ac:chgData name="Nathanaël STILMANT" userId="6628a0ba-1b86-458a-82e6-eb24c5b56618" providerId="ADAL" clId="{8EBB03AD-6554-45AC-8057-D9A8B407F2C3}" dt="2023-05-02T13:10:33.463" v="1283" actId="478"/>
          <ac:spMkLst>
            <pc:docMk/>
            <pc:sldMk cId="2148489406" sldId="381"/>
            <ac:spMk id="6" creationId="{AEC5E3EF-4CAD-3564-36DF-97E62366420D}"/>
          </ac:spMkLst>
        </pc:spChg>
        <pc:graphicFrameChg chg="add mod modGraphic">
          <ac:chgData name="Nathanaël STILMANT" userId="6628a0ba-1b86-458a-82e6-eb24c5b56618" providerId="ADAL" clId="{8EBB03AD-6554-45AC-8057-D9A8B407F2C3}" dt="2023-05-02T13:12:45.847" v="1349" actId="1076"/>
          <ac:graphicFrameMkLst>
            <pc:docMk/>
            <pc:sldMk cId="2148489406" sldId="381"/>
            <ac:graphicFrameMk id="7" creationId="{C78A597D-F04B-6FCD-DC8F-1FB00DDA273C}"/>
          </ac:graphicFrameMkLst>
        </pc:graphicFrameChg>
      </pc:sldChg>
      <pc:sldChg chg="delSp modSp add del mod modNotesTx">
        <pc:chgData name="Nathanaël STILMANT" userId="6628a0ba-1b86-458a-82e6-eb24c5b56618" providerId="ADAL" clId="{8EBB03AD-6554-45AC-8057-D9A8B407F2C3}" dt="2023-05-02T13:14:25.457" v="1365" actId="47"/>
        <pc:sldMkLst>
          <pc:docMk/>
          <pc:sldMk cId="1875216109" sldId="382"/>
        </pc:sldMkLst>
        <pc:graphicFrameChg chg="del mod">
          <ac:chgData name="Nathanaël STILMANT" userId="6628a0ba-1b86-458a-82e6-eb24c5b56618" providerId="ADAL" clId="{8EBB03AD-6554-45AC-8057-D9A8B407F2C3}" dt="2023-05-02T13:14:18.685" v="1363" actId="478"/>
          <ac:graphicFrameMkLst>
            <pc:docMk/>
            <pc:sldMk cId="1875216109" sldId="382"/>
            <ac:graphicFrameMk id="7" creationId="{C78A597D-F04B-6FCD-DC8F-1FB00DDA273C}"/>
          </ac:graphicFrameMkLst>
        </pc:graphicFrameChg>
      </pc:sldChg>
      <pc:sldChg chg="addSp delSp modSp add mod ord modAnim">
        <pc:chgData name="Nathanaël STILMANT" userId="6628a0ba-1b86-458a-82e6-eb24c5b56618" providerId="ADAL" clId="{8EBB03AD-6554-45AC-8057-D9A8B407F2C3}" dt="2023-05-02T15:49:21.384" v="2517"/>
        <pc:sldMkLst>
          <pc:docMk/>
          <pc:sldMk cId="2198653951" sldId="383"/>
        </pc:sldMkLst>
        <pc:spChg chg="mod">
          <ac:chgData name="Nathanaël STILMANT" userId="6628a0ba-1b86-458a-82e6-eb24c5b56618" providerId="ADAL" clId="{8EBB03AD-6554-45AC-8057-D9A8B407F2C3}" dt="2023-05-02T15:42:10.470" v="2440" actId="404"/>
          <ac:spMkLst>
            <pc:docMk/>
            <pc:sldMk cId="2198653951" sldId="383"/>
            <ac:spMk id="2" creationId="{2CACDACD-565B-F612-156E-5150BE08A448}"/>
          </ac:spMkLst>
        </pc:spChg>
        <pc:spChg chg="mod">
          <ac:chgData name="Nathanaël STILMANT" userId="6628a0ba-1b86-458a-82e6-eb24c5b56618" providerId="ADAL" clId="{8EBB03AD-6554-45AC-8057-D9A8B407F2C3}" dt="2023-05-02T14:15:50.332" v="1624" actId="20577"/>
          <ac:spMkLst>
            <pc:docMk/>
            <pc:sldMk cId="2198653951" sldId="383"/>
            <ac:spMk id="3" creationId="{9F06C9FD-436A-D780-87DA-9A6A1763C8BC}"/>
          </ac:spMkLst>
        </pc:spChg>
        <pc:spChg chg="del">
          <ac:chgData name="Nathanaël STILMANT" userId="6628a0ba-1b86-458a-82e6-eb24c5b56618" providerId="ADAL" clId="{8EBB03AD-6554-45AC-8057-D9A8B407F2C3}" dt="2023-05-02T13:14:41.288" v="1374" actId="478"/>
          <ac:spMkLst>
            <pc:docMk/>
            <pc:sldMk cId="2198653951" sldId="383"/>
            <ac:spMk id="7" creationId="{7480AF4C-7B90-7796-8E50-A7E9F98268E8}"/>
          </ac:spMkLst>
        </pc:spChg>
        <pc:spChg chg="add mod">
          <ac:chgData name="Nathanaël STILMANT" userId="6628a0ba-1b86-458a-82e6-eb24c5b56618" providerId="ADAL" clId="{8EBB03AD-6554-45AC-8057-D9A8B407F2C3}" dt="2023-05-02T13:40:49.695" v="1448" actId="1076"/>
          <ac:spMkLst>
            <pc:docMk/>
            <pc:sldMk cId="2198653951" sldId="383"/>
            <ac:spMk id="8" creationId="{3E1331FF-EEEE-35E3-EDBA-CE2CBE081CE7}"/>
          </ac:spMkLst>
        </pc:spChg>
        <pc:spChg chg="add mod">
          <ac:chgData name="Nathanaël STILMANT" userId="6628a0ba-1b86-458a-82e6-eb24c5b56618" providerId="ADAL" clId="{8EBB03AD-6554-45AC-8057-D9A8B407F2C3}" dt="2023-05-02T15:42:13.860" v="2441" actId="1076"/>
          <ac:spMkLst>
            <pc:docMk/>
            <pc:sldMk cId="2198653951" sldId="383"/>
            <ac:spMk id="9" creationId="{C636BFBB-A65F-79BB-2639-B6153D24DDE0}"/>
          </ac:spMkLst>
        </pc:spChg>
        <pc:spChg chg="add mod">
          <ac:chgData name="Nathanaël STILMANT" userId="6628a0ba-1b86-458a-82e6-eb24c5b56618" providerId="ADAL" clId="{8EBB03AD-6554-45AC-8057-D9A8B407F2C3}" dt="2023-05-02T15:42:17.357" v="2442" actId="1076"/>
          <ac:spMkLst>
            <pc:docMk/>
            <pc:sldMk cId="2198653951" sldId="383"/>
            <ac:spMk id="10" creationId="{F64FE406-3E45-E18F-69B6-F849327D66AE}"/>
          </ac:spMkLst>
        </pc:spChg>
        <pc:spChg chg="add mod">
          <ac:chgData name="Nathanaël STILMANT" userId="6628a0ba-1b86-458a-82e6-eb24c5b56618" providerId="ADAL" clId="{8EBB03AD-6554-45AC-8057-D9A8B407F2C3}" dt="2023-05-02T15:42:20.380" v="2443" actId="1076"/>
          <ac:spMkLst>
            <pc:docMk/>
            <pc:sldMk cId="2198653951" sldId="383"/>
            <ac:spMk id="11" creationId="{4F6E2CF2-8C79-5622-5118-593E72BD0354}"/>
          </ac:spMkLst>
        </pc:spChg>
        <pc:spChg chg="add mod">
          <ac:chgData name="Nathanaël STILMANT" userId="6628a0ba-1b86-458a-82e6-eb24c5b56618" providerId="ADAL" clId="{8EBB03AD-6554-45AC-8057-D9A8B407F2C3}" dt="2023-05-02T14:05:26.307" v="1566" actId="1076"/>
          <ac:spMkLst>
            <pc:docMk/>
            <pc:sldMk cId="2198653951" sldId="383"/>
            <ac:spMk id="13" creationId="{B530E595-9D60-9B55-1268-E7DDD78A9469}"/>
          </ac:spMkLst>
        </pc:spChg>
        <pc:spChg chg="add mod">
          <ac:chgData name="Nathanaël STILMANT" userId="6628a0ba-1b86-458a-82e6-eb24c5b56618" providerId="ADAL" clId="{8EBB03AD-6554-45AC-8057-D9A8B407F2C3}" dt="2023-05-02T14:05:46.523" v="1568" actId="1076"/>
          <ac:spMkLst>
            <pc:docMk/>
            <pc:sldMk cId="2198653951" sldId="383"/>
            <ac:spMk id="14" creationId="{88D8EBFE-7EA7-98A4-D7D6-7B12C3DE3F8B}"/>
          </ac:spMkLst>
        </pc:spChg>
        <pc:spChg chg="add mod">
          <ac:chgData name="Nathanaël STILMANT" userId="6628a0ba-1b86-458a-82e6-eb24c5b56618" providerId="ADAL" clId="{8EBB03AD-6554-45AC-8057-D9A8B407F2C3}" dt="2023-05-02T14:05:53.523" v="1570" actId="1076"/>
          <ac:spMkLst>
            <pc:docMk/>
            <pc:sldMk cId="2198653951" sldId="383"/>
            <ac:spMk id="15" creationId="{AFA5321A-6CC7-12A1-E5EF-A648BF16C560}"/>
          </ac:spMkLst>
        </pc:spChg>
        <pc:spChg chg="add mod">
          <ac:chgData name="Nathanaël STILMANT" userId="6628a0ba-1b86-458a-82e6-eb24c5b56618" providerId="ADAL" clId="{8EBB03AD-6554-45AC-8057-D9A8B407F2C3}" dt="2023-05-02T15:44:24.173" v="2476" actId="14100"/>
          <ac:spMkLst>
            <pc:docMk/>
            <pc:sldMk cId="2198653951" sldId="383"/>
            <ac:spMk id="16" creationId="{4BA6081A-6AA1-5E08-74CC-4EAC703DE48A}"/>
          </ac:spMkLst>
        </pc:spChg>
        <pc:spChg chg="add mod">
          <ac:chgData name="Nathanaël STILMANT" userId="6628a0ba-1b86-458a-82e6-eb24c5b56618" providerId="ADAL" clId="{8EBB03AD-6554-45AC-8057-D9A8B407F2C3}" dt="2023-05-02T15:44:43.293" v="2490" actId="14100"/>
          <ac:spMkLst>
            <pc:docMk/>
            <pc:sldMk cId="2198653951" sldId="383"/>
            <ac:spMk id="17" creationId="{06958EFA-9742-01D3-86D8-E243E2DE75C6}"/>
          </ac:spMkLst>
        </pc:spChg>
        <pc:spChg chg="add mod">
          <ac:chgData name="Nathanaël STILMANT" userId="6628a0ba-1b86-458a-82e6-eb24c5b56618" providerId="ADAL" clId="{8EBB03AD-6554-45AC-8057-D9A8B407F2C3}" dt="2023-05-02T15:49:21.384" v="2517"/>
          <ac:spMkLst>
            <pc:docMk/>
            <pc:sldMk cId="2198653951" sldId="383"/>
            <ac:spMk id="18" creationId="{8BB9EDCD-4BD7-3953-BDFB-92485C81B7E3}"/>
          </ac:spMkLst>
        </pc:spChg>
        <pc:graphicFrameChg chg="del">
          <ac:chgData name="Nathanaël STILMANT" userId="6628a0ba-1b86-458a-82e6-eb24c5b56618" providerId="ADAL" clId="{8EBB03AD-6554-45AC-8057-D9A8B407F2C3}" dt="2023-05-02T13:14:40.177" v="1373" actId="478"/>
          <ac:graphicFrameMkLst>
            <pc:docMk/>
            <pc:sldMk cId="2198653951" sldId="383"/>
            <ac:graphicFrameMk id="6" creationId="{09B5DB5F-2696-1772-38AD-DED7E334B9DD}"/>
          </ac:graphicFrameMkLst>
        </pc:graphicFrameChg>
        <pc:picChg chg="add mod">
          <ac:chgData name="Nathanaël STILMANT" userId="6628a0ba-1b86-458a-82e6-eb24c5b56618" providerId="ADAL" clId="{8EBB03AD-6554-45AC-8057-D9A8B407F2C3}" dt="2023-05-02T15:42:25.340" v="2446" actId="1076"/>
          <ac:picMkLst>
            <pc:docMk/>
            <pc:sldMk cId="2198653951" sldId="383"/>
            <ac:picMk id="12" creationId="{66436503-5A18-A162-7C39-C85FF7015E6D}"/>
          </ac:picMkLst>
        </pc:picChg>
        <pc:picChg chg="add mod">
          <ac:chgData name="Nathanaël STILMANT" userId="6628a0ba-1b86-458a-82e6-eb24c5b56618" providerId="ADAL" clId="{8EBB03AD-6554-45AC-8057-D9A8B407F2C3}" dt="2023-05-02T15:42:28.277" v="2447" actId="1076"/>
          <ac:picMkLst>
            <pc:docMk/>
            <pc:sldMk cId="2198653951" sldId="383"/>
            <ac:picMk id="1026" creationId="{E9ADC202-9B7C-64BF-63FB-ED15B170E990}"/>
          </ac:picMkLst>
        </pc:picChg>
        <pc:picChg chg="add mod">
          <ac:chgData name="Nathanaël STILMANT" userId="6628a0ba-1b86-458a-82e6-eb24c5b56618" providerId="ADAL" clId="{8EBB03AD-6554-45AC-8057-D9A8B407F2C3}" dt="2023-05-02T15:42:23.605" v="2445" actId="1076"/>
          <ac:picMkLst>
            <pc:docMk/>
            <pc:sldMk cId="2198653951" sldId="383"/>
            <ac:picMk id="1028" creationId="{0D9429ED-6BF8-E24B-BCE4-99EA40D7AC9E}"/>
          </ac:picMkLst>
        </pc:picChg>
      </pc:sldChg>
      <pc:sldChg chg="addSp delSp modSp add mod delAnim">
        <pc:chgData name="Nathanaël STILMANT" userId="6628a0ba-1b86-458a-82e6-eb24c5b56618" providerId="ADAL" clId="{8EBB03AD-6554-45AC-8057-D9A8B407F2C3}" dt="2023-05-04T16:27:05.869" v="3849" actId="1076"/>
        <pc:sldMkLst>
          <pc:docMk/>
          <pc:sldMk cId="2602255842" sldId="384"/>
        </pc:sldMkLst>
        <pc:spChg chg="mod">
          <ac:chgData name="Nathanaël STILMANT" userId="6628a0ba-1b86-458a-82e6-eb24c5b56618" providerId="ADAL" clId="{8EBB03AD-6554-45AC-8057-D9A8B407F2C3}" dt="2023-05-02T14:25:55.052" v="1698" actId="20577"/>
          <ac:spMkLst>
            <pc:docMk/>
            <pc:sldMk cId="2602255842" sldId="384"/>
            <ac:spMk id="2" creationId="{2CACDACD-565B-F612-156E-5150BE08A448}"/>
          </ac:spMkLst>
        </pc:spChg>
        <pc:spChg chg="mod">
          <ac:chgData name="Nathanaël STILMANT" userId="6628a0ba-1b86-458a-82e6-eb24c5b56618" providerId="ADAL" clId="{8EBB03AD-6554-45AC-8057-D9A8B407F2C3}" dt="2023-05-02T14:15:52.938" v="1626" actId="20577"/>
          <ac:spMkLst>
            <pc:docMk/>
            <pc:sldMk cId="2602255842" sldId="384"/>
            <ac:spMk id="3" creationId="{9F06C9FD-436A-D780-87DA-9A6A1763C8BC}"/>
          </ac:spMkLst>
        </pc:spChg>
        <pc:spChg chg="del">
          <ac:chgData name="Nathanaël STILMANT" userId="6628a0ba-1b86-458a-82e6-eb24c5b56618" providerId="ADAL" clId="{8EBB03AD-6554-45AC-8057-D9A8B407F2C3}" dt="2023-05-02T14:06:44.771" v="1573" actId="478"/>
          <ac:spMkLst>
            <pc:docMk/>
            <pc:sldMk cId="2602255842" sldId="384"/>
            <ac:spMk id="9" creationId="{C636BFBB-A65F-79BB-2639-B6153D24DDE0}"/>
          </ac:spMkLst>
        </pc:spChg>
        <pc:spChg chg="del">
          <ac:chgData name="Nathanaël STILMANT" userId="6628a0ba-1b86-458a-82e6-eb24c5b56618" providerId="ADAL" clId="{8EBB03AD-6554-45AC-8057-D9A8B407F2C3}" dt="2023-05-02T14:06:45.963" v="1574" actId="478"/>
          <ac:spMkLst>
            <pc:docMk/>
            <pc:sldMk cId="2602255842" sldId="384"/>
            <ac:spMk id="10" creationId="{F64FE406-3E45-E18F-69B6-F849327D66AE}"/>
          </ac:spMkLst>
        </pc:spChg>
        <pc:spChg chg="del">
          <ac:chgData name="Nathanaël STILMANT" userId="6628a0ba-1b86-458a-82e6-eb24c5b56618" providerId="ADAL" clId="{8EBB03AD-6554-45AC-8057-D9A8B407F2C3}" dt="2023-05-02T14:06:47.075" v="1575" actId="478"/>
          <ac:spMkLst>
            <pc:docMk/>
            <pc:sldMk cId="2602255842" sldId="384"/>
            <ac:spMk id="11" creationId="{4F6E2CF2-8C79-5622-5118-593E72BD0354}"/>
          </ac:spMkLst>
        </pc:spChg>
        <pc:spChg chg="del">
          <ac:chgData name="Nathanaël STILMANT" userId="6628a0ba-1b86-458a-82e6-eb24c5b56618" providerId="ADAL" clId="{8EBB03AD-6554-45AC-8057-D9A8B407F2C3}" dt="2023-05-02T14:06:54.548" v="1583" actId="478"/>
          <ac:spMkLst>
            <pc:docMk/>
            <pc:sldMk cId="2602255842" sldId="384"/>
            <ac:spMk id="13" creationId="{B530E595-9D60-9B55-1268-E7DDD78A9469}"/>
          </ac:spMkLst>
        </pc:spChg>
        <pc:spChg chg="del">
          <ac:chgData name="Nathanaël STILMANT" userId="6628a0ba-1b86-458a-82e6-eb24c5b56618" providerId="ADAL" clId="{8EBB03AD-6554-45AC-8057-D9A8B407F2C3}" dt="2023-05-02T14:06:53.091" v="1582" actId="478"/>
          <ac:spMkLst>
            <pc:docMk/>
            <pc:sldMk cId="2602255842" sldId="384"/>
            <ac:spMk id="14" creationId="{88D8EBFE-7EA7-98A4-D7D6-7B12C3DE3F8B}"/>
          </ac:spMkLst>
        </pc:spChg>
        <pc:spChg chg="del mod">
          <ac:chgData name="Nathanaël STILMANT" userId="6628a0ba-1b86-458a-82e6-eb24c5b56618" providerId="ADAL" clId="{8EBB03AD-6554-45AC-8057-D9A8B407F2C3}" dt="2023-05-02T14:06:51.364" v="1581" actId="478"/>
          <ac:spMkLst>
            <pc:docMk/>
            <pc:sldMk cId="2602255842" sldId="384"/>
            <ac:spMk id="15" creationId="{AFA5321A-6CC7-12A1-E5EF-A648BF16C560}"/>
          </ac:spMkLst>
        </pc:spChg>
        <pc:graphicFrameChg chg="add mod modGraphic">
          <ac:chgData name="Nathanaël STILMANT" userId="6628a0ba-1b86-458a-82e6-eb24c5b56618" providerId="ADAL" clId="{8EBB03AD-6554-45AC-8057-D9A8B407F2C3}" dt="2023-05-04T16:27:05.869" v="3849" actId="1076"/>
          <ac:graphicFrameMkLst>
            <pc:docMk/>
            <pc:sldMk cId="2602255842" sldId="384"/>
            <ac:graphicFrameMk id="6" creationId="{4BCFC779-3A28-5C51-92EE-A146C601F9FE}"/>
          </ac:graphicFrameMkLst>
        </pc:graphicFrameChg>
        <pc:picChg chg="del">
          <ac:chgData name="Nathanaël STILMANT" userId="6628a0ba-1b86-458a-82e6-eb24c5b56618" providerId="ADAL" clId="{8EBB03AD-6554-45AC-8057-D9A8B407F2C3}" dt="2023-05-02T14:06:48.171" v="1577" actId="478"/>
          <ac:picMkLst>
            <pc:docMk/>
            <pc:sldMk cId="2602255842" sldId="384"/>
            <ac:picMk id="12" creationId="{66436503-5A18-A162-7C39-C85FF7015E6D}"/>
          </ac:picMkLst>
        </pc:picChg>
        <pc:picChg chg="del">
          <ac:chgData name="Nathanaël STILMANT" userId="6628a0ba-1b86-458a-82e6-eb24c5b56618" providerId="ADAL" clId="{8EBB03AD-6554-45AC-8057-D9A8B407F2C3}" dt="2023-05-02T14:06:47.667" v="1576" actId="478"/>
          <ac:picMkLst>
            <pc:docMk/>
            <pc:sldMk cId="2602255842" sldId="384"/>
            <ac:picMk id="1026" creationId="{E9ADC202-9B7C-64BF-63FB-ED15B170E990}"/>
          </ac:picMkLst>
        </pc:picChg>
        <pc:picChg chg="del">
          <ac:chgData name="Nathanaël STILMANT" userId="6628a0ba-1b86-458a-82e6-eb24c5b56618" providerId="ADAL" clId="{8EBB03AD-6554-45AC-8057-D9A8B407F2C3}" dt="2023-05-02T14:06:48.556" v="1578" actId="478"/>
          <ac:picMkLst>
            <pc:docMk/>
            <pc:sldMk cId="2602255842" sldId="384"/>
            <ac:picMk id="1028" creationId="{0D9429ED-6BF8-E24B-BCE4-99EA40D7AC9E}"/>
          </ac:picMkLst>
        </pc:picChg>
      </pc:sldChg>
      <pc:sldChg chg="addSp delSp modSp add mod modNotesTx">
        <pc:chgData name="Nathanaël STILMANT" userId="6628a0ba-1b86-458a-82e6-eb24c5b56618" providerId="ADAL" clId="{8EBB03AD-6554-45AC-8057-D9A8B407F2C3}" dt="2023-05-04T17:05:15.943" v="4528" actId="20577"/>
        <pc:sldMkLst>
          <pc:docMk/>
          <pc:sldMk cId="2235926563" sldId="385"/>
        </pc:sldMkLst>
        <pc:spChg chg="mod">
          <ac:chgData name="Nathanaël STILMANT" userId="6628a0ba-1b86-458a-82e6-eb24c5b56618" providerId="ADAL" clId="{8EBB03AD-6554-45AC-8057-D9A8B407F2C3}" dt="2023-05-04T16:45:10.403" v="3946" actId="20577"/>
          <ac:spMkLst>
            <pc:docMk/>
            <pc:sldMk cId="2235926563" sldId="385"/>
            <ac:spMk id="2" creationId="{2CACDACD-565B-F612-156E-5150BE08A448}"/>
          </ac:spMkLst>
        </pc:spChg>
        <pc:graphicFrameChg chg="del">
          <ac:chgData name="Nathanaël STILMANT" userId="6628a0ba-1b86-458a-82e6-eb24c5b56618" providerId="ADAL" clId="{8EBB03AD-6554-45AC-8057-D9A8B407F2C3}" dt="2023-05-02T14:27:12.766" v="1756" actId="478"/>
          <ac:graphicFrameMkLst>
            <pc:docMk/>
            <pc:sldMk cId="2235926563" sldId="385"/>
            <ac:graphicFrameMk id="6" creationId="{4BCFC779-3A28-5C51-92EE-A146C601F9FE}"/>
          </ac:graphicFrameMkLst>
        </pc:graphicFrameChg>
        <pc:graphicFrameChg chg="add mod modGraphic">
          <ac:chgData name="Nathanaël STILMANT" userId="6628a0ba-1b86-458a-82e6-eb24c5b56618" providerId="ADAL" clId="{8EBB03AD-6554-45AC-8057-D9A8B407F2C3}" dt="2023-05-04T17:05:15.943" v="4528" actId="20577"/>
          <ac:graphicFrameMkLst>
            <pc:docMk/>
            <pc:sldMk cId="2235926563" sldId="385"/>
            <ac:graphicFrameMk id="10" creationId="{A04E1EE2-4C3F-F938-67DD-30322307B6A4}"/>
          </ac:graphicFrameMkLst>
        </pc:graphicFrameChg>
        <pc:picChg chg="add del">
          <ac:chgData name="Nathanaël STILMANT" userId="6628a0ba-1b86-458a-82e6-eb24c5b56618" providerId="ADAL" clId="{8EBB03AD-6554-45AC-8057-D9A8B407F2C3}" dt="2023-05-02T14:27:50.511" v="1766" actId="22"/>
          <ac:picMkLst>
            <pc:docMk/>
            <pc:sldMk cId="2235926563" sldId="385"/>
            <ac:picMk id="9" creationId="{A92330B6-EFA0-DDC8-AF4A-4DAAE89DA1AA}"/>
          </ac:picMkLst>
        </pc:picChg>
      </pc:sldChg>
      <pc:sldChg chg="modSp add del mod">
        <pc:chgData name="Nathanaël STILMANT" userId="6628a0ba-1b86-458a-82e6-eb24c5b56618" providerId="ADAL" clId="{8EBB03AD-6554-45AC-8057-D9A8B407F2C3}" dt="2023-05-04T17:18:03.749" v="4529" actId="2696"/>
        <pc:sldMkLst>
          <pc:docMk/>
          <pc:sldMk cId="15688992" sldId="386"/>
        </pc:sldMkLst>
        <pc:spChg chg="mod">
          <ac:chgData name="Nathanaël STILMANT" userId="6628a0ba-1b86-458a-82e6-eb24c5b56618" providerId="ADAL" clId="{8EBB03AD-6554-45AC-8057-D9A8B407F2C3}" dt="2023-05-02T15:18:13.722" v="2016" actId="20577"/>
          <ac:spMkLst>
            <pc:docMk/>
            <pc:sldMk cId="15688992" sldId="386"/>
            <ac:spMk id="2" creationId="{174E284B-E9FC-9A0F-A6BB-554C60943C99}"/>
          </ac:spMkLst>
        </pc:spChg>
      </pc:sldChg>
      <pc:sldChg chg="addSp delSp modSp add mod">
        <pc:chgData name="Nathanaël STILMANT" userId="6628a0ba-1b86-458a-82e6-eb24c5b56618" providerId="ADAL" clId="{8EBB03AD-6554-45AC-8057-D9A8B407F2C3}" dt="2023-05-04T16:46:45.519" v="4167" actId="20577"/>
        <pc:sldMkLst>
          <pc:docMk/>
          <pc:sldMk cId="1880179686" sldId="387"/>
        </pc:sldMkLst>
        <pc:spChg chg="mod">
          <ac:chgData name="Nathanaël STILMANT" userId="6628a0ba-1b86-458a-82e6-eb24c5b56618" providerId="ADAL" clId="{8EBB03AD-6554-45AC-8057-D9A8B407F2C3}" dt="2023-05-02T15:30:49.198" v="2208"/>
          <ac:spMkLst>
            <pc:docMk/>
            <pc:sldMk cId="1880179686" sldId="387"/>
            <ac:spMk id="2" creationId="{2CACDACD-565B-F612-156E-5150BE08A448}"/>
          </ac:spMkLst>
        </pc:spChg>
        <pc:graphicFrameChg chg="add del mod modGraphic">
          <ac:chgData name="Nathanaël STILMANT" userId="6628a0ba-1b86-458a-82e6-eb24c5b56618" providerId="ADAL" clId="{8EBB03AD-6554-45AC-8057-D9A8B407F2C3}" dt="2023-05-02T15:29:56.796" v="2201" actId="478"/>
          <ac:graphicFrameMkLst>
            <pc:docMk/>
            <pc:sldMk cId="1880179686" sldId="387"/>
            <ac:graphicFrameMk id="6" creationId="{17DFB449-4F89-E7FD-774E-3354E825D993}"/>
          </ac:graphicFrameMkLst>
        </pc:graphicFrameChg>
        <pc:graphicFrameChg chg="del">
          <ac:chgData name="Nathanaël STILMANT" userId="6628a0ba-1b86-458a-82e6-eb24c5b56618" providerId="ADAL" clId="{8EBB03AD-6554-45AC-8057-D9A8B407F2C3}" dt="2023-05-02T15:21:33.034" v="2106" actId="478"/>
          <ac:graphicFrameMkLst>
            <pc:docMk/>
            <pc:sldMk cId="1880179686" sldId="387"/>
            <ac:graphicFrameMk id="10" creationId="{A04E1EE2-4C3F-F938-67DD-30322307B6A4}"/>
          </ac:graphicFrameMkLst>
        </pc:graphicFrameChg>
        <pc:graphicFrameChg chg="add mod modGraphic">
          <ac:chgData name="Nathanaël STILMANT" userId="6628a0ba-1b86-458a-82e6-eb24c5b56618" providerId="ADAL" clId="{8EBB03AD-6554-45AC-8057-D9A8B407F2C3}" dt="2023-05-04T16:46:45.519" v="4167" actId="20577"/>
          <ac:graphicFrameMkLst>
            <pc:docMk/>
            <pc:sldMk cId="1880179686" sldId="387"/>
            <ac:graphicFrameMk id="11" creationId="{0439F196-43B2-3C8C-E31B-5E046CD37DF6}"/>
          </ac:graphicFrameMkLst>
        </pc:graphicFrameChg>
      </pc:sldChg>
      <pc:sldChg chg="delSp modSp add mod">
        <pc:chgData name="Nathanaël STILMANT" userId="6628a0ba-1b86-458a-82e6-eb24c5b56618" providerId="ADAL" clId="{8EBB03AD-6554-45AC-8057-D9A8B407F2C3}" dt="2023-05-04T16:55:00.829" v="4286" actId="20577"/>
        <pc:sldMkLst>
          <pc:docMk/>
          <pc:sldMk cId="2216201443" sldId="388"/>
        </pc:sldMkLst>
        <pc:spChg chg="mod">
          <ac:chgData name="Nathanaël STILMANT" userId="6628a0ba-1b86-458a-82e6-eb24c5b56618" providerId="ADAL" clId="{8EBB03AD-6554-45AC-8057-D9A8B407F2C3}" dt="2023-05-04T16:55:00.829" v="4286" actId="20577"/>
          <ac:spMkLst>
            <pc:docMk/>
            <pc:sldMk cId="2216201443" sldId="388"/>
            <ac:spMk id="2" creationId="{2CACDACD-565B-F612-156E-5150BE08A448}"/>
          </ac:spMkLst>
        </pc:spChg>
        <pc:graphicFrameChg chg="del">
          <ac:chgData name="Nathanaël STILMANT" userId="6628a0ba-1b86-458a-82e6-eb24c5b56618" providerId="ADAL" clId="{8EBB03AD-6554-45AC-8057-D9A8B407F2C3}" dt="2023-05-02T15:39:26.613" v="2347" actId="478"/>
          <ac:graphicFrameMkLst>
            <pc:docMk/>
            <pc:sldMk cId="2216201443" sldId="388"/>
            <ac:graphicFrameMk id="11" creationId="{0439F196-43B2-3C8C-E31B-5E046CD37DF6}"/>
          </ac:graphicFrameMkLst>
        </pc:graphicFrameChg>
      </pc:sldChg>
      <pc:sldChg chg="addSp modSp add mod modTransition">
        <pc:chgData name="Nathanaël STILMANT" userId="6628a0ba-1b86-458a-82e6-eb24c5b56618" providerId="ADAL" clId="{8EBB03AD-6554-45AC-8057-D9A8B407F2C3}" dt="2023-05-04T16:48:12.433" v="4223" actId="1076"/>
        <pc:sldMkLst>
          <pc:docMk/>
          <pc:sldMk cId="3255302765" sldId="389"/>
        </pc:sldMkLst>
        <pc:spChg chg="mod">
          <ac:chgData name="Nathanaël STILMANT" userId="6628a0ba-1b86-458a-82e6-eb24c5b56618" providerId="ADAL" clId="{8EBB03AD-6554-45AC-8057-D9A8B407F2C3}" dt="2023-05-04T16:48:03.161" v="4221" actId="20577"/>
          <ac:spMkLst>
            <pc:docMk/>
            <pc:sldMk cId="3255302765" sldId="389"/>
            <ac:spMk id="2" creationId="{2CACDACD-565B-F612-156E-5150BE08A448}"/>
          </ac:spMkLst>
        </pc:spChg>
        <pc:graphicFrameChg chg="add mod modGraphic">
          <ac:chgData name="Nathanaël STILMANT" userId="6628a0ba-1b86-458a-82e6-eb24c5b56618" providerId="ADAL" clId="{8EBB03AD-6554-45AC-8057-D9A8B407F2C3}" dt="2023-05-04T16:48:12.433" v="4223" actId="1076"/>
          <ac:graphicFrameMkLst>
            <pc:docMk/>
            <pc:sldMk cId="3255302765" sldId="389"/>
            <ac:graphicFrameMk id="6" creationId="{CC33E45F-B543-A654-6F43-CF59411151A7}"/>
          </ac:graphicFrameMkLst>
        </pc:graphicFrameChg>
      </pc:sldChg>
      <pc:sldChg chg="addSp delSp modSp add del mod modNotesTx">
        <pc:chgData name="Nathanaël STILMANT" userId="6628a0ba-1b86-458a-82e6-eb24c5b56618" providerId="ADAL" clId="{8EBB03AD-6554-45AC-8057-D9A8B407F2C3}" dt="2023-05-04T17:22:11.764" v="4554" actId="20577"/>
        <pc:sldMkLst>
          <pc:docMk/>
          <pc:sldMk cId="192505652" sldId="390"/>
        </pc:sldMkLst>
        <pc:spChg chg="mod">
          <ac:chgData name="Nathanaël STILMANT" userId="6628a0ba-1b86-458a-82e6-eb24c5b56618" providerId="ADAL" clId="{8EBB03AD-6554-45AC-8057-D9A8B407F2C3}" dt="2023-05-04T14:42:27.824" v="3072" actId="20577"/>
          <ac:spMkLst>
            <pc:docMk/>
            <pc:sldMk cId="192505652" sldId="390"/>
            <ac:spMk id="2" creationId="{2CACDACD-565B-F612-156E-5150BE08A448}"/>
          </ac:spMkLst>
        </pc:spChg>
        <pc:spChg chg="mod">
          <ac:chgData name="Nathanaël STILMANT" userId="6628a0ba-1b86-458a-82e6-eb24c5b56618" providerId="ADAL" clId="{8EBB03AD-6554-45AC-8057-D9A8B407F2C3}" dt="2023-05-02T16:19:42.749" v="3006" actId="20577"/>
          <ac:spMkLst>
            <pc:docMk/>
            <pc:sldMk cId="192505652" sldId="390"/>
            <ac:spMk id="3" creationId="{9F06C9FD-436A-D780-87DA-9A6A1763C8BC}"/>
          </ac:spMkLst>
        </pc:spChg>
        <pc:spChg chg="add del mod">
          <ac:chgData name="Nathanaël STILMANT" userId="6628a0ba-1b86-458a-82e6-eb24c5b56618" providerId="ADAL" clId="{8EBB03AD-6554-45AC-8057-D9A8B407F2C3}" dt="2023-05-04T15:49:51.133" v="3557" actId="478"/>
          <ac:spMkLst>
            <pc:docMk/>
            <pc:sldMk cId="192505652" sldId="390"/>
            <ac:spMk id="7" creationId="{B0D2000A-F198-D12F-5A1F-795EC75005AE}"/>
          </ac:spMkLst>
        </pc:spChg>
        <pc:graphicFrameChg chg="add mod">
          <ac:chgData name="Nathanaël STILMANT" userId="6628a0ba-1b86-458a-82e6-eb24c5b56618" providerId="ADAL" clId="{8EBB03AD-6554-45AC-8057-D9A8B407F2C3}" dt="2023-05-04T14:43:28.343" v="3080" actId="403"/>
          <ac:graphicFrameMkLst>
            <pc:docMk/>
            <pc:sldMk cId="192505652" sldId="390"/>
            <ac:graphicFrameMk id="6" creationId="{24640EB5-738E-3CC5-9556-AE60F343D764}"/>
          </ac:graphicFrameMkLst>
        </pc:graphicFrameChg>
        <pc:graphicFrameChg chg="del">
          <ac:chgData name="Nathanaël STILMANT" userId="6628a0ba-1b86-458a-82e6-eb24c5b56618" providerId="ADAL" clId="{8EBB03AD-6554-45AC-8057-D9A8B407F2C3}" dt="2023-05-02T16:19:12.100" v="2930" actId="478"/>
          <ac:graphicFrameMkLst>
            <pc:docMk/>
            <pc:sldMk cId="192505652" sldId="390"/>
            <ac:graphicFrameMk id="6" creationId="{CC33E45F-B543-A654-6F43-CF59411151A7}"/>
          </ac:graphicFrameMkLst>
        </pc:graphicFrameChg>
      </pc:sldChg>
      <pc:sldChg chg="addSp modSp add mod modNotesTx">
        <pc:chgData name="Nathanaël STILMANT" userId="6628a0ba-1b86-458a-82e6-eb24c5b56618" providerId="ADAL" clId="{8EBB03AD-6554-45AC-8057-D9A8B407F2C3}" dt="2023-05-04T17:22:13.947" v="4555" actId="20577"/>
        <pc:sldMkLst>
          <pc:docMk/>
          <pc:sldMk cId="2760869138" sldId="391"/>
        </pc:sldMkLst>
        <pc:spChg chg="mod">
          <ac:chgData name="Nathanaël STILMANT" userId="6628a0ba-1b86-458a-82e6-eb24c5b56618" providerId="ADAL" clId="{8EBB03AD-6554-45AC-8057-D9A8B407F2C3}" dt="2023-05-04T15:36:01.316" v="3414" actId="1076"/>
          <ac:spMkLst>
            <pc:docMk/>
            <pc:sldMk cId="2760869138" sldId="391"/>
            <ac:spMk id="2" creationId="{2CACDACD-565B-F612-156E-5150BE08A448}"/>
          </ac:spMkLst>
        </pc:spChg>
        <pc:graphicFrameChg chg="add mod">
          <ac:chgData name="Nathanaël STILMANT" userId="6628a0ba-1b86-458a-82e6-eb24c5b56618" providerId="ADAL" clId="{8EBB03AD-6554-45AC-8057-D9A8B407F2C3}" dt="2023-05-04T14:43:49.662" v="3081"/>
          <ac:graphicFrameMkLst>
            <pc:docMk/>
            <pc:sldMk cId="2760869138" sldId="391"/>
            <ac:graphicFrameMk id="6" creationId="{3E7F8F0D-909E-4188-8905-0F23887CE4C9}"/>
          </ac:graphicFrameMkLst>
        </pc:graphicFrameChg>
      </pc:sldChg>
      <pc:sldChg chg="modSp add del mod">
        <pc:chgData name="Nathanaël STILMANT" userId="6628a0ba-1b86-458a-82e6-eb24c5b56618" providerId="ADAL" clId="{8EBB03AD-6554-45AC-8057-D9A8B407F2C3}" dt="2023-05-04T15:47:17.849" v="3537" actId="2696"/>
        <pc:sldMkLst>
          <pc:docMk/>
          <pc:sldMk cId="668335543" sldId="392"/>
        </pc:sldMkLst>
        <pc:spChg chg="mod">
          <ac:chgData name="Nathanaël STILMANT" userId="6628a0ba-1b86-458a-82e6-eb24c5b56618" providerId="ADAL" clId="{8EBB03AD-6554-45AC-8057-D9A8B407F2C3}" dt="2023-05-04T15:24:42.515" v="3327" actId="313"/>
          <ac:spMkLst>
            <pc:docMk/>
            <pc:sldMk cId="668335543" sldId="392"/>
            <ac:spMk id="2" creationId="{2CACDACD-565B-F612-156E-5150BE08A448}"/>
          </ac:spMkLst>
        </pc:spChg>
      </pc:sldChg>
      <pc:sldChg chg="addSp delSp modSp add mod">
        <pc:chgData name="Nathanaël STILMANT" userId="6628a0ba-1b86-458a-82e6-eb24c5b56618" providerId="ADAL" clId="{8EBB03AD-6554-45AC-8057-D9A8B407F2C3}" dt="2023-05-04T16:59:08.551" v="4511" actId="20577"/>
        <pc:sldMkLst>
          <pc:docMk/>
          <pc:sldMk cId="1365962965" sldId="393"/>
        </pc:sldMkLst>
        <pc:spChg chg="mod">
          <ac:chgData name="Nathanaël STILMANT" userId="6628a0ba-1b86-458a-82e6-eb24c5b56618" providerId="ADAL" clId="{8EBB03AD-6554-45AC-8057-D9A8B407F2C3}" dt="2023-05-04T16:59:08.551" v="4511" actId="20577"/>
          <ac:spMkLst>
            <pc:docMk/>
            <pc:sldMk cId="1365962965" sldId="393"/>
            <ac:spMk id="2" creationId="{2CACDACD-565B-F612-156E-5150BE08A448}"/>
          </ac:spMkLst>
        </pc:spChg>
        <pc:spChg chg="mod">
          <ac:chgData name="Nathanaël STILMANT" userId="6628a0ba-1b86-458a-82e6-eb24c5b56618" providerId="ADAL" clId="{8EBB03AD-6554-45AC-8057-D9A8B407F2C3}" dt="2023-05-02T16:22:31.130" v="3038" actId="20577"/>
          <ac:spMkLst>
            <pc:docMk/>
            <pc:sldMk cId="1365962965" sldId="393"/>
            <ac:spMk id="3" creationId="{9F06C9FD-436A-D780-87DA-9A6A1763C8BC}"/>
          </ac:spMkLst>
        </pc:spChg>
        <pc:picChg chg="add del">
          <ac:chgData name="Nathanaël STILMANT" userId="6628a0ba-1b86-458a-82e6-eb24c5b56618" providerId="ADAL" clId="{8EBB03AD-6554-45AC-8057-D9A8B407F2C3}" dt="2023-05-04T16:47:26.891" v="4173" actId="478"/>
          <ac:picMkLst>
            <pc:docMk/>
            <pc:sldMk cId="1365962965" sldId="393"/>
            <ac:picMk id="7" creationId="{E71157AC-2C04-2EC7-7842-1B935BBFE1B2}"/>
          </ac:picMkLst>
        </pc:picChg>
      </pc:sldChg>
      <pc:sldChg chg="new del">
        <pc:chgData name="Nathanaël STILMANT" userId="6628a0ba-1b86-458a-82e6-eb24c5b56618" providerId="ADAL" clId="{8EBB03AD-6554-45AC-8057-D9A8B407F2C3}" dt="2023-05-04T15:25:23.343" v="3331" actId="680"/>
        <pc:sldMkLst>
          <pc:docMk/>
          <pc:sldMk cId="1472346673" sldId="394"/>
        </pc:sldMkLst>
      </pc:sldChg>
      <pc:sldChg chg="modSp add mod ord">
        <pc:chgData name="Nathanaël STILMANT" userId="6628a0ba-1b86-458a-82e6-eb24c5b56618" providerId="ADAL" clId="{8EBB03AD-6554-45AC-8057-D9A8B407F2C3}" dt="2023-05-04T16:17:25.404" v="3783" actId="113"/>
        <pc:sldMkLst>
          <pc:docMk/>
          <pc:sldMk cId="3142741412" sldId="394"/>
        </pc:sldMkLst>
        <pc:spChg chg="mod">
          <ac:chgData name="Nathanaël STILMANT" userId="6628a0ba-1b86-458a-82e6-eb24c5b56618" providerId="ADAL" clId="{8EBB03AD-6554-45AC-8057-D9A8B407F2C3}" dt="2023-05-04T16:17:25.404" v="3783" actId="113"/>
          <ac:spMkLst>
            <pc:docMk/>
            <pc:sldMk cId="3142741412" sldId="394"/>
            <ac:spMk id="2" creationId="{2CACDACD-565B-F612-156E-5150BE08A448}"/>
          </ac:spMkLst>
        </pc:spChg>
      </pc:sldChg>
      <pc:sldChg chg="addSp delSp modSp add mod">
        <pc:chgData name="Nathanaël STILMANT" userId="6628a0ba-1b86-458a-82e6-eb24c5b56618" providerId="ADAL" clId="{8EBB03AD-6554-45AC-8057-D9A8B407F2C3}" dt="2023-05-04T16:19:01.765" v="3787" actId="27918"/>
        <pc:sldMkLst>
          <pc:docMk/>
          <pc:sldMk cId="301088926" sldId="395"/>
        </pc:sldMkLst>
        <pc:spChg chg="mod">
          <ac:chgData name="Nathanaël STILMANT" userId="6628a0ba-1b86-458a-82e6-eb24c5b56618" providerId="ADAL" clId="{8EBB03AD-6554-45AC-8057-D9A8B407F2C3}" dt="2023-05-04T15:43:43.195" v="3524" actId="14100"/>
          <ac:spMkLst>
            <pc:docMk/>
            <pc:sldMk cId="301088926" sldId="395"/>
            <ac:spMk id="2" creationId="{2CACDACD-565B-F612-156E-5150BE08A448}"/>
          </ac:spMkLst>
        </pc:spChg>
        <pc:graphicFrameChg chg="del">
          <ac:chgData name="Nathanaël STILMANT" userId="6628a0ba-1b86-458a-82e6-eb24c5b56618" providerId="ADAL" clId="{8EBB03AD-6554-45AC-8057-D9A8B407F2C3}" dt="2023-05-04T15:34:33.317" v="3407" actId="478"/>
          <ac:graphicFrameMkLst>
            <pc:docMk/>
            <pc:sldMk cId="301088926" sldId="395"/>
            <ac:graphicFrameMk id="6" creationId="{3E7F8F0D-909E-4188-8905-0F23887CE4C9}"/>
          </ac:graphicFrameMkLst>
        </pc:graphicFrameChg>
        <pc:graphicFrameChg chg="add del mod">
          <ac:chgData name="Nathanaël STILMANT" userId="6628a0ba-1b86-458a-82e6-eb24c5b56618" providerId="ADAL" clId="{8EBB03AD-6554-45AC-8057-D9A8B407F2C3}" dt="2023-05-04T15:42:54.392" v="3514" actId="478"/>
          <ac:graphicFrameMkLst>
            <pc:docMk/>
            <pc:sldMk cId="301088926" sldId="395"/>
            <ac:graphicFrameMk id="7" creationId="{24640EB5-738E-3CC5-9556-AE60F343D764}"/>
          </ac:graphicFrameMkLst>
        </pc:graphicFrameChg>
        <pc:graphicFrameChg chg="add mod">
          <ac:chgData name="Nathanaël STILMANT" userId="6628a0ba-1b86-458a-82e6-eb24c5b56618" providerId="ADAL" clId="{8EBB03AD-6554-45AC-8057-D9A8B407F2C3}" dt="2023-05-04T15:43:25.835" v="3522" actId="1076"/>
          <ac:graphicFrameMkLst>
            <pc:docMk/>
            <pc:sldMk cId="301088926" sldId="395"/>
            <ac:graphicFrameMk id="9" creationId="{24640EB5-738E-3CC5-9556-AE60F343D764}"/>
          </ac:graphicFrameMkLst>
        </pc:graphicFrameChg>
      </pc:sldChg>
      <pc:sldChg chg="new del">
        <pc:chgData name="Nathanaël STILMANT" userId="6628a0ba-1b86-458a-82e6-eb24c5b56618" providerId="ADAL" clId="{8EBB03AD-6554-45AC-8057-D9A8B407F2C3}" dt="2023-05-04T15:25:23.006" v="3330" actId="680"/>
        <pc:sldMkLst>
          <pc:docMk/>
          <pc:sldMk cId="2606296062" sldId="395"/>
        </pc:sldMkLst>
      </pc:sldChg>
      <pc:sldChg chg="delSp modSp add mod ord">
        <pc:chgData name="Nathanaël STILMANT" userId="6628a0ba-1b86-458a-82e6-eb24c5b56618" providerId="ADAL" clId="{8EBB03AD-6554-45AC-8057-D9A8B407F2C3}" dt="2023-05-04T17:22:51.756" v="4565" actId="5793"/>
        <pc:sldMkLst>
          <pc:docMk/>
          <pc:sldMk cId="1310361191" sldId="396"/>
        </pc:sldMkLst>
        <pc:spChg chg="mod">
          <ac:chgData name="Nathanaël STILMANT" userId="6628a0ba-1b86-458a-82e6-eb24c5b56618" providerId="ADAL" clId="{8EBB03AD-6554-45AC-8057-D9A8B407F2C3}" dt="2023-05-04T17:22:51.756" v="4565" actId="5793"/>
          <ac:spMkLst>
            <pc:docMk/>
            <pc:sldMk cId="1310361191" sldId="396"/>
            <ac:spMk id="2" creationId="{2CACDACD-565B-F612-156E-5150BE08A448}"/>
          </ac:spMkLst>
        </pc:spChg>
        <pc:graphicFrameChg chg="del">
          <ac:chgData name="Nathanaël STILMANT" userId="6628a0ba-1b86-458a-82e6-eb24c5b56618" providerId="ADAL" clId="{8EBB03AD-6554-45AC-8057-D9A8B407F2C3}" dt="2023-05-04T15:50:17.403" v="3563" actId="478"/>
          <ac:graphicFrameMkLst>
            <pc:docMk/>
            <pc:sldMk cId="1310361191" sldId="396"/>
            <ac:graphicFrameMk id="9" creationId="{24640EB5-738E-3CC5-9556-AE60F343D764}"/>
          </ac:graphicFrameMkLst>
        </pc:graphicFrameChg>
      </pc:sldChg>
      <pc:sldChg chg="modSp add mod ord">
        <pc:chgData name="Nathanaël STILMANT" userId="6628a0ba-1b86-458a-82e6-eb24c5b56618" providerId="ADAL" clId="{8EBB03AD-6554-45AC-8057-D9A8B407F2C3}" dt="2023-05-04T16:56:20.968" v="4303"/>
        <pc:sldMkLst>
          <pc:docMk/>
          <pc:sldMk cId="3154036519" sldId="397"/>
        </pc:sldMkLst>
        <pc:spChg chg="mod">
          <ac:chgData name="Nathanaël STILMANT" userId="6628a0ba-1b86-458a-82e6-eb24c5b56618" providerId="ADAL" clId="{8EBB03AD-6554-45AC-8057-D9A8B407F2C3}" dt="2023-05-04T16:55:46.271" v="4301"/>
          <ac:spMkLst>
            <pc:docMk/>
            <pc:sldMk cId="3154036519" sldId="397"/>
            <ac:spMk id="2" creationId="{2CACDACD-565B-F612-156E-5150BE08A448}"/>
          </ac:spMkLst>
        </pc:spChg>
      </pc:sldChg>
      <pc:sldChg chg="modSp add mod">
        <pc:chgData name="Nathanaël STILMANT" userId="6628a0ba-1b86-458a-82e6-eb24c5b56618" providerId="ADAL" clId="{8EBB03AD-6554-45AC-8057-D9A8B407F2C3}" dt="2023-05-04T17:19:43.720" v="4548" actId="20577"/>
        <pc:sldMkLst>
          <pc:docMk/>
          <pc:sldMk cId="1849856888" sldId="398"/>
        </pc:sldMkLst>
        <pc:spChg chg="mod">
          <ac:chgData name="Nathanaël STILMANT" userId="6628a0ba-1b86-458a-82e6-eb24c5b56618" providerId="ADAL" clId="{8EBB03AD-6554-45AC-8057-D9A8B407F2C3}" dt="2023-05-04T17:19:43.720" v="4548" actId="20577"/>
          <ac:spMkLst>
            <pc:docMk/>
            <pc:sldMk cId="1849856888" sldId="398"/>
            <ac:spMk id="2" creationId="{174E284B-E9FC-9A0F-A6BB-554C60943C99}"/>
          </ac:spMkLst>
        </pc:spChg>
      </pc:sldChg>
    </pc:docChg>
  </pc:docChgLst>
  <pc:docChgLst>
    <pc:chgData name="Nathanaël STILMANT" userId="6628a0ba-1b86-458a-82e6-eb24c5b56618" providerId="ADAL" clId="{9161E3B2-9CAA-42F7-BDED-01AF16E9B93F}"/>
    <pc:docChg chg="undo redo custSel addSld delSld modSld sldOrd">
      <pc:chgData name="Nathanaël STILMANT" userId="6628a0ba-1b86-458a-82e6-eb24c5b56618" providerId="ADAL" clId="{9161E3B2-9CAA-42F7-BDED-01AF16E9B93F}" dt="2024-05-16T09:03:37.814" v="9479" actId="313"/>
      <pc:docMkLst>
        <pc:docMk/>
      </pc:docMkLst>
      <pc:sldChg chg="addSp delSp modSp add del mod modNotesTx">
        <pc:chgData name="Nathanaël STILMANT" userId="6628a0ba-1b86-458a-82e6-eb24c5b56618" providerId="ADAL" clId="{9161E3B2-9CAA-42F7-BDED-01AF16E9B93F}" dt="2024-05-15T07:21:14.465" v="149" actId="20577"/>
        <pc:sldMkLst>
          <pc:docMk/>
          <pc:sldMk cId="0" sldId="258"/>
        </pc:sldMkLst>
        <pc:spChg chg="del">
          <ac:chgData name="Nathanaël STILMANT" userId="6628a0ba-1b86-458a-82e6-eb24c5b56618" providerId="ADAL" clId="{9161E3B2-9CAA-42F7-BDED-01AF16E9B93F}" dt="2024-05-15T07:21:05.895" v="145" actId="478"/>
          <ac:spMkLst>
            <pc:docMk/>
            <pc:sldMk cId="0" sldId="258"/>
            <ac:spMk id="2" creationId="{3BA97195-6751-93B8-7392-26E9DB5824FF}"/>
          </ac:spMkLst>
        </pc:spChg>
        <pc:spChg chg="add mod">
          <ac:chgData name="Nathanaël STILMANT" userId="6628a0ba-1b86-458a-82e6-eb24c5b56618" providerId="ADAL" clId="{9161E3B2-9CAA-42F7-BDED-01AF16E9B93F}" dt="2024-05-15T07:21:05.895" v="145" actId="478"/>
          <ac:spMkLst>
            <pc:docMk/>
            <pc:sldMk cId="0" sldId="258"/>
            <ac:spMk id="3" creationId="{CE609C50-CC38-9F57-EAEE-82D399412437}"/>
          </ac:spMkLst>
        </pc:spChg>
        <pc:spChg chg="mod">
          <ac:chgData name="Nathanaël STILMANT" userId="6628a0ba-1b86-458a-82e6-eb24c5b56618" providerId="ADAL" clId="{9161E3B2-9CAA-42F7-BDED-01AF16E9B93F}" dt="2024-05-15T07:21:00.937" v="144" actId="20577"/>
          <ac:spMkLst>
            <pc:docMk/>
            <pc:sldMk cId="0" sldId="258"/>
            <ac:spMk id="95235" creationId="{00000000-0000-0000-0000-000000000000}"/>
          </ac:spMkLst>
        </pc:spChg>
        <pc:picChg chg="del">
          <ac:chgData name="Nathanaël STILMANT" userId="6628a0ba-1b86-458a-82e6-eb24c5b56618" providerId="ADAL" clId="{9161E3B2-9CAA-42F7-BDED-01AF16E9B93F}" dt="2024-05-15T07:21:08.132" v="147" actId="478"/>
          <ac:picMkLst>
            <pc:docMk/>
            <pc:sldMk cId="0" sldId="258"/>
            <ac:picMk id="5" creationId="{B80D6B79-C15E-BC70-E1D1-ABAD0A8C9837}"/>
          </ac:picMkLst>
        </pc:picChg>
        <pc:picChg chg="del">
          <ac:chgData name="Nathanaël STILMANT" userId="6628a0ba-1b86-458a-82e6-eb24c5b56618" providerId="ADAL" clId="{9161E3B2-9CAA-42F7-BDED-01AF16E9B93F}" dt="2024-05-15T07:21:07.127" v="146" actId="478"/>
          <ac:picMkLst>
            <pc:docMk/>
            <pc:sldMk cId="0" sldId="258"/>
            <ac:picMk id="7" creationId="{2B38762A-E92F-3B1E-4975-B921662FB545}"/>
          </ac:picMkLst>
        </pc:picChg>
        <pc:picChg chg="del">
          <ac:chgData name="Nathanaël STILMANT" userId="6628a0ba-1b86-458a-82e6-eb24c5b56618" providerId="ADAL" clId="{9161E3B2-9CAA-42F7-BDED-01AF16E9B93F}" dt="2024-05-15T07:21:09.090" v="148" actId="478"/>
          <ac:picMkLst>
            <pc:docMk/>
            <pc:sldMk cId="0" sldId="258"/>
            <ac:picMk id="1026" creationId="{67F3F1B0-0718-C7CD-AEAC-A3F69826B35B}"/>
          </ac:picMkLst>
        </pc:picChg>
      </pc:sldChg>
      <pc:sldChg chg="modSp add del mod modAnim modNotesTx">
        <pc:chgData name="Nathanaël STILMANT" userId="6628a0ba-1b86-458a-82e6-eb24c5b56618" providerId="ADAL" clId="{9161E3B2-9CAA-42F7-BDED-01AF16E9B93F}" dt="2024-05-15T07:26:26.910" v="725" actId="2696"/>
        <pc:sldMkLst>
          <pc:docMk/>
          <pc:sldMk cId="1098879386" sldId="358"/>
        </pc:sldMkLst>
        <pc:spChg chg="mod">
          <ac:chgData name="Nathanaël STILMANT" userId="6628a0ba-1b86-458a-82e6-eb24c5b56618" providerId="ADAL" clId="{9161E3B2-9CAA-42F7-BDED-01AF16E9B93F}" dt="2024-05-15T07:22:51.723" v="273" actId="5793"/>
          <ac:spMkLst>
            <pc:docMk/>
            <pc:sldMk cId="1098879386" sldId="358"/>
            <ac:spMk id="2" creationId="{2CACDACD-565B-F612-156E-5150BE08A448}"/>
          </ac:spMkLst>
        </pc:spChg>
        <pc:spChg chg="mod">
          <ac:chgData name="Nathanaël STILMANT" userId="6628a0ba-1b86-458a-82e6-eb24c5b56618" providerId="ADAL" clId="{9161E3B2-9CAA-42F7-BDED-01AF16E9B93F}" dt="2024-05-15T07:22:20.557" v="238" actId="404"/>
          <ac:spMkLst>
            <pc:docMk/>
            <pc:sldMk cId="1098879386" sldId="358"/>
            <ac:spMk id="3" creationId="{9F06C9FD-436A-D780-87DA-9A6A1763C8BC}"/>
          </ac:spMkLst>
        </pc:spChg>
      </pc:sldChg>
      <pc:sldChg chg="modSp new mod">
        <pc:chgData name="Nathanaël STILMANT" userId="6628a0ba-1b86-458a-82e6-eb24c5b56618" providerId="ADAL" clId="{9161E3B2-9CAA-42F7-BDED-01AF16E9B93F}" dt="2024-05-15T07:28:04.015" v="728" actId="20577"/>
        <pc:sldMkLst>
          <pc:docMk/>
          <pc:sldMk cId="2535793131" sldId="359"/>
        </pc:sldMkLst>
        <pc:spChg chg="mod">
          <ac:chgData name="Nathanaël STILMANT" userId="6628a0ba-1b86-458a-82e6-eb24c5b56618" providerId="ADAL" clId="{9161E3B2-9CAA-42F7-BDED-01AF16E9B93F}" dt="2024-05-15T07:25:54.063" v="717" actId="20577"/>
          <ac:spMkLst>
            <pc:docMk/>
            <pc:sldMk cId="2535793131" sldId="359"/>
            <ac:spMk id="2" creationId="{6EF74482-0F81-B26C-824E-01BDC077ADD3}"/>
          </ac:spMkLst>
        </pc:spChg>
        <pc:spChg chg="mod">
          <ac:chgData name="Nathanaël STILMANT" userId="6628a0ba-1b86-458a-82e6-eb24c5b56618" providerId="ADAL" clId="{9161E3B2-9CAA-42F7-BDED-01AF16E9B93F}" dt="2024-05-15T07:28:04.015" v="728" actId="20577"/>
          <ac:spMkLst>
            <pc:docMk/>
            <pc:sldMk cId="2535793131" sldId="359"/>
            <ac:spMk id="3" creationId="{7E7F8CC6-6149-F02F-DEC1-8D615E3CEA32}"/>
          </ac:spMkLst>
        </pc:spChg>
      </pc:sldChg>
      <pc:sldChg chg="new del">
        <pc:chgData name="Nathanaël STILMANT" userId="6628a0ba-1b86-458a-82e6-eb24c5b56618" providerId="ADAL" clId="{9161E3B2-9CAA-42F7-BDED-01AF16E9B93F}" dt="2024-05-15T07:23:03.707" v="277" actId="47"/>
        <pc:sldMkLst>
          <pc:docMk/>
          <pc:sldMk cId="3115422672" sldId="359"/>
        </pc:sldMkLst>
      </pc:sldChg>
      <pc:sldChg chg="new del">
        <pc:chgData name="Nathanaël STILMANT" userId="6628a0ba-1b86-458a-82e6-eb24c5b56618" providerId="ADAL" clId="{9161E3B2-9CAA-42F7-BDED-01AF16E9B93F}" dt="2024-05-15T07:23:02.953" v="276" actId="47"/>
        <pc:sldMkLst>
          <pc:docMk/>
          <pc:sldMk cId="1880493614" sldId="360"/>
        </pc:sldMkLst>
      </pc:sldChg>
      <pc:sldChg chg="modSp new mod">
        <pc:chgData name="Nathanaël STILMANT" userId="6628a0ba-1b86-458a-82e6-eb24c5b56618" providerId="ADAL" clId="{9161E3B2-9CAA-42F7-BDED-01AF16E9B93F}" dt="2024-05-15T07:30:35.195" v="1073" actId="5793"/>
        <pc:sldMkLst>
          <pc:docMk/>
          <pc:sldMk cId="2771791825" sldId="360"/>
        </pc:sldMkLst>
        <pc:spChg chg="mod">
          <ac:chgData name="Nathanaël STILMANT" userId="6628a0ba-1b86-458a-82e6-eb24c5b56618" providerId="ADAL" clId="{9161E3B2-9CAA-42F7-BDED-01AF16E9B93F}" dt="2024-05-15T07:30:35.195" v="1073" actId="5793"/>
          <ac:spMkLst>
            <pc:docMk/>
            <pc:sldMk cId="2771791825" sldId="360"/>
            <ac:spMk id="2" creationId="{C3D672F9-2FEE-70E7-AE13-D6DDBD4A318A}"/>
          </ac:spMkLst>
        </pc:spChg>
        <pc:spChg chg="mod">
          <ac:chgData name="Nathanaël STILMANT" userId="6628a0ba-1b86-458a-82e6-eb24c5b56618" providerId="ADAL" clId="{9161E3B2-9CAA-42F7-BDED-01AF16E9B93F}" dt="2024-05-15T07:28:37.409" v="749" actId="20577"/>
          <ac:spMkLst>
            <pc:docMk/>
            <pc:sldMk cId="2771791825" sldId="360"/>
            <ac:spMk id="3" creationId="{3929F00A-D579-CA86-7DE2-F7B6351127EB}"/>
          </ac:spMkLst>
        </pc:spChg>
      </pc:sldChg>
      <pc:sldChg chg="add del">
        <pc:chgData name="Nathanaël STILMANT" userId="6628a0ba-1b86-458a-82e6-eb24c5b56618" providerId="ADAL" clId="{9161E3B2-9CAA-42F7-BDED-01AF16E9B93F}" dt="2024-05-15T07:23:11.560" v="280" actId="47"/>
        <pc:sldMkLst>
          <pc:docMk/>
          <pc:sldMk cId="1055199632" sldId="361"/>
        </pc:sldMkLst>
      </pc:sldChg>
      <pc:sldChg chg="modSp new mod ord">
        <pc:chgData name="Nathanaël STILMANT" userId="6628a0ba-1b86-458a-82e6-eb24c5b56618" providerId="ADAL" clId="{9161E3B2-9CAA-42F7-BDED-01AF16E9B93F}" dt="2024-05-15T12:59:59.984" v="8976" actId="20577"/>
        <pc:sldMkLst>
          <pc:docMk/>
          <pc:sldMk cId="3710612430" sldId="361"/>
        </pc:sldMkLst>
        <pc:spChg chg="mod">
          <ac:chgData name="Nathanaël STILMANT" userId="6628a0ba-1b86-458a-82e6-eb24c5b56618" providerId="ADAL" clId="{9161E3B2-9CAA-42F7-BDED-01AF16E9B93F}" dt="2024-05-15T12:59:59.984" v="8976" actId="20577"/>
          <ac:spMkLst>
            <pc:docMk/>
            <pc:sldMk cId="3710612430" sldId="361"/>
            <ac:spMk id="2" creationId="{F04CC502-9B58-104F-21B0-A7DB73403AE5}"/>
          </ac:spMkLst>
        </pc:spChg>
        <pc:spChg chg="mod">
          <ac:chgData name="Nathanaël STILMANT" userId="6628a0ba-1b86-458a-82e6-eb24c5b56618" providerId="ADAL" clId="{9161E3B2-9CAA-42F7-BDED-01AF16E9B93F}" dt="2024-05-15T07:26:16.834" v="723" actId="404"/>
          <ac:spMkLst>
            <pc:docMk/>
            <pc:sldMk cId="3710612430" sldId="361"/>
            <ac:spMk id="3" creationId="{E5877903-BFA3-2B85-3685-67FD76E400ED}"/>
          </ac:spMkLst>
        </pc:spChg>
      </pc:sldChg>
      <pc:sldChg chg="modSp new mod">
        <pc:chgData name="Nathanaël STILMANT" userId="6628a0ba-1b86-458a-82e6-eb24c5b56618" providerId="ADAL" clId="{9161E3B2-9CAA-42F7-BDED-01AF16E9B93F}" dt="2024-05-15T08:45:03.410" v="3817" actId="20577"/>
        <pc:sldMkLst>
          <pc:docMk/>
          <pc:sldMk cId="178352102" sldId="362"/>
        </pc:sldMkLst>
        <pc:spChg chg="mod">
          <ac:chgData name="Nathanaël STILMANT" userId="6628a0ba-1b86-458a-82e6-eb24c5b56618" providerId="ADAL" clId="{9161E3B2-9CAA-42F7-BDED-01AF16E9B93F}" dt="2024-05-15T08:45:03.410" v="3817" actId="20577"/>
          <ac:spMkLst>
            <pc:docMk/>
            <pc:sldMk cId="178352102" sldId="362"/>
            <ac:spMk id="2" creationId="{8C473D7D-5D7B-A771-804D-3B9C439ED464}"/>
          </ac:spMkLst>
        </pc:spChg>
        <pc:spChg chg="mod">
          <ac:chgData name="Nathanaël STILMANT" userId="6628a0ba-1b86-458a-82e6-eb24c5b56618" providerId="ADAL" clId="{9161E3B2-9CAA-42F7-BDED-01AF16E9B93F}" dt="2024-05-15T07:59:43.314" v="2592" actId="20577"/>
          <ac:spMkLst>
            <pc:docMk/>
            <pc:sldMk cId="178352102" sldId="362"/>
            <ac:spMk id="3" creationId="{4A725876-7B52-2907-DEAA-CAF94134D834}"/>
          </ac:spMkLst>
        </pc:spChg>
      </pc:sldChg>
      <pc:sldChg chg="modSp new mod">
        <pc:chgData name="Nathanaël STILMANT" userId="6628a0ba-1b86-458a-82e6-eb24c5b56618" providerId="ADAL" clId="{9161E3B2-9CAA-42F7-BDED-01AF16E9B93F}" dt="2024-05-15T07:59:54.684" v="2602" actId="20577"/>
        <pc:sldMkLst>
          <pc:docMk/>
          <pc:sldMk cId="1423500133" sldId="363"/>
        </pc:sldMkLst>
        <pc:spChg chg="mod">
          <ac:chgData name="Nathanaël STILMANT" userId="6628a0ba-1b86-458a-82e6-eb24c5b56618" providerId="ADAL" clId="{9161E3B2-9CAA-42F7-BDED-01AF16E9B93F}" dt="2024-05-15T07:59:54.684" v="2602" actId="20577"/>
          <ac:spMkLst>
            <pc:docMk/>
            <pc:sldMk cId="1423500133" sldId="363"/>
            <ac:spMk id="2" creationId="{DC29FE33-46C2-E41B-2CEA-37ADE26DF762}"/>
          </ac:spMkLst>
        </pc:spChg>
        <pc:spChg chg="mod">
          <ac:chgData name="Nathanaël STILMANT" userId="6628a0ba-1b86-458a-82e6-eb24c5b56618" providerId="ADAL" clId="{9161E3B2-9CAA-42F7-BDED-01AF16E9B93F}" dt="2024-05-15T07:59:52.157" v="2600" actId="20577"/>
          <ac:spMkLst>
            <pc:docMk/>
            <pc:sldMk cId="1423500133" sldId="363"/>
            <ac:spMk id="3" creationId="{783C47DE-91E2-66D8-DEBF-005929DF6E5E}"/>
          </ac:spMkLst>
        </pc:spChg>
      </pc:sldChg>
      <pc:sldChg chg="new del ord">
        <pc:chgData name="Nathanaël STILMANT" userId="6628a0ba-1b86-458a-82e6-eb24c5b56618" providerId="ADAL" clId="{9161E3B2-9CAA-42F7-BDED-01AF16E9B93F}" dt="2024-05-15T07:48:32.282" v="1647" actId="47"/>
        <pc:sldMkLst>
          <pc:docMk/>
          <pc:sldMk cId="1572216207" sldId="364"/>
        </pc:sldMkLst>
      </pc:sldChg>
      <pc:sldChg chg="modSp add mod ord">
        <pc:chgData name="Nathanaël STILMANT" userId="6628a0ba-1b86-458a-82e6-eb24c5b56618" providerId="ADAL" clId="{9161E3B2-9CAA-42F7-BDED-01AF16E9B93F}" dt="2024-05-15T08:00:19.452" v="2625" actId="123"/>
        <pc:sldMkLst>
          <pc:docMk/>
          <pc:sldMk cId="2757516222" sldId="364"/>
        </pc:sldMkLst>
        <pc:spChg chg="mod">
          <ac:chgData name="Nathanaël STILMANT" userId="6628a0ba-1b86-458a-82e6-eb24c5b56618" providerId="ADAL" clId="{9161E3B2-9CAA-42F7-BDED-01AF16E9B93F}" dt="2024-05-15T08:00:19.452" v="2625" actId="123"/>
          <ac:spMkLst>
            <pc:docMk/>
            <pc:sldMk cId="2757516222" sldId="364"/>
            <ac:spMk id="2" creationId="{8C473D7D-5D7B-A771-804D-3B9C439ED464}"/>
          </ac:spMkLst>
        </pc:spChg>
        <pc:spChg chg="mod">
          <ac:chgData name="Nathanaël STILMANT" userId="6628a0ba-1b86-458a-82e6-eb24c5b56618" providerId="ADAL" clId="{9161E3B2-9CAA-42F7-BDED-01AF16E9B93F}" dt="2024-05-15T07:59:29.502" v="2578" actId="20577"/>
          <ac:spMkLst>
            <pc:docMk/>
            <pc:sldMk cId="2757516222" sldId="364"/>
            <ac:spMk id="3" creationId="{4A725876-7B52-2907-DEAA-CAF94134D834}"/>
          </ac:spMkLst>
        </pc:spChg>
      </pc:sldChg>
      <pc:sldChg chg="modSp add mod">
        <pc:chgData name="Nathanaël STILMANT" userId="6628a0ba-1b86-458a-82e6-eb24c5b56618" providerId="ADAL" clId="{9161E3B2-9CAA-42F7-BDED-01AF16E9B93F}" dt="2024-05-15T07:59:36.998" v="2590" actId="20577"/>
        <pc:sldMkLst>
          <pc:docMk/>
          <pc:sldMk cId="1983352613" sldId="365"/>
        </pc:sldMkLst>
        <pc:spChg chg="mod">
          <ac:chgData name="Nathanaël STILMANT" userId="6628a0ba-1b86-458a-82e6-eb24c5b56618" providerId="ADAL" clId="{9161E3B2-9CAA-42F7-BDED-01AF16E9B93F}" dt="2024-05-15T07:54:10.584" v="2562" actId="5793"/>
          <ac:spMkLst>
            <pc:docMk/>
            <pc:sldMk cId="1983352613" sldId="365"/>
            <ac:spMk id="2" creationId="{8C473D7D-5D7B-A771-804D-3B9C439ED464}"/>
          </ac:spMkLst>
        </pc:spChg>
        <pc:spChg chg="mod">
          <ac:chgData name="Nathanaël STILMANT" userId="6628a0ba-1b86-458a-82e6-eb24c5b56618" providerId="ADAL" clId="{9161E3B2-9CAA-42F7-BDED-01AF16E9B93F}" dt="2024-05-15T07:59:36.998" v="2590" actId="20577"/>
          <ac:spMkLst>
            <pc:docMk/>
            <pc:sldMk cId="1983352613" sldId="365"/>
            <ac:spMk id="3" creationId="{4A725876-7B52-2907-DEAA-CAF94134D834}"/>
          </ac:spMkLst>
        </pc:spChg>
      </pc:sldChg>
      <pc:sldChg chg="modSp add mod">
        <pc:chgData name="Nathanaël STILMANT" userId="6628a0ba-1b86-458a-82e6-eb24c5b56618" providerId="ADAL" clId="{9161E3B2-9CAA-42F7-BDED-01AF16E9B93F}" dt="2024-05-15T08:42:01.279" v="3618" actId="20577"/>
        <pc:sldMkLst>
          <pc:docMk/>
          <pc:sldMk cId="2728432512" sldId="366"/>
        </pc:sldMkLst>
        <pc:spChg chg="mod">
          <ac:chgData name="Nathanaël STILMANT" userId="6628a0ba-1b86-458a-82e6-eb24c5b56618" providerId="ADAL" clId="{9161E3B2-9CAA-42F7-BDED-01AF16E9B93F}" dt="2024-05-15T08:42:01.279" v="3618" actId="20577"/>
          <ac:spMkLst>
            <pc:docMk/>
            <pc:sldMk cId="2728432512" sldId="366"/>
            <ac:spMk id="2" creationId="{DC29FE33-46C2-E41B-2CEA-37ADE26DF762}"/>
          </ac:spMkLst>
        </pc:spChg>
      </pc:sldChg>
      <pc:sldChg chg="modSp add mod">
        <pc:chgData name="Nathanaël STILMANT" userId="6628a0ba-1b86-458a-82e6-eb24c5b56618" providerId="ADAL" clId="{9161E3B2-9CAA-42F7-BDED-01AF16E9B93F}" dt="2024-05-15T08:52:03.609" v="4116" actId="20577"/>
        <pc:sldMkLst>
          <pc:docMk/>
          <pc:sldMk cId="2774846078" sldId="367"/>
        </pc:sldMkLst>
        <pc:spChg chg="mod">
          <ac:chgData name="Nathanaël STILMANT" userId="6628a0ba-1b86-458a-82e6-eb24c5b56618" providerId="ADAL" clId="{9161E3B2-9CAA-42F7-BDED-01AF16E9B93F}" dt="2024-05-15T08:52:03.609" v="4116" actId="20577"/>
          <ac:spMkLst>
            <pc:docMk/>
            <pc:sldMk cId="2774846078" sldId="367"/>
            <ac:spMk id="2" creationId="{DC29FE33-46C2-E41B-2CEA-37ADE26DF762}"/>
          </ac:spMkLst>
        </pc:spChg>
      </pc:sldChg>
      <pc:sldChg chg="modSp add mod">
        <pc:chgData name="Nathanaël STILMANT" userId="6628a0ba-1b86-458a-82e6-eb24c5b56618" providerId="ADAL" clId="{9161E3B2-9CAA-42F7-BDED-01AF16E9B93F}" dt="2024-05-15T08:15:08.561" v="3543" actId="5793"/>
        <pc:sldMkLst>
          <pc:docMk/>
          <pc:sldMk cId="987961143" sldId="368"/>
        </pc:sldMkLst>
        <pc:spChg chg="mod">
          <ac:chgData name="Nathanaël STILMANT" userId="6628a0ba-1b86-458a-82e6-eb24c5b56618" providerId="ADAL" clId="{9161E3B2-9CAA-42F7-BDED-01AF16E9B93F}" dt="2024-05-15T08:15:08.561" v="3543" actId="5793"/>
          <ac:spMkLst>
            <pc:docMk/>
            <pc:sldMk cId="987961143" sldId="368"/>
            <ac:spMk id="2" creationId="{DC29FE33-46C2-E41B-2CEA-37ADE26DF762}"/>
          </ac:spMkLst>
        </pc:spChg>
      </pc:sldChg>
      <pc:sldChg chg="new del">
        <pc:chgData name="Nathanaël STILMANT" userId="6628a0ba-1b86-458a-82e6-eb24c5b56618" providerId="ADAL" clId="{9161E3B2-9CAA-42F7-BDED-01AF16E9B93F}" dt="2024-05-15T08:14:32.385" v="3413" actId="47"/>
        <pc:sldMkLst>
          <pc:docMk/>
          <pc:sldMk cId="1293639189" sldId="369"/>
        </pc:sldMkLst>
      </pc:sldChg>
      <pc:sldChg chg="modSp add mod">
        <pc:chgData name="Nathanaël STILMANT" userId="6628a0ba-1b86-458a-82e6-eb24c5b56618" providerId="ADAL" clId="{9161E3B2-9CAA-42F7-BDED-01AF16E9B93F}" dt="2024-05-15T08:44:03.280" v="3722" actId="20577"/>
        <pc:sldMkLst>
          <pc:docMk/>
          <pc:sldMk cId="3382713800" sldId="370"/>
        </pc:sldMkLst>
        <pc:spChg chg="mod">
          <ac:chgData name="Nathanaël STILMANT" userId="6628a0ba-1b86-458a-82e6-eb24c5b56618" providerId="ADAL" clId="{9161E3B2-9CAA-42F7-BDED-01AF16E9B93F}" dt="2024-05-15T08:44:03.280" v="3722" actId="20577"/>
          <ac:spMkLst>
            <pc:docMk/>
            <pc:sldMk cId="3382713800" sldId="370"/>
            <ac:spMk id="2" creationId="{DC29FE33-46C2-E41B-2CEA-37ADE26DF762}"/>
          </ac:spMkLst>
        </pc:spChg>
      </pc:sldChg>
      <pc:sldChg chg="modSp add mod">
        <pc:chgData name="Nathanaël STILMANT" userId="6628a0ba-1b86-458a-82e6-eb24c5b56618" providerId="ADAL" clId="{9161E3B2-9CAA-42F7-BDED-01AF16E9B93F}" dt="2024-05-15T08:57:59.704" v="4330" actId="14100"/>
        <pc:sldMkLst>
          <pc:docMk/>
          <pc:sldMk cId="1477520369" sldId="371"/>
        </pc:sldMkLst>
        <pc:spChg chg="mod">
          <ac:chgData name="Nathanaël STILMANT" userId="6628a0ba-1b86-458a-82e6-eb24c5b56618" providerId="ADAL" clId="{9161E3B2-9CAA-42F7-BDED-01AF16E9B93F}" dt="2024-05-15T08:57:59.704" v="4330" actId="14100"/>
          <ac:spMkLst>
            <pc:docMk/>
            <pc:sldMk cId="1477520369" sldId="371"/>
            <ac:spMk id="2" creationId="{DC29FE33-46C2-E41B-2CEA-37ADE26DF762}"/>
          </ac:spMkLst>
        </pc:spChg>
      </pc:sldChg>
      <pc:sldChg chg="modSp new mod">
        <pc:chgData name="Nathanaël STILMANT" userId="6628a0ba-1b86-458a-82e6-eb24c5b56618" providerId="ADAL" clId="{9161E3B2-9CAA-42F7-BDED-01AF16E9B93F}" dt="2024-05-15T08:59:04.985" v="4486" actId="20577"/>
        <pc:sldMkLst>
          <pc:docMk/>
          <pc:sldMk cId="4253205026" sldId="372"/>
        </pc:sldMkLst>
        <pc:spChg chg="mod">
          <ac:chgData name="Nathanaël STILMANT" userId="6628a0ba-1b86-458a-82e6-eb24c5b56618" providerId="ADAL" clId="{9161E3B2-9CAA-42F7-BDED-01AF16E9B93F}" dt="2024-05-15T08:59:04.985" v="4486" actId="20577"/>
          <ac:spMkLst>
            <pc:docMk/>
            <pc:sldMk cId="4253205026" sldId="372"/>
            <ac:spMk id="2" creationId="{C9A4B654-3C52-6B27-FE82-CDB531A6BFA0}"/>
          </ac:spMkLst>
        </pc:spChg>
        <pc:spChg chg="mod">
          <ac:chgData name="Nathanaël STILMANT" userId="6628a0ba-1b86-458a-82e6-eb24c5b56618" providerId="ADAL" clId="{9161E3B2-9CAA-42F7-BDED-01AF16E9B93F}" dt="2024-05-15T08:58:22.950" v="4343" actId="20577"/>
          <ac:spMkLst>
            <pc:docMk/>
            <pc:sldMk cId="4253205026" sldId="372"/>
            <ac:spMk id="3" creationId="{21FFAF32-CC21-2668-B99B-DD13C4E9C80C}"/>
          </ac:spMkLst>
        </pc:spChg>
      </pc:sldChg>
      <pc:sldChg chg="modSp add mod">
        <pc:chgData name="Nathanaël STILMANT" userId="6628a0ba-1b86-458a-82e6-eb24c5b56618" providerId="ADAL" clId="{9161E3B2-9CAA-42F7-BDED-01AF16E9B93F}" dt="2024-05-15T09:06:28.613" v="5006" actId="20577"/>
        <pc:sldMkLst>
          <pc:docMk/>
          <pc:sldMk cId="2620036918" sldId="373"/>
        </pc:sldMkLst>
        <pc:spChg chg="mod">
          <ac:chgData name="Nathanaël STILMANT" userId="6628a0ba-1b86-458a-82e6-eb24c5b56618" providerId="ADAL" clId="{9161E3B2-9CAA-42F7-BDED-01AF16E9B93F}" dt="2024-05-15T09:06:28.613" v="5006" actId="20577"/>
          <ac:spMkLst>
            <pc:docMk/>
            <pc:sldMk cId="2620036918" sldId="373"/>
            <ac:spMk id="2" creationId="{C9A4B654-3C52-6B27-FE82-CDB531A6BFA0}"/>
          </ac:spMkLst>
        </pc:spChg>
      </pc:sldChg>
      <pc:sldChg chg="modSp add mod">
        <pc:chgData name="Nathanaël STILMANT" userId="6628a0ba-1b86-458a-82e6-eb24c5b56618" providerId="ADAL" clId="{9161E3B2-9CAA-42F7-BDED-01AF16E9B93F}" dt="2024-05-15T09:09:36.331" v="5635" actId="20577"/>
        <pc:sldMkLst>
          <pc:docMk/>
          <pc:sldMk cId="3945868991" sldId="374"/>
        </pc:sldMkLst>
        <pc:spChg chg="mod">
          <ac:chgData name="Nathanaël STILMANT" userId="6628a0ba-1b86-458a-82e6-eb24c5b56618" providerId="ADAL" clId="{9161E3B2-9CAA-42F7-BDED-01AF16E9B93F}" dt="2024-05-15T09:09:36.331" v="5635" actId="20577"/>
          <ac:spMkLst>
            <pc:docMk/>
            <pc:sldMk cId="3945868991" sldId="374"/>
            <ac:spMk id="2" creationId="{C9A4B654-3C52-6B27-FE82-CDB531A6BFA0}"/>
          </ac:spMkLst>
        </pc:spChg>
      </pc:sldChg>
      <pc:sldChg chg="modSp add mod">
        <pc:chgData name="Nathanaël STILMANT" userId="6628a0ba-1b86-458a-82e6-eb24c5b56618" providerId="ADAL" clId="{9161E3B2-9CAA-42F7-BDED-01AF16E9B93F}" dt="2024-05-15T09:07:51.145" v="5344" actId="14100"/>
        <pc:sldMkLst>
          <pc:docMk/>
          <pc:sldMk cId="3375887704" sldId="375"/>
        </pc:sldMkLst>
        <pc:spChg chg="mod">
          <ac:chgData name="Nathanaël STILMANT" userId="6628a0ba-1b86-458a-82e6-eb24c5b56618" providerId="ADAL" clId="{9161E3B2-9CAA-42F7-BDED-01AF16E9B93F}" dt="2024-05-15T09:07:51.145" v="5344" actId="14100"/>
          <ac:spMkLst>
            <pc:docMk/>
            <pc:sldMk cId="3375887704" sldId="375"/>
            <ac:spMk id="2" creationId="{C9A4B654-3C52-6B27-FE82-CDB531A6BFA0}"/>
          </ac:spMkLst>
        </pc:spChg>
      </pc:sldChg>
      <pc:sldChg chg="modSp add mod">
        <pc:chgData name="Nathanaël STILMANT" userId="6628a0ba-1b86-458a-82e6-eb24c5b56618" providerId="ADAL" clId="{9161E3B2-9CAA-42F7-BDED-01AF16E9B93F}" dt="2024-05-15T09:09:01.813" v="5584" actId="20577"/>
        <pc:sldMkLst>
          <pc:docMk/>
          <pc:sldMk cId="1459376103" sldId="376"/>
        </pc:sldMkLst>
        <pc:spChg chg="mod">
          <ac:chgData name="Nathanaël STILMANT" userId="6628a0ba-1b86-458a-82e6-eb24c5b56618" providerId="ADAL" clId="{9161E3B2-9CAA-42F7-BDED-01AF16E9B93F}" dt="2024-05-15T09:09:01.813" v="5584" actId="20577"/>
          <ac:spMkLst>
            <pc:docMk/>
            <pc:sldMk cId="1459376103" sldId="376"/>
            <ac:spMk id="2" creationId="{C9A4B654-3C52-6B27-FE82-CDB531A6BFA0}"/>
          </ac:spMkLst>
        </pc:spChg>
      </pc:sldChg>
      <pc:sldChg chg="del">
        <pc:chgData name="Nathanaël STILMANT" userId="6628a0ba-1b86-458a-82e6-eb24c5b56618" providerId="ADAL" clId="{9161E3B2-9CAA-42F7-BDED-01AF16E9B93F}" dt="2024-05-15T07:20:21.288" v="20" actId="47"/>
        <pc:sldMkLst>
          <pc:docMk/>
          <pc:sldMk cId="2551019698" sldId="376"/>
        </pc:sldMkLst>
      </pc:sldChg>
      <pc:sldChg chg="del">
        <pc:chgData name="Nathanaël STILMANT" userId="6628a0ba-1b86-458a-82e6-eb24c5b56618" providerId="ADAL" clId="{9161E3B2-9CAA-42F7-BDED-01AF16E9B93F}" dt="2024-05-15T07:20:19.979" v="0" actId="47"/>
        <pc:sldMkLst>
          <pc:docMk/>
          <pc:sldMk cId="2593003308" sldId="377"/>
        </pc:sldMkLst>
      </pc:sldChg>
      <pc:sldChg chg="modSp add mod">
        <pc:chgData name="Nathanaël STILMANT" userId="6628a0ba-1b86-458a-82e6-eb24c5b56618" providerId="ADAL" clId="{9161E3B2-9CAA-42F7-BDED-01AF16E9B93F}" dt="2024-05-15T09:16:25.368" v="5819" actId="5793"/>
        <pc:sldMkLst>
          <pc:docMk/>
          <pc:sldMk cId="4236075901" sldId="377"/>
        </pc:sldMkLst>
        <pc:spChg chg="mod">
          <ac:chgData name="Nathanaël STILMANT" userId="6628a0ba-1b86-458a-82e6-eb24c5b56618" providerId="ADAL" clId="{9161E3B2-9CAA-42F7-BDED-01AF16E9B93F}" dt="2024-05-15T09:16:25.368" v="5819" actId="5793"/>
          <ac:spMkLst>
            <pc:docMk/>
            <pc:sldMk cId="4236075901" sldId="377"/>
            <ac:spMk id="2" creationId="{C9A4B654-3C52-6B27-FE82-CDB531A6BFA0}"/>
          </ac:spMkLst>
        </pc:spChg>
      </pc:sldChg>
      <pc:sldChg chg="del">
        <pc:chgData name="Nathanaël STILMANT" userId="6628a0ba-1b86-458a-82e6-eb24c5b56618" providerId="ADAL" clId="{9161E3B2-9CAA-42F7-BDED-01AF16E9B93F}" dt="2024-05-15T07:20:20.734" v="2" actId="47"/>
        <pc:sldMkLst>
          <pc:docMk/>
          <pc:sldMk cId="826226687" sldId="378"/>
        </pc:sldMkLst>
      </pc:sldChg>
      <pc:sldChg chg="modSp add mod">
        <pc:chgData name="Nathanaël STILMANT" userId="6628a0ba-1b86-458a-82e6-eb24c5b56618" providerId="ADAL" clId="{9161E3B2-9CAA-42F7-BDED-01AF16E9B93F}" dt="2024-05-15T09:19:11.529" v="6253" actId="5793"/>
        <pc:sldMkLst>
          <pc:docMk/>
          <pc:sldMk cId="2004678553" sldId="378"/>
        </pc:sldMkLst>
        <pc:spChg chg="mod">
          <ac:chgData name="Nathanaël STILMANT" userId="6628a0ba-1b86-458a-82e6-eb24c5b56618" providerId="ADAL" clId="{9161E3B2-9CAA-42F7-BDED-01AF16E9B93F}" dt="2024-05-15T09:19:11.529" v="6253" actId="5793"/>
          <ac:spMkLst>
            <pc:docMk/>
            <pc:sldMk cId="2004678553" sldId="378"/>
            <ac:spMk id="2" creationId="{C9A4B654-3C52-6B27-FE82-CDB531A6BFA0}"/>
          </ac:spMkLst>
        </pc:spChg>
      </pc:sldChg>
      <pc:sldChg chg="del">
        <pc:chgData name="Nathanaël STILMANT" userId="6628a0ba-1b86-458a-82e6-eb24c5b56618" providerId="ADAL" clId="{9161E3B2-9CAA-42F7-BDED-01AF16E9B93F}" dt="2024-05-15T07:20:20.765" v="3" actId="47"/>
        <pc:sldMkLst>
          <pc:docMk/>
          <pc:sldMk cId="700909192" sldId="379"/>
        </pc:sldMkLst>
      </pc:sldChg>
      <pc:sldChg chg="modSp new mod">
        <pc:chgData name="Nathanaël STILMANT" userId="6628a0ba-1b86-458a-82e6-eb24c5b56618" providerId="ADAL" clId="{9161E3B2-9CAA-42F7-BDED-01AF16E9B93F}" dt="2024-05-15T09:33:54.612" v="6653" actId="20577"/>
        <pc:sldMkLst>
          <pc:docMk/>
          <pc:sldMk cId="707809496" sldId="379"/>
        </pc:sldMkLst>
        <pc:spChg chg="mod">
          <ac:chgData name="Nathanaël STILMANT" userId="6628a0ba-1b86-458a-82e6-eb24c5b56618" providerId="ADAL" clId="{9161E3B2-9CAA-42F7-BDED-01AF16E9B93F}" dt="2024-05-15T09:33:54.612" v="6653" actId="20577"/>
          <ac:spMkLst>
            <pc:docMk/>
            <pc:sldMk cId="707809496" sldId="379"/>
            <ac:spMk id="2" creationId="{598F4581-868E-71BF-7481-91EA1EAE9007}"/>
          </ac:spMkLst>
        </pc:spChg>
        <pc:spChg chg="mod">
          <ac:chgData name="Nathanaël STILMANT" userId="6628a0ba-1b86-458a-82e6-eb24c5b56618" providerId="ADAL" clId="{9161E3B2-9CAA-42F7-BDED-01AF16E9B93F}" dt="2024-05-15T09:31:36.772" v="6288" actId="20577"/>
          <ac:spMkLst>
            <pc:docMk/>
            <pc:sldMk cId="707809496" sldId="379"/>
            <ac:spMk id="3" creationId="{5218084E-1C0D-891D-4B72-0186CD7B218D}"/>
          </ac:spMkLst>
        </pc:spChg>
      </pc:sldChg>
      <pc:sldChg chg="modSp add del mod">
        <pc:chgData name="Nathanaël STILMANT" userId="6628a0ba-1b86-458a-82e6-eb24c5b56618" providerId="ADAL" clId="{9161E3B2-9CAA-42F7-BDED-01AF16E9B93F}" dt="2024-05-15T09:31:28.325" v="6271" actId="2696"/>
        <pc:sldMkLst>
          <pc:docMk/>
          <pc:sldMk cId="3926319031" sldId="379"/>
        </pc:sldMkLst>
        <pc:spChg chg="mod">
          <ac:chgData name="Nathanaël STILMANT" userId="6628a0ba-1b86-458a-82e6-eb24c5b56618" providerId="ADAL" clId="{9161E3B2-9CAA-42F7-BDED-01AF16E9B93F}" dt="2024-05-15T09:31:25.161" v="6270" actId="20577"/>
          <ac:spMkLst>
            <pc:docMk/>
            <pc:sldMk cId="3926319031" sldId="379"/>
            <ac:spMk id="2" creationId="{C9A4B654-3C52-6B27-FE82-CDB531A6BFA0}"/>
          </ac:spMkLst>
        </pc:spChg>
      </pc:sldChg>
      <pc:sldChg chg="del">
        <pc:chgData name="Nathanaël STILMANT" userId="6628a0ba-1b86-458a-82e6-eb24c5b56618" providerId="ADAL" clId="{9161E3B2-9CAA-42F7-BDED-01AF16E9B93F}" dt="2024-05-15T07:20:20.781" v="4" actId="47"/>
        <pc:sldMkLst>
          <pc:docMk/>
          <pc:sldMk cId="1865093089" sldId="380"/>
        </pc:sldMkLst>
      </pc:sldChg>
      <pc:sldChg chg="addSp modSp add mod">
        <pc:chgData name="Nathanaël STILMANT" userId="6628a0ba-1b86-458a-82e6-eb24c5b56618" providerId="ADAL" clId="{9161E3B2-9CAA-42F7-BDED-01AF16E9B93F}" dt="2024-05-15T09:51:43.323" v="7018" actId="1076"/>
        <pc:sldMkLst>
          <pc:docMk/>
          <pc:sldMk cId="2455399169" sldId="380"/>
        </pc:sldMkLst>
        <pc:spChg chg="mod">
          <ac:chgData name="Nathanaël STILMANT" userId="6628a0ba-1b86-458a-82e6-eb24c5b56618" providerId="ADAL" clId="{9161E3B2-9CAA-42F7-BDED-01AF16E9B93F}" dt="2024-05-15T09:51:03.283" v="6954" actId="20577"/>
          <ac:spMkLst>
            <pc:docMk/>
            <pc:sldMk cId="2455399169" sldId="380"/>
            <ac:spMk id="2" creationId="{598F4581-868E-71BF-7481-91EA1EAE9007}"/>
          </ac:spMkLst>
        </pc:spChg>
        <pc:spChg chg="mod">
          <ac:chgData name="Nathanaël STILMANT" userId="6628a0ba-1b86-458a-82e6-eb24c5b56618" providerId="ADAL" clId="{9161E3B2-9CAA-42F7-BDED-01AF16E9B93F}" dt="2024-05-15T09:38:50.799" v="6687" actId="1076"/>
          <ac:spMkLst>
            <pc:docMk/>
            <pc:sldMk cId="2455399169" sldId="380"/>
            <ac:spMk id="3" creationId="{5218084E-1C0D-891D-4B72-0186CD7B218D}"/>
          </ac:spMkLst>
        </pc:spChg>
        <pc:spChg chg="add mod">
          <ac:chgData name="Nathanaël STILMANT" userId="6628a0ba-1b86-458a-82e6-eb24c5b56618" providerId="ADAL" clId="{9161E3B2-9CAA-42F7-BDED-01AF16E9B93F}" dt="2024-05-15T09:51:43.323" v="7018" actId="1076"/>
          <ac:spMkLst>
            <pc:docMk/>
            <pc:sldMk cId="2455399169" sldId="380"/>
            <ac:spMk id="9" creationId="{ECFB77F1-091D-5186-2A22-6720C855C9BC}"/>
          </ac:spMkLst>
        </pc:spChg>
        <pc:graphicFrameChg chg="add mod">
          <ac:chgData name="Nathanaël STILMANT" userId="6628a0ba-1b86-458a-82e6-eb24c5b56618" providerId="ADAL" clId="{9161E3B2-9CAA-42F7-BDED-01AF16E9B93F}" dt="2024-05-15T09:51:32.632" v="7016" actId="1076"/>
          <ac:graphicFrameMkLst>
            <pc:docMk/>
            <pc:sldMk cId="2455399169" sldId="380"/>
            <ac:graphicFrameMk id="8" creationId="{F435273F-2D7C-374F-270B-B3DC9A2741D2}"/>
          </ac:graphicFrameMkLst>
        </pc:graphicFrameChg>
      </pc:sldChg>
      <pc:sldChg chg="modSp new mod">
        <pc:chgData name="Nathanaël STILMANT" userId="6628a0ba-1b86-458a-82e6-eb24c5b56618" providerId="ADAL" clId="{9161E3B2-9CAA-42F7-BDED-01AF16E9B93F}" dt="2024-05-15T09:59:40.103" v="7296" actId="20577"/>
        <pc:sldMkLst>
          <pc:docMk/>
          <pc:sldMk cId="1410476311" sldId="381"/>
        </pc:sldMkLst>
        <pc:spChg chg="mod">
          <ac:chgData name="Nathanaël STILMANT" userId="6628a0ba-1b86-458a-82e6-eb24c5b56618" providerId="ADAL" clId="{9161E3B2-9CAA-42F7-BDED-01AF16E9B93F}" dt="2024-05-15T09:59:40.103" v="7296" actId="20577"/>
          <ac:spMkLst>
            <pc:docMk/>
            <pc:sldMk cId="1410476311" sldId="381"/>
            <ac:spMk id="2" creationId="{CCB15E3E-C27F-310B-057C-E626CA4C55EE}"/>
          </ac:spMkLst>
        </pc:spChg>
        <pc:spChg chg="mod">
          <ac:chgData name="Nathanaël STILMANT" userId="6628a0ba-1b86-458a-82e6-eb24c5b56618" providerId="ADAL" clId="{9161E3B2-9CAA-42F7-BDED-01AF16E9B93F}" dt="2024-05-15T09:52:37.866" v="7034" actId="20577"/>
          <ac:spMkLst>
            <pc:docMk/>
            <pc:sldMk cId="1410476311" sldId="381"/>
            <ac:spMk id="3" creationId="{A30DFD3C-B4E1-2427-68DE-321C02D0A184}"/>
          </ac:spMkLst>
        </pc:spChg>
      </pc:sldChg>
      <pc:sldChg chg="del">
        <pc:chgData name="Nathanaël STILMANT" userId="6628a0ba-1b86-458a-82e6-eb24c5b56618" providerId="ADAL" clId="{9161E3B2-9CAA-42F7-BDED-01AF16E9B93F}" dt="2024-05-15T07:20:20.845" v="5" actId="47"/>
        <pc:sldMkLst>
          <pc:docMk/>
          <pc:sldMk cId="2148489406" sldId="381"/>
        </pc:sldMkLst>
      </pc:sldChg>
      <pc:sldChg chg="new del">
        <pc:chgData name="Nathanaël STILMANT" userId="6628a0ba-1b86-458a-82e6-eb24c5b56618" providerId="ADAL" clId="{9161E3B2-9CAA-42F7-BDED-01AF16E9B93F}" dt="2024-05-15T09:59:54.415" v="7298" actId="680"/>
        <pc:sldMkLst>
          <pc:docMk/>
          <pc:sldMk cId="573296241" sldId="382"/>
        </pc:sldMkLst>
      </pc:sldChg>
      <pc:sldChg chg="modSp add mod">
        <pc:chgData name="Nathanaël STILMANT" userId="6628a0ba-1b86-458a-82e6-eb24c5b56618" providerId="ADAL" clId="{9161E3B2-9CAA-42F7-BDED-01AF16E9B93F}" dt="2024-05-15T10:02:58.677" v="7599" actId="123"/>
        <pc:sldMkLst>
          <pc:docMk/>
          <pc:sldMk cId="3051965137" sldId="382"/>
        </pc:sldMkLst>
        <pc:spChg chg="mod">
          <ac:chgData name="Nathanaël STILMANT" userId="6628a0ba-1b86-458a-82e6-eb24c5b56618" providerId="ADAL" clId="{9161E3B2-9CAA-42F7-BDED-01AF16E9B93F}" dt="2024-05-15T10:02:58.677" v="7599" actId="123"/>
          <ac:spMkLst>
            <pc:docMk/>
            <pc:sldMk cId="3051965137" sldId="382"/>
            <ac:spMk id="2" creationId="{CCB15E3E-C27F-310B-057C-E626CA4C55EE}"/>
          </ac:spMkLst>
        </pc:spChg>
        <pc:spChg chg="mod">
          <ac:chgData name="Nathanaël STILMANT" userId="6628a0ba-1b86-458a-82e6-eb24c5b56618" providerId="ADAL" clId="{9161E3B2-9CAA-42F7-BDED-01AF16E9B93F}" dt="2024-05-15T10:00:02.475" v="7303" actId="20577"/>
          <ac:spMkLst>
            <pc:docMk/>
            <pc:sldMk cId="3051965137" sldId="382"/>
            <ac:spMk id="3" creationId="{A30DFD3C-B4E1-2427-68DE-321C02D0A184}"/>
          </ac:spMkLst>
        </pc:spChg>
      </pc:sldChg>
      <pc:sldChg chg="modSp add mod">
        <pc:chgData name="Nathanaël STILMANT" userId="6628a0ba-1b86-458a-82e6-eb24c5b56618" providerId="ADAL" clId="{9161E3B2-9CAA-42F7-BDED-01AF16E9B93F}" dt="2024-05-15T11:33:09.702" v="8061" actId="20577"/>
        <pc:sldMkLst>
          <pc:docMk/>
          <pc:sldMk cId="1659679643" sldId="383"/>
        </pc:sldMkLst>
        <pc:spChg chg="mod">
          <ac:chgData name="Nathanaël STILMANT" userId="6628a0ba-1b86-458a-82e6-eb24c5b56618" providerId="ADAL" clId="{9161E3B2-9CAA-42F7-BDED-01AF16E9B93F}" dt="2024-05-15T11:33:09.702" v="8061" actId="20577"/>
          <ac:spMkLst>
            <pc:docMk/>
            <pc:sldMk cId="1659679643" sldId="383"/>
            <ac:spMk id="2" creationId="{CCB15E3E-C27F-310B-057C-E626CA4C55EE}"/>
          </ac:spMkLst>
        </pc:spChg>
      </pc:sldChg>
      <pc:sldChg chg="del">
        <pc:chgData name="Nathanaël STILMANT" userId="6628a0ba-1b86-458a-82e6-eb24c5b56618" providerId="ADAL" clId="{9161E3B2-9CAA-42F7-BDED-01AF16E9B93F}" dt="2024-05-15T07:20:20.861" v="6" actId="47"/>
        <pc:sldMkLst>
          <pc:docMk/>
          <pc:sldMk cId="2198653951" sldId="383"/>
        </pc:sldMkLst>
      </pc:sldChg>
      <pc:sldChg chg="del">
        <pc:chgData name="Nathanaël STILMANT" userId="6628a0ba-1b86-458a-82e6-eb24c5b56618" providerId="ADAL" clId="{9161E3B2-9CAA-42F7-BDED-01AF16E9B93F}" dt="2024-05-15T07:20:20.892" v="7" actId="47"/>
        <pc:sldMkLst>
          <pc:docMk/>
          <pc:sldMk cId="2602255842" sldId="384"/>
        </pc:sldMkLst>
      </pc:sldChg>
      <pc:sldChg chg="modSp add mod">
        <pc:chgData name="Nathanaël STILMANT" userId="6628a0ba-1b86-458a-82e6-eb24c5b56618" providerId="ADAL" clId="{9161E3B2-9CAA-42F7-BDED-01AF16E9B93F}" dt="2024-05-15T12:11:48.897" v="8336" actId="20577"/>
        <pc:sldMkLst>
          <pc:docMk/>
          <pc:sldMk cId="3248878684" sldId="384"/>
        </pc:sldMkLst>
        <pc:spChg chg="mod">
          <ac:chgData name="Nathanaël STILMANT" userId="6628a0ba-1b86-458a-82e6-eb24c5b56618" providerId="ADAL" clId="{9161E3B2-9CAA-42F7-BDED-01AF16E9B93F}" dt="2024-05-15T12:11:48.897" v="8336" actId="20577"/>
          <ac:spMkLst>
            <pc:docMk/>
            <pc:sldMk cId="3248878684" sldId="384"/>
            <ac:spMk id="2" creationId="{CCB15E3E-C27F-310B-057C-E626CA4C55EE}"/>
          </ac:spMkLst>
        </pc:spChg>
      </pc:sldChg>
      <pc:sldChg chg="del">
        <pc:chgData name="Nathanaël STILMANT" userId="6628a0ba-1b86-458a-82e6-eb24c5b56618" providerId="ADAL" clId="{9161E3B2-9CAA-42F7-BDED-01AF16E9B93F}" dt="2024-05-15T07:20:20.924" v="8" actId="47"/>
        <pc:sldMkLst>
          <pc:docMk/>
          <pc:sldMk cId="2235926563" sldId="385"/>
        </pc:sldMkLst>
      </pc:sldChg>
      <pc:sldChg chg="modSp add mod">
        <pc:chgData name="Nathanaël STILMANT" userId="6628a0ba-1b86-458a-82e6-eb24c5b56618" providerId="ADAL" clId="{9161E3B2-9CAA-42F7-BDED-01AF16E9B93F}" dt="2024-05-16T09:03:37.814" v="9479" actId="313"/>
        <pc:sldMkLst>
          <pc:docMk/>
          <pc:sldMk cId="2569214691" sldId="385"/>
        </pc:sldMkLst>
        <pc:spChg chg="mod">
          <ac:chgData name="Nathanaël STILMANT" userId="6628a0ba-1b86-458a-82e6-eb24c5b56618" providerId="ADAL" clId="{9161E3B2-9CAA-42F7-BDED-01AF16E9B93F}" dt="2024-05-16T09:03:37.814" v="9479" actId="313"/>
          <ac:spMkLst>
            <pc:docMk/>
            <pc:sldMk cId="2569214691" sldId="385"/>
            <ac:spMk id="2" creationId="{CCB15E3E-C27F-310B-057C-E626CA4C55EE}"/>
          </ac:spMkLst>
        </pc:spChg>
      </pc:sldChg>
      <pc:sldChg chg="modSp new mod">
        <pc:chgData name="Nathanaël STILMANT" userId="6628a0ba-1b86-458a-82e6-eb24c5b56618" providerId="ADAL" clId="{9161E3B2-9CAA-42F7-BDED-01AF16E9B93F}" dt="2024-05-15T13:37:14.694" v="9288" actId="14100"/>
        <pc:sldMkLst>
          <pc:docMk/>
          <pc:sldMk cId="1988152578" sldId="386"/>
        </pc:sldMkLst>
        <pc:spChg chg="mod">
          <ac:chgData name="Nathanaël STILMANT" userId="6628a0ba-1b86-458a-82e6-eb24c5b56618" providerId="ADAL" clId="{9161E3B2-9CAA-42F7-BDED-01AF16E9B93F}" dt="2024-05-15T13:37:14.694" v="9288" actId="14100"/>
          <ac:spMkLst>
            <pc:docMk/>
            <pc:sldMk cId="1988152578" sldId="386"/>
            <ac:spMk id="2" creationId="{77010E78-85C0-36D8-78B8-DB47B488EFC9}"/>
          </ac:spMkLst>
        </pc:spChg>
        <pc:spChg chg="mod">
          <ac:chgData name="Nathanaël STILMANT" userId="6628a0ba-1b86-458a-82e6-eb24c5b56618" providerId="ADAL" clId="{9161E3B2-9CAA-42F7-BDED-01AF16E9B93F}" dt="2024-05-15T12:13:15.874" v="8498" actId="20577"/>
          <ac:spMkLst>
            <pc:docMk/>
            <pc:sldMk cId="1988152578" sldId="386"/>
            <ac:spMk id="3" creationId="{2F2C3C51-DD67-C9D7-C3E6-E3E4280E3D15}"/>
          </ac:spMkLst>
        </pc:spChg>
      </pc:sldChg>
      <pc:sldChg chg="addSp modSp add mod">
        <pc:chgData name="Nathanaël STILMANT" userId="6628a0ba-1b86-458a-82e6-eb24c5b56618" providerId="ADAL" clId="{9161E3B2-9CAA-42F7-BDED-01AF16E9B93F}" dt="2024-05-15T12:35:23.185" v="8914" actId="5793"/>
        <pc:sldMkLst>
          <pc:docMk/>
          <pc:sldMk cId="722932483" sldId="387"/>
        </pc:sldMkLst>
        <pc:spChg chg="mod">
          <ac:chgData name="Nathanaël STILMANT" userId="6628a0ba-1b86-458a-82e6-eb24c5b56618" providerId="ADAL" clId="{9161E3B2-9CAA-42F7-BDED-01AF16E9B93F}" dt="2024-05-15T12:35:23.185" v="8914" actId="5793"/>
          <ac:spMkLst>
            <pc:docMk/>
            <pc:sldMk cId="722932483" sldId="387"/>
            <ac:spMk id="2" creationId="{77010E78-85C0-36D8-78B8-DB47B488EFC9}"/>
          </ac:spMkLst>
        </pc:spChg>
        <pc:graphicFrameChg chg="add mod modGraphic">
          <ac:chgData name="Nathanaël STILMANT" userId="6628a0ba-1b86-458a-82e6-eb24c5b56618" providerId="ADAL" clId="{9161E3B2-9CAA-42F7-BDED-01AF16E9B93F}" dt="2024-05-15T12:18:08.239" v="8822" actId="1076"/>
          <ac:graphicFrameMkLst>
            <pc:docMk/>
            <pc:sldMk cId="722932483" sldId="387"/>
            <ac:graphicFrameMk id="6" creationId="{780A37E9-9B5C-A97E-BCC2-B9359D1AF9B1}"/>
          </ac:graphicFrameMkLst>
        </pc:graphicFrameChg>
      </pc:sldChg>
      <pc:sldChg chg="del">
        <pc:chgData name="Nathanaël STILMANT" userId="6628a0ba-1b86-458a-82e6-eb24c5b56618" providerId="ADAL" clId="{9161E3B2-9CAA-42F7-BDED-01AF16E9B93F}" dt="2024-05-15T07:20:20.940" v="9" actId="47"/>
        <pc:sldMkLst>
          <pc:docMk/>
          <pc:sldMk cId="1880179686" sldId="387"/>
        </pc:sldMkLst>
      </pc:sldChg>
      <pc:sldChg chg="delSp modSp add mod">
        <pc:chgData name="Nathanaël STILMANT" userId="6628a0ba-1b86-458a-82e6-eb24c5b56618" providerId="ADAL" clId="{9161E3B2-9CAA-42F7-BDED-01AF16E9B93F}" dt="2024-05-15T13:35:03.372" v="9018" actId="20577"/>
        <pc:sldMkLst>
          <pc:docMk/>
          <pc:sldMk cId="1049801939" sldId="388"/>
        </pc:sldMkLst>
        <pc:spChg chg="mod">
          <ac:chgData name="Nathanaël STILMANT" userId="6628a0ba-1b86-458a-82e6-eb24c5b56618" providerId="ADAL" clId="{9161E3B2-9CAA-42F7-BDED-01AF16E9B93F}" dt="2024-05-15T13:35:03.372" v="9018" actId="20577"/>
          <ac:spMkLst>
            <pc:docMk/>
            <pc:sldMk cId="1049801939" sldId="388"/>
            <ac:spMk id="2" creationId="{77010E78-85C0-36D8-78B8-DB47B488EFC9}"/>
          </ac:spMkLst>
        </pc:spChg>
        <pc:spChg chg="mod">
          <ac:chgData name="Nathanaël STILMANT" userId="6628a0ba-1b86-458a-82e6-eb24c5b56618" providerId="ADAL" clId="{9161E3B2-9CAA-42F7-BDED-01AF16E9B93F}" dt="2024-05-15T13:32:50.809" v="8988" actId="14100"/>
          <ac:spMkLst>
            <pc:docMk/>
            <pc:sldMk cId="1049801939" sldId="388"/>
            <ac:spMk id="3" creationId="{2F2C3C51-DD67-C9D7-C3E6-E3E4280E3D15}"/>
          </ac:spMkLst>
        </pc:spChg>
        <pc:graphicFrameChg chg="del">
          <ac:chgData name="Nathanaël STILMANT" userId="6628a0ba-1b86-458a-82e6-eb24c5b56618" providerId="ADAL" clId="{9161E3B2-9CAA-42F7-BDED-01AF16E9B93F}" dt="2024-05-15T12:35:33.388" v="8916" actId="478"/>
          <ac:graphicFrameMkLst>
            <pc:docMk/>
            <pc:sldMk cId="1049801939" sldId="388"/>
            <ac:graphicFrameMk id="6" creationId="{780A37E9-9B5C-A97E-BCC2-B9359D1AF9B1}"/>
          </ac:graphicFrameMkLst>
        </pc:graphicFrameChg>
      </pc:sldChg>
      <pc:sldChg chg="del">
        <pc:chgData name="Nathanaël STILMANT" userId="6628a0ba-1b86-458a-82e6-eb24c5b56618" providerId="ADAL" clId="{9161E3B2-9CAA-42F7-BDED-01AF16E9B93F}" dt="2024-05-15T07:20:20.972" v="10" actId="47"/>
        <pc:sldMkLst>
          <pc:docMk/>
          <pc:sldMk cId="2216201443" sldId="388"/>
        </pc:sldMkLst>
      </pc:sldChg>
      <pc:sldChg chg="modSp add mod">
        <pc:chgData name="Nathanaël STILMANT" userId="6628a0ba-1b86-458a-82e6-eb24c5b56618" providerId="ADAL" clId="{9161E3B2-9CAA-42F7-BDED-01AF16E9B93F}" dt="2024-05-15T13:38:08.345" v="9300" actId="313"/>
        <pc:sldMkLst>
          <pc:docMk/>
          <pc:sldMk cId="2460068459" sldId="389"/>
        </pc:sldMkLst>
        <pc:spChg chg="mod">
          <ac:chgData name="Nathanaël STILMANT" userId="6628a0ba-1b86-458a-82e6-eb24c5b56618" providerId="ADAL" clId="{9161E3B2-9CAA-42F7-BDED-01AF16E9B93F}" dt="2024-05-15T13:38:08.345" v="9300" actId="313"/>
          <ac:spMkLst>
            <pc:docMk/>
            <pc:sldMk cId="2460068459" sldId="389"/>
            <ac:spMk id="2" creationId="{77010E78-85C0-36D8-78B8-DB47B488EFC9}"/>
          </ac:spMkLst>
        </pc:spChg>
      </pc:sldChg>
      <pc:sldChg chg="del">
        <pc:chgData name="Nathanaël STILMANT" userId="6628a0ba-1b86-458a-82e6-eb24c5b56618" providerId="ADAL" clId="{9161E3B2-9CAA-42F7-BDED-01AF16E9B93F}" dt="2024-05-15T07:20:20.987" v="11" actId="47"/>
        <pc:sldMkLst>
          <pc:docMk/>
          <pc:sldMk cId="3255302765" sldId="389"/>
        </pc:sldMkLst>
      </pc:sldChg>
      <pc:sldChg chg="del">
        <pc:chgData name="Nathanaël STILMANT" userId="6628a0ba-1b86-458a-82e6-eb24c5b56618" providerId="ADAL" clId="{9161E3B2-9CAA-42F7-BDED-01AF16E9B93F}" dt="2024-05-15T07:20:21.035" v="12" actId="47"/>
        <pc:sldMkLst>
          <pc:docMk/>
          <pc:sldMk cId="192505652" sldId="390"/>
        </pc:sldMkLst>
      </pc:sldChg>
      <pc:sldChg chg="modSp add mod">
        <pc:chgData name="Nathanaël STILMANT" userId="6628a0ba-1b86-458a-82e6-eb24c5b56618" providerId="ADAL" clId="{9161E3B2-9CAA-42F7-BDED-01AF16E9B93F}" dt="2024-05-15T13:50:09.991" v="9302" actId="113"/>
        <pc:sldMkLst>
          <pc:docMk/>
          <pc:sldMk cId="347282783" sldId="390"/>
        </pc:sldMkLst>
        <pc:spChg chg="mod">
          <ac:chgData name="Nathanaël STILMANT" userId="6628a0ba-1b86-458a-82e6-eb24c5b56618" providerId="ADAL" clId="{9161E3B2-9CAA-42F7-BDED-01AF16E9B93F}" dt="2024-05-15T13:50:09.991" v="9302" actId="113"/>
          <ac:spMkLst>
            <pc:docMk/>
            <pc:sldMk cId="347282783" sldId="390"/>
            <ac:spMk id="2" creationId="{77010E78-85C0-36D8-78B8-DB47B488EFC9}"/>
          </ac:spMkLst>
        </pc:spChg>
      </pc:sldChg>
      <pc:sldChg chg="modSp add mod">
        <pc:chgData name="Nathanaël STILMANT" userId="6628a0ba-1b86-458a-82e6-eb24c5b56618" providerId="ADAL" clId="{9161E3B2-9CAA-42F7-BDED-01AF16E9B93F}" dt="2024-05-15T14:02:54.337" v="9337" actId="113"/>
        <pc:sldMkLst>
          <pc:docMk/>
          <pc:sldMk cId="615660594" sldId="391"/>
        </pc:sldMkLst>
        <pc:spChg chg="mod">
          <ac:chgData name="Nathanaël STILMANT" userId="6628a0ba-1b86-458a-82e6-eb24c5b56618" providerId="ADAL" clId="{9161E3B2-9CAA-42F7-BDED-01AF16E9B93F}" dt="2024-05-15T14:02:54.337" v="9337" actId="113"/>
          <ac:spMkLst>
            <pc:docMk/>
            <pc:sldMk cId="615660594" sldId="391"/>
            <ac:spMk id="2" creationId="{77010E78-85C0-36D8-78B8-DB47B488EFC9}"/>
          </ac:spMkLst>
        </pc:spChg>
      </pc:sldChg>
      <pc:sldChg chg="del">
        <pc:chgData name="Nathanaël STILMANT" userId="6628a0ba-1b86-458a-82e6-eb24c5b56618" providerId="ADAL" clId="{9161E3B2-9CAA-42F7-BDED-01AF16E9B93F}" dt="2024-05-15T07:20:21.051" v="13" actId="47"/>
        <pc:sldMkLst>
          <pc:docMk/>
          <pc:sldMk cId="2760869138" sldId="391"/>
        </pc:sldMkLst>
      </pc:sldChg>
      <pc:sldChg chg="modSp add mod">
        <pc:chgData name="Nathanaël STILMANT" userId="6628a0ba-1b86-458a-82e6-eb24c5b56618" providerId="ADAL" clId="{9161E3B2-9CAA-42F7-BDED-01AF16E9B93F}" dt="2024-05-15T16:39:08.088" v="9432" actId="20577"/>
        <pc:sldMkLst>
          <pc:docMk/>
          <pc:sldMk cId="2779100825" sldId="392"/>
        </pc:sldMkLst>
        <pc:spChg chg="mod">
          <ac:chgData name="Nathanaël STILMANT" userId="6628a0ba-1b86-458a-82e6-eb24c5b56618" providerId="ADAL" clId="{9161E3B2-9CAA-42F7-BDED-01AF16E9B93F}" dt="2024-05-15T16:39:08.088" v="9432" actId="20577"/>
          <ac:spMkLst>
            <pc:docMk/>
            <pc:sldMk cId="2779100825" sldId="392"/>
            <ac:spMk id="2" creationId="{77010E78-85C0-36D8-78B8-DB47B488EFC9}"/>
          </ac:spMkLst>
        </pc:spChg>
      </pc:sldChg>
      <pc:sldChg chg="new del">
        <pc:chgData name="Nathanaël STILMANT" userId="6628a0ba-1b86-458a-82e6-eb24c5b56618" providerId="ADAL" clId="{9161E3B2-9CAA-42F7-BDED-01AF16E9B93F}" dt="2024-05-15T14:03:16.454" v="9339" actId="680"/>
        <pc:sldMkLst>
          <pc:docMk/>
          <pc:sldMk cId="3570278084" sldId="392"/>
        </pc:sldMkLst>
      </pc:sldChg>
      <pc:sldChg chg="del">
        <pc:chgData name="Nathanaël STILMANT" userId="6628a0ba-1b86-458a-82e6-eb24c5b56618" providerId="ADAL" clId="{9161E3B2-9CAA-42F7-BDED-01AF16E9B93F}" dt="2024-05-15T07:20:21.210" v="18" actId="47"/>
        <pc:sldMkLst>
          <pc:docMk/>
          <pc:sldMk cId="1365962965" sldId="393"/>
        </pc:sldMkLst>
      </pc:sldChg>
      <pc:sldChg chg="del">
        <pc:chgData name="Nathanaël STILMANT" userId="6628a0ba-1b86-458a-82e6-eb24c5b56618" providerId="ADAL" clId="{9161E3B2-9CAA-42F7-BDED-01AF16E9B93F}" dt="2024-05-15T07:20:21.114" v="15" actId="47"/>
        <pc:sldMkLst>
          <pc:docMk/>
          <pc:sldMk cId="3142741412" sldId="394"/>
        </pc:sldMkLst>
      </pc:sldChg>
      <pc:sldChg chg="del">
        <pc:chgData name="Nathanaël STILMANT" userId="6628a0ba-1b86-458a-82e6-eb24c5b56618" providerId="ADAL" clId="{9161E3B2-9CAA-42F7-BDED-01AF16E9B93F}" dt="2024-05-15T07:20:21.146" v="16" actId="47"/>
        <pc:sldMkLst>
          <pc:docMk/>
          <pc:sldMk cId="301088926" sldId="395"/>
        </pc:sldMkLst>
      </pc:sldChg>
      <pc:sldChg chg="del">
        <pc:chgData name="Nathanaël STILMANT" userId="6628a0ba-1b86-458a-82e6-eb24c5b56618" providerId="ADAL" clId="{9161E3B2-9CAA-42F7-BDED-01AF16E9B93F}" dt="2024-05-15T07:20:21.083" v="14" actId="47"/>
        <pc:sldMkLst>
          <pc:docMk/>
          <pc:sldMk cId="1310361191" sldId="396"/>
        </pc:sldMkLst>
      </pc:sldChg>
      <pc:sldChg chg="del">
        <pc:chgData name="Nathanaël STILMANT" userId="6628a0ba-1b86-458a-82e6-eb24c5b56618" providerId="ADAL" clId="{9161E3B2-9CAA-42F7-BDED-01AF16E9B93F}" dt="2024-05-15T07:20:21.178" v="17" actId="47"/>
        <pc:sldMkLst>
          <pc:docMk/>
          <pc:sldMk cId="3154036519" sldId="397"/>
        </pc:sldMkLst>
      </pc:sldChg>
      <pc:sldChg chg="del">
        <pc:chgData name="Nathanaël STILMANT" userId="6628a0ba-1b86-458a-82e6-eb24c5b56618" providerId="ADAL" clId="{9161E3B2-9CAA-42F7-BDED-01AF16E9B93F}" dt="2024-05-15T07:20:21.304" v="21" actId="47"/>
        <pc:sldMkLst>
          <pc:docMk/>
          <pc:sldMk cId="1849856888" sldId="398"/>
        </pc:sldMkLst>
      </pc:sldChg>
      <pc:sldChg chg="del">
        <pc:chgData name="Nathanaël STILMANT" userId="6628a0ba-1b86-458a-82e6-eb24c5b56618" providerId="ADAL" clId="{9161E3B2-9CAA-42F7-BDED-01AF16E9B93F}" dt="2024-05-15T07:20:20.232" v="1" actId="47"/>
        <pc:sldMkLst>
          <pc:docMk/>
          <pc:sldMk cId="1758865365" sldId="399"/>
        </pc:sldMkLst>
      </pc:sldChg>
      <pc:sldChg chg="del">
        <pc:chgData name="Nathanaël STILMANT" userId="6628a0ba-1b86-458a-82e6-eb24c5b56618" providerId="ADAL" clId="{9161E3B2-9CAA-42F7-BDED-01AF16E9B93F}" dt="2024-05-15T07:20:21.241" v="19" actId="47"/>
        <pc:sldMkLst>
          <pc:docMk/>
          <pc:sldMk cId="3373885356" sldId="400"/>
        </pc:sldMkLst>
      </pc:sldChg>
    </pc:docChg>
  </pc:docChgLst>
  <pc:docChgLst>
    <pc:chgData name="Nathanaël STILMANT" userId="6628a0ba-1b86-458a-82e6-eb24c5b56618" providerId="ADAL" clId="{4CC36977-A992-47CA-BA10-976404D7D136}"/>
    <pc:docChg chg="undo redo custSel addSld delSld modSld sldOrd delMainMaster">
      <pc:chgData name="Nathanaël STILMANT" userId="6628a0ba-1b86-458a-82e6-eb24c5b56618" providerId="ADAL" clId="{4CC36977-A992-47CA-BA10-976404D7D136}" dt="2024-06-04T14:52:20.820" v="5810" actId="313"/>
      <pc:docMkLst>
        <pc:docMk/>
      </pc:docMkLst>
      <pc:sldChg chg="addSp delSp modSp mod">
        <pc:chgData name="Nathanaël STILMANT" userId="6628a0ba-1b86-458a-82e6-eb24c5b56618" providerId="ADAL" clId="{4CC36977-A992-47CA-BA10-976404D7D136}" dt="2024-06-03T08:59:35.661" v="111" actId="1076"/>
        <pc:sldMkLst>
          <pc:docMk/>
          <pc:sldMk cId="0" sldId="258"/>
        </pc:sldMkLst>
        <pc:spChg chg="mod">
          <ac:chgData name="Nathanaël STILMANT" userId="6628a0ba-1b86-458a-82e6-eb24c5b56618" providerId="ADAL" clId="{4CC36977-A992-47CA-BA10-976404D7D136}" dt="2024-06-03T08:58:39.531" v="97" actId="403"/>
          <ac:spMkLst>
            <pc:docMk/>
            <pc:sldMk cId="0" sldId="258"/>
            <ac:spMk id="3" creationId="{CE609C50-CC38-9F57-EAEE-82D399412437}"/>
          </ac:spMkLst>
        </pc:spChg>
        <pc:spChg chg="mod">
          <ac:chgData name="Nathanaël STILMANT" userId="6628a0ba-1b86-458a-82e6-eb24c5b56618" providerId="ADAL" clId="{4CC36977-A992-47CA-BA10-976404D7D136}" dt="2024-06-03T08:58:56.701" v="102" actId="1076"/>
          <ac:spMkLst>
            <pc:docMk/>
            <pc:sldMk cId="0" sldId="258"/>
            <ac:spMk id="95235" creationId="{00000000-0000-0000-0000-000000000000}"/>
          </ac:spMkLst>
        </pc:spChg>
        <pc:picChg chg="add mod">
          <ac:chgData name="Nathanaël STILMANT" userId="6628a0ba-1b86-458a-82e6-eb24c5b56618" providerId="ADAL" clId="{4CC36977-A992-47CA-BA10-976404D7D136}" dt="2024-06-03T08:59:28.815" v="108" actId="1076"/>
          <ac:picMkLst>
            <pc:docMk/>
            <pc:sldMk cId="0" sldId="258"/>
            <ac:picMk id="2" creationId="{5131F367-B281-B805-3F31-21FE8C5919CD}"/>
          </ac:picMkLst>
        </pc:picChg>
        <pc:picChg chg="add mod">
          <ac:chgData name="Nathanaël STILMANT" userId="6628a0ba-1b86-458a-82e6-eb24c5b56618" providerId="ADAL" clId="{4CC36977-A992-47CA-BA10-976404D7D136}" dt="2024-06-03T08:59:30.701" v="109" actId="14100"/>
          <ac:picMkLst>
            <pc:docMk/>
            <pc:sldMk cId="0" sldId="258"/>
            <ac:picMk id="4" creationId="{B52B721D-E014-D0CD-4538-C7E494FEB138}"/>
          </ac:picMkLst>
        </pc:picChg>
        <pc:picChg chg="add mod">
          <ac:chgData name="Nathanaël STILMANT" userId="6628a0ba-1b86-458a-82e6-eb24c5b56618" providerId="ADAL" clId="{4CC36977-A992-47CA-BA10-976404D7D136}" dt="2024-06-03T08:58:27.421" v="94" actId="1076"/>
          <ac:picMkLst>
            <pc:docMk/>
            <pc:sldMk cId="0" sldId="258"/>
            <ac:picMk id="6" creationId="{4AACA534-AAB2-C6EB-20BF-BC5C38673843}"/>
          </ac:picMkLst>
        </pc:picChg>
        <pc:picChg chg="add mod">
          <ac:chgData name="Nathanaël STILMANT" userId="6628a0ba-1b86-458a-82e6-eb24c5b56618" providerId="ADAL" clId="{4CC36977-A992-47CA-BA10-976404D7D136}" dt="2024-06-03T08:59:23.138" v="106" actId="14100"/>
          <ac:picMkLst>
            <pc:docMk/>
            <pc:sldMk cId="0" sldId="258"/>
            <ac:picMk id="7" creationId="{90E61A7F-B7F2-309D-F014-DDAF59A116AA}"/>
          </ac:picMkLst>
        </pc:picChg>
        <pc:picChg chg="add mod">
          <ac:chgData name="Nathanaël STILMANT" userId="6628a0ba-1b86-458a-82e6-eb24c5b56618" providerId="ADAL" clId="{4CC36977-A992-47CA-BA10-976404D7D136}" dt="2024-06-03T08:59:35.661" v="111" actId="1076"/>
          <ac:picMkLst>
            <pc:docMk/>
            <pc:sldMk cId="0" sldId="258"/>
            <ac:picMk id="8" creationId="{0A760DA0-32BB-9E02-3DE3-2718B6DCE2AD}"/>
          </ac:picMkLst>
        </pc:picChg>
        <pc:picChg chg="add mod">
          <ac:chgData name="Nathanaël STILMANT" userId="6628a0ba-1b86-458a-82e6-eb24c5b56618" providerId="ADAL" clId="{4CC36977-A992-47CA-BA10-976404D7D136}" dt="2024-06-03T08:59:09.427" v="105" actId="1076"/>
          <ac:picMkLst>
            <pc:docMk/>
            <pc:sldMk cId="0" sldId="258"/>
            <ac:picMk id="9" creationId="{55DCC96E-1900-9E35-0464-3BCE7745E095}"/>
          </ac:picMkLst>
        </pc:picChg>
        <pc:picChg chg="mod">
          <ac:chgData name="Nathanaël STILMANT" userId="6628a0ba-1b86-458a-82e6-eb24c5b56618" providerId="ADAL" clId="{4CC36977-A992-47CA-BA10-976404D7D136}" dt="2024-06-03T08:59:02.991" v="103" actId="1076"/>
          <ac:picMkLst>
            <pc:docMk/>
            <pc:sldMk cId="0" sldId="258"/>
            <ac:picMk id="1026" creationId="{C6D4FB00-15BE-D07E-7AC2-CC0FC415FEE6}"/>
          </ac:picMkLst>
        </pc:picChg>
        <pc:picChg chg="del mod">
          <ac:chgData name="Nathanaël STILMANT" userId="6628a0ba-1b86-458a-82e6-eb24c5b56618" providerId="ADAL" clId="{4CC36977-A992-47CA-BA10-976404D7D136}" dt="2024-06-03T08:55:49.390" v="54" actId="478"/>
          <ac:picMkLst>
            <pc:docMk/>
            <pc:sldMk cId="0" sldId="258"/>
            <ac:picMk id="1028" creationId="{F326A412-3170-5A38-AEC3-CA891C02D363}"/>
          </ac:picMkLst>
        </pc:picChg>
        <pc:picChg chg="add mod">
          <ac:chgData name="Nathanaël STILMANT" userId="6628a0ba-1b86-458a-82e6-eb24c5b56618" providerId="ADAL" clId="{4CC36977-A992-47CA-BA10-976404D7D136}" dt="2024-06-03T08:58:28.665" v="95" actId="1076"/>
          <ac:picMkLst>
            <pc:docMk/>
            <pc:sldMk cId="0" sldId="258"/>
            <ac:picMk id="1030" creationId="{D16F110F-BEE6-B6C5-AA47-0B933FE28759}"/>
          </ac:picMkLst>
        </pc:picChg>
      </pc:sldChg>
      <pc:sldChg chg="delSp modSp mod delAnim modAnim">
        <pc:chgData name="Nathanaël STILMANT" userId="6628a0ba-1b86-458a-82e6-eb24c5b56618" providerId="ADAL" clId="{4CC36977-A992-47CA-BA10-976404D7D136}" dt="2024-06-03T10:01:37.845" v="1553" actId="20577"/>
        <pc:sldMkLst>
          <pc:docMk/>
          <pc:sldMk cId="2535793131" sldId="359"/>
        </pc:sldMkLst>
        <pc:spChg chg="mod">
          <ac:chgData name="Nathanaël STILMANT" userId="6628a0ba-1b86-458a-82e6-eb24c5b56618" providerId="ADAL" clId="{4CC36977-A992-47CA-BA10-976404D7D136}" dt="2024-06-03T10:01:23.354" v="1488" actId="20577"/>
          <ac:spMkLst>
            <pc:docMk/>
            <pc:sldMk cId="2535793131" sldId="359"/>
            <ac:spMk id="2" creationId="{6EF74482-0F81-B26C-824E-01BDC077ADD3}"/>
          </ac:spMkLst>
        </pc:spChg>
        <pc:spChg chg="mod">
          <ac:chgData name="Nathanaël STILMANT" userId="6628a0ba-1b86-458a-82e6-eb24c5b56618" providerId="ADAL" clId="{4CC36977-A992-47CA-BA10-976404D7D136}" dt="2024-06-03T10:01:37.845" v="1553" actId="20577"/>
          <ac:spMkLst>
            <pc:docMk/>
            <pc:sldMk cId="2535793131" sldId="359"/>
            <ac:spMk id="3" creationId="{7E7F8CC6-6149-F02F-DEC1-8D615E3CEA32}"/>
          </ac:spMkLst>
        </pc:spChg>
        <pc:graphicFrameChg chg="del">
          <ac:chgData name="Nathanaël STILMANT" userId="6628a0ba-1b86-458a-82e6-eb24c5b56618" providerId="ADAL" clId="{4CC36977-A992-47CA-BA10-976404D7D136}" dt="2024-06-03T09:05:41.533" v="166" actId="478"/>
          <ac:graphicFrameMkLst>
            <pc:docMk/>
            <pc:sldMk cId="2535793131" sldId="359"/>
            <ac:graphicFrameMk id="6" creationId="{1C423EDF-8E6A-D90D-1759-F4488929DC1C}"/>
          </ac:graphicFrameMkLst>
        </pc:graphicFrameChg>
      </pc:sldChg>
      <pc:sldChg chg="modSp modAnim">
        <pc:chgData name="Nathanaël STILMANT" userId="6628a0ba-1b86-458a-82e6-eb24c5b56618" providerId="ADAL" clId="{4CC36977-A992-47CA-BA10-976404D7D136}" dt="2024-06-04T07:59:55.475" v="5693" actId="20577"/>
        <pc:sldMkLst>
          <pc:docMk/>
          <pc:sldMk cId="3710612430" sldId="361"/>
        </pc:sldMkLst>
        <pc:spChg chg="mod">
          <ac:chgData name="Nathanaël STILMANT" userId="6628a0ba-1b86-458a-82e6-eb24c5b56618" providerId="ADAL" clId="{4CC36977-A992-47CA-BA10-976404D7D136}" dt="2024-06-03T14:03:00.069" v="5100" actId="20577"/>
          <ac:spMkLst>
            <pc:docMk/>
            <pc:sldMk cId="3710612430" sldId="361"/>
            <ac:spMk id="2" creationId="{F04CC502-9B58-104F-21B0-A7DB73403AE5}"/>
          </ac:spMkLst>
        </pc:spChg>
        <pc:spChg chg="mod">
          <ac:chgData name="Nathanaël STILMANT" userId="6628a0ba-1b86-458a-82e6-eb24c5b56618" providerId="ADAL" clId="{4CC36977-A992-47CA-BA10-976404D7D136}" dt="2024-06-04T07:59:55.475" v="5693" actId="20577"/>
          <ac:spMkLst>
            <pc:docMk/>
            <pc:sldMk cId="3710612430" sldId="361"/>
            <ac:spMk id="5" creationId="{090F94AA-B6EF-548D-2B6E-9DF846A2576A}"/>
          </ac:spMkLst>
        </pc:spChg>
      </pc:sldChg>
      <pc:sldChg chg="del">
        <pc:chgData name="Nathanaël STILMANT" userId="6628a0ba-1b86-458a-82e6-eb24c5b56618" providerId="ADAL" clId="{4CC36977-A992-47CA-BA10-976404D7D136}" dt="2024-06-03T11:53:50.407" v="3410" actId="47"/>
        <pc:sldMkLst>
          <pc:docMk/>
          <pc:sldMk cId="1984201427" sldId="362"/>
        </pc:sldMkLst>
      </pc:sldChg>
      <pc:sldChg chg="modSp del mod">
        <pc:chgData name="Nathanaël STILMANT" userId="6628a0ba-1b86-458a-82e6-eb24c5b56618" providerId="ADAL" clId="{4CC36977-A992-47CA-BA10-976404D7D136}" dt="2024-06-03T13:20:53.367" v="3983" actId="47"/>
        <pc:sldMkLst>
          <pc:docMk/>
          <pc:sldMk cId="900793939" sldId="363"/>
        </pc:sldMkLst>
        <pc:spChg chg="mod">
          <ac:chgData name="Nathanaël STILMANT" userId="6628a0ba-1b86-458a-82e6-eb24c5b56618" providerId="ADAL" clId="{4CC36977-A992-47CA-BA10-976404D7D136}" dt="2024-06-03T12:52:21.568" v="3982" actId="20577"/>
          <ac:spMkLst>
            <pc:docMk/>
            <pc:sldMk cId="900793939" sldId="363"/>
            <ac:spMk id="3" creationId="{7E7F8CC6-6149-F02F-DEC1-8D615E3CEA32}"/>
          </ac:spMkLst>
        </pc:spChg>
      </pc:sldChg>
      <pc:sldChg chg="del">
        <pc:chgData name="Nathanaël STILMANT" userId="6628a0ba-1b86-458a-82e6-eb24c5b56618" providerId="ADAL" clId="{4CC36977-A992-47CA-BA10-976404D7D136}" dt="2024-06-03T12:51:55.535" v="3953" actId="47"/>
        <pc:sldMkLst>
          <pc:docMk/>
          <pc:sldMk cId="171465860" sldId="365"/>
        </pc:sldMkLst>
      </pc:sldChg>
      <pc:sldChg chg="modSp mod">
        <pc:chgData name="Nathanaël STILMANT" userId="6628a0ba-1b86-458a-82e6-eb24c5b56618" providerId="ADAL" clId="{4CC36977-A992-47CA-BA10-976404D7D136}" dt="2024-06-03T14:26:46.317" v="5618" actId="14100"/>
        <pc:sldMkLst>
          <pc:docMk/>
          <pc:sldMk cId="3340814725" sldId="367"/>
        </pc:sldMkLst>
        <pc:spChg chg="mod">
          <ac:chgData name="Nathanaël STILMANT" userId="6628a0ba-1b86-458a-82e6-eb24c5b56618" providerId="ADAL" clId="{4CC36977-A992-47CA-BA10-976404D7D136}" dt="2024-06-03T14:26:46.317" v="5618" actId="14100"/>
          <ac:spMkLst>
            <pc:docMk/>
            <pc:sldMk cId="3340814725" sldId="367"/>
            <ac:spMk id="2" creationId="{6EF74482-0F81-B26C-824E-01BDC077ADD3}"/>
          </ac:spMkLst>
        </pc:spChg>
        <pc:spChg chg="mod">
          <ac:chgData name="Nathanaël STILMANT" userId="6628a0ba-1b86-458a-82e6-eb24c5b56618" providerId="ADAL" clId="{4CC36977-A992-47CA-BA10-976404D7D136}" dt="2024-06-03T14:25:28.488" v="5602" actId="20577"/>
          <ac:spMkLst>
            <pc:docMk/>
            <pc:sldMk cId="3340814725" sldId="367"/>
            <ac:spMk id="3" creationId="{7E7F8CC6-6149-F02F-DEC1-8D615E3CEA32}"/>
          </ac:spMkLst>
        </pc:spChg>
      </pc:sldChg>
      <pc:sldChg chg="del">
        <pc:chgData name="Nathanaël STILMANT" userId="6628a0ba-1b86-458a-82e6-eb24c5b56618" providerId="ADAL" clId="{4CC36977-A992-47CA-BA10-976404D7D136}" dt="2024-06-03T12:51:56.037" v="3954" actId="47"/>
        <pc:sldMkLst>
          <pc:docMk/>
          <pc:sldMk cId="1778068138" sldId="368"/>
        </pc:sldMkLst>
      </pc:sldChg>
      <pc:sldChg chg="del">
        <pc:chgData name="Nathanaël STILMANT" userId="6628a0ba-1b86-458a-82e6-eb24c5b56618" providerId="ADAL" clId="{4CC36977-A992-47CA-BA10-976404D7D136}" dt="2024-06-03T12:51:56.072" v="3955" actId="47"/>
        <pc:sldMkLst>
          <pc:docMk/>
          <pc:sldMk cId="109050243" sldId="369"/>
        </pc:sldMkLst>
      </pc:sldChg>
      <pc:sldChg chg="del">
        <pc:chgData name="Nathanaël STILMANT" userId="6628a0ba-1b86-458a-82e6-eb24c5b56618" providerId="ADAL" clId="{4CC36977-A992-47CA-BA10-976404D7D136}" dt="2024-06-03T12:51:56.095" v="3956" actId="47"/>
        <pc:sldMkLst>
          <pc:docMk/>
          <pc:sldMk cId="8743967" sldId="370"/>
        </pc:sldMkLst>
      </pc:sldChg>
      <pc:sldChg chg="del">
        <pc:chgData name="Nathanaël STILMANT" userId="6628a0ba-1b86-458a-82e6-eb24c5b56618" providerId="ADAL" clId="{4CC36977-A992-47CA-BA10-976404D7D136}" dt="2024-06-03T12:51:56.129" v="3957" actId="47"/>
        <pc:sldMkLst>
          <pc:docMk/>
          <pc:sldMk cId="2425753295" sldId="372"/>
        </pc:sldMkLst>
      </pc:sldChg>
      <pc:sldChg chg="del">
        <pc:chgData name="Nathanaël STILMANT" userId="6628a0ba-1b86-458a-82e6-eb24c5b56618" providerId="ADAL" clId="{4CC36977-A992-47CA-BA10-976404D7D136}" dt="2024-06-03T12:51:56.169" v="3958" actId="47"/>
        <pc:sldMkLst>
          <pc:docMk/>
          <pc:sldMk cId="1104394621" sldId="373"/>
        </pc:sldMkLst>
      </pc:sldChg>
      <pc:sldChg chg="del">
        <pc:chgData name="Nathanaël STILMANT" userId="6628a0ba-1b86-458a-82e6-eb24c5b56618" providerId="ADAL" clId="{4CC36977-A992-47CA-BA10-976404D7D136}" dt="2024-06-03T12:51:56.993" v="3960" actId="47"/>
        <pc:sldMkLst>
          <pc:docMk/>
          <pc:sldMk cId="410481869" sldId="374"/>
        </pc:sldMkLst>
      </pc:sldChg>
      <pc:sldChg chg="del">
        <pc:chgData name="Nathanaël STILMANT" userId="6628a0ba-1b86-458a-82e6-eb24c5b56618" providerId="ADAL" clId="{4CC36977-A992-47CA-BA10-976404D7D136}" dt="2024-06-03T12:51:58.065" v="3961" actId="47"/>
        <pc:sldMkLst>
          <pc:docMk/>
          <pc:sldMk cId="3596237363" sldId="375"/>
        </pc:sldMkLst>
      </pc:sldChg>
      <pc:sldChg chg="del">
        <pc:chgData name="Nathanaël STILMANT" userId="6628a0ba-1b86-458a-82e6-eb24c5b56618" providerId="ADAL" clId="{4CC36977-A992-47CA-BA10-976404D7D136}" dt="2024-06-03T12:51:56.190" v="3959" actId="47"/>
        <pc:sldMkLst>
          <pc:docMk/>
          <pc:sldMk cId="2154401271" sldId="376"/>
        </pc:sldMkLst>
      </pc:sldChg>
      <pc:sldChg chg="del">
        <pc:chgData name="Nathanaël STILMANT" userId="6628a0ba-1b86-458a-82e6-eb24c5b56618" providerId="ADAL" clId="{4CC36977-A992-47CA-BA10-976404D7D136}" dt="2024-06-03T12:51:58.841" v="3962" actId="47"/>
        <pc:sldMkLst>
          <pc:docMk/>
          <pc:sldMk cId="3191525270" sldId="377"/>
        </pc:sldMkLst>
      </pc:sldChg>
      <pc:sldChg chg="del">
        <pc:chgData name="Nathanaël STILMANT" userId="6628a0ba-1b86-458a-82e6-eb24c5b56618" providerId="ADAL" clId="{4CC36977-A992-47CA-BA10-976404D7D136}" dt="2024-06-03T12:51:59.806" v="3963" actId="47"/>
        <pc:sldMkLst>
          <pc:docMk/>
          <pc:sldMk cId="2837738230" sldId="378"/>
        </pc:sldMkLst>
      </pc:sldChg>
      <pc:sldChg chg="del">
        <pc:chgData name="Nathanaël STILMANT" userId="6628a0ba-1b86-458a-82e6-eb24c5b56618" providerId="ADAL" clId="{4CC36977-A992-47CA-BA10-976404D7D136}" dt="2024-06-03T12:52:00.414" v="3964" actId="47"/>
        <pc:sldMkLst>
          <pc:docMk/>
          <pc:sldMk cId="1574407173" sldId="379"/>
        </pc:sldMkLst>
      </pc:sldChg>
      <pc:sldChg chg="del">
        <pc:chgData name="Nathanaël STILMANT" userId="6628a0ba-1b86-458a-82e6-eb24c5b56618" providerId="ADAL" clId="{4CC36977-A992-47CA-BA10-976404D7D136}" dt="2024-06-03T11:53:51.935" v="3411" actId="47"/>
        <pc:sldMkLst>
          <pc:docMk/>
          <pc:sldMk cId="1865093089" sldId="380"/>
        </pc:sldMkLst>
      </pc:sldChg>
      <pc:sldChg chg="del">
        <pc:chgData name="Nathanaël STILMANT" userId="6628a0ba-1b86-458a-82e6-eb24c5b56618" providerId="ADAL" clId="{4CC36977-A992-47CA-BA10-976404D7D136}" dt="2024-06-03T11:53:54.114" v="3412" actId="47"/>
        <pc:sldMkLst>
          <pc:docMk/>
          <pc:sldMk cId="1876171057" sldId="384"/>
        </pc:sldMkLst>
      </pc:sldChg>
      <pc:sldChg chg="del">
        <pc:chgData name="Nathanaël STILMANT" userId="6628a0ba-1b86-458a-82e6-eb24c5b56618" providerId="ADAL" clId="{4CC36977-A992-47CA-BA10-976404D7D136}" dt="2024-06-03T12:52:10.485" v="3973" actId="47"/>
        <pc:sldMkLst>
          <pc:docMk/>
          <pc:sldMk cId="1150620341" sldId="385"/>
        </pc:sldMkLst>
      </pc:sldChg>
      <pc:sldChg chg="delSp modSp mod delAnim modAnim">
        <pc:chgData name="Nathanaël STILMANT" userId="6628a0ba-1b86-458a-82e6-eb24c5b56618" providerId="ADAL" clId="{4CC36977-A992-47CA-BA10-976404D7D136}" dt="2024-06-03T14:21:46.835" v="5126" actId="14100"/>
        <pc:sldMkLst>
          <pc:docMk/>
          <pc:sldMk cId="808887449" sldId="386"/>
        </pc:sldMkLst>
        <pc:spChg chg="mod">
          <ac:chgData name="Nathanaël STILMANT" userId="6628a0ba-1b86-458a-82e6-eb24c5b56618" providerId="ADAL" clId="{4CC36977-A992-47CA-BA10-976404D7D136}" dt="2024-06-03T14:21:46.835" v="5126" actId="14100"/>
          <ac:spMkLst>
            <pc:docMk/>
            <pc:sldMk cId="808887449" sldId="386"/>
            <ac:spMk id="2" creationId="{6EF74482-0F81-B26C-824E-01BDC077ADD3}"/>
          </ac:spMkLst>
        </pc:spChg>
        <pc:spChg chg="mod">
          <ac:chgData name="Nathanaël STILMANT" userId="6628a0ba-1b86-458a-82e6-eb24c5b56618" providerId="ADAL" clId="{4CC36977-A992-47CA-BA10-976404D7D136}" dt="2024-06-03T11:28:35.003" v="2714" actId="20577"/>
          <ac:spMkLst>
            <pc:docMk/>
            <pc:sldMk cId="808887449" sldId="386"/>
            <ac:spMk id="3" creationId="{7E7F8CC6-6149-F02F-DEC1-8D615E3CEA32}"/>
          </ac:spMkLst>
        </pc:spChg>
        <pc:spChg chg="del">
          <ac:chgData name="Nathanaël STILMANT" userId="6628a0ba-1b86-458a-82e6-eb24c5b56618" providerId="ADAL" clId="{4CC36977-A992-47CA-BA10-976404D7D136}" dt="2024-06-03T11:28:50.954" v="2746" actId="478"/>
          <ac:spMkLst>
            <pc:docMk/>
            <pc:sldMk cId="808887449" sldId="386"/>
            <ac:spMk id="6" creationId="{977C6E51-2709-7BA0-5FBF-21E0E4AEBDB9}"/>
          </ac:spMkLst>
        </pc:spChg>
      </pc:sldChg>
      <pc:sldChg chg="del">
        <pc:chgData name="Nathanaël STILMANT" userId="6628a0ba-1b86-458a-82e6-eb24c5b56618" providerId="ADAL" clId="{4CC36977-A992-47CA-BA10-976404D7D136}" dt="2024-06-03T12:52:01.244" v="3965" actId="47"/>
        <pc:sldMkLst>
          <pc:docMk/>
          <pc:sldMk cId="2729920061" sldId="387"/>
        </pc:sldMkLst>
      </pc:sldChg>
      <pc:sldChg chg="del">
        <pc:chgData name="Nathanaël STILMANT" userId="6628a0ba-1b86-458a-82e6-eb24c5b56618" providerId="ADAL" clId="{4CC36977-A992-47CA-BA10-976404D7D136}" dt="2024-06-03T12:52:04.535" v="3966" actId="47"/>
        <pc:sldMkLst>
          <pc:docMk/>
          <pc:sldMk cId="1840639148" sldId="388"/>
        </pc:sldMkLst>
      </pc:sldChg>
      <pc:sldChg chg="del">
        <pc:chgData name="Nathanaël STILMANT" userId="6628a0ba-1b86-458a-82e6-eb24c5b56618" providerId="ADAL" clId="{4CC36977-A992-47CA-BA10-976404D7D136}" dt="2024-06-03T12:52:04.634" v="3967" actId="47"/>
        <pc:sldMkLst>
          <pc:docMk/>
          <pc:sldMk cId="3220000811" sldId="389"/>
        </pc:sldMkLst>
      </pc:sldChg>
      <pc:sldChg chg="del">
        <pc:chgData name="Nathanaël STILMANT" userId="6628a0ba-1b86-458a-82e6-eb24c5b56618" providerId="ADAL" clId="{4CC36977-A992-47CA-BA10-976404D7D136}" dt="2024-06-03T12:52:04.781" v="3968" actId="47"/>
        <pc:sldMkLst>
          <pc:docMk/>
          <pc:sldMk cId="57057153" sldId="390"/>
        </pc:sldMkLst>
      </pc:sldChg>
      <pc:sldChg chg="del">
        <pc:chgData name="Nathanaël STILMANT" userId="6628a0ba-1b86-458a-82e6-eb24c5b56618" providerId="ADAL" clId="{4CC36977-A992-47CA-BA10-976404D7D136}" dt="2024-06-03T12:52:04.902" v="3969" actId="47"/>
        <pc:sldMkLst>
          <pc:docMk/>
          <pc:sldMk cId="3538872142" sldId="391"/>
        </pc:sldMkLst>
      </pc:sldChg>
      <pc:sldChg chg="del">
        <pc:chgData name="Nathanaël STILMANT" userId="6628a0ba-1b86-458a-82e6-eb24c5b56618" providerId="ADAL" clId="{4CC36977-A992-47CA-BA10-976404D7D136}" dt="2024-06-03T12:52:05.036" v="3970" actId="47"/>
        <pc:sldMkLst>
          <pc:docMk/>
          <pc:sldMk cId="3292986517" sldId="392"/>
        </pc:sldMkLst>
      </pc:sldChg>
      <pc:sldChg chg="del">
        <pc:chgData name="Nathanaël STILMANT" userId="6628a0ba-1b86-458a-82e6-eb24c5b56618" providerId="ADAL" clId="{4CC36977-A992-47CA-BA10-976404D7D136}" dt="2024-06-03T12:52:05.199" v="3971" actId="47"/>
        <pc:sldMkLst>
          <pc:docMk/>
          <pc:sldMk cId="2007825684" sldId="393"/>
        </pc:sldMkLst>
      </pc:sldChg>
      <pc:sldChg chg="del">
        <pc:chgData name="Nathanaël STILMANT" userId="6628a0ba-1b86-458a-82e6-eb24c5b56618" providerId="ADAL" clId="{4CC36977-A992-47CA-BA10-976404D7D136}" dt="2024-06-03T14:25:47.574" v="5606" actId="47"/>
        <pc:sldMkLst>
          <pc:docMk/>
          <pc:sldMk cId="2482292294" sldId="394"/>
        </pc:sldMkLst>
      </pc:sldChg>
      <pc:sldChg chg="del">
        <pc:chgData name="Nathanaël STILMANT" userId="6628a0ba-1b86-458a-82e6-eb24c5b56618" providerId="ADAL" clId="{4CC36977-A992-47CA-BA10-976404D7D136}" dt="2024-06-03T12:52:10.190" v="3972" actId="47"/>
        <pc:sldMkLst>
          <pc:docMk/>
          <pc:sldMk cId="1767495465" sldId="395"/>
        </pc:sldMkLst>
      </pc:sldChg>
      <pc:sldChg chg="add del">
        <pc:chgData name="Nathanaël STILMANT" userId="6628a0ba-1b86-458a-82e6-eb24c5b56618" providerId="ADAL" clId="{4CC36977-A992-47CA-BA10-976404D7D136}" dt="2024-06-03T11:53:55.429" v="3413" actId="47"/>
        <pc:sldMkLst>
          <pc:docMk/>
          <pc:sldMk cId="3498660756" sldId="396"/>
        </pc:sldMkLst>
      </pc:sldChg>
      <pc:sldChg chg="modSp add del mod ord">
        <pc:chgData name="Nathanaël STILMANT" userId="6628a0ba-1b86-458a-82e6-eb24c5b56618" providerId="ADAL" clId="{4CC36977-A992-47CA-BA10-976404D7D136}" dt="2024-06-03T09:29:39.613" v="672" actId="47"/>
        <pc:sldMkLst>
          <pc:docMk/>
          <pc:sldMk cId="3104755278" sldId="397"/>
        </pc:sldMkLst>
        <pc:spChg chg="mod">
          <ac:chgData name="Nathanaël STILMANT" userId="6628a0ba-1b86-458a-82e6-eb24c5b56618" providerId="ADAL" clId="{4CC36977-A992-47CA-BA10-976404D7D136}" dt="2024-06-03T09:29:21.308" v="668" actId="20577"/>
          <ac:spMkLst>
            <pc:docMk/>
            <pc:sldMk cId="3104755278" sldId="397"/>
            <ac:spMk id="2" creationId="{6EF74482-0F81-B26C-824E-01BDC077ADD3}"/>
          </ac:spMkLst>
        </pc:spChg>
      </pc:sldChg>
      <pc:sldChg chg="modSp new mod modAnim">
        <pc:chgData name="Nathanaël STILMANT" userId="6628a0ba-1b86-458a-82e6-eb24c5b56618" providerId="ADAL" clId="{4CC36977-A992-47CA-BA10-976404D7D136}" dt="2024-06-03T14:21:32.567" v="5124" actId="20577"/>
        <pc:sldMkLst>
          <pc:docMk/>
          <pc:sldMk cId="3767039704" sldId="398"/>
        </pc:sldMkLst>
        <pc:spChg chg="mod">
          <ac:chgData name="Nathanaël STILMANT" userId="6628a0ba-1b86-458a-82e6-eb24c5b56618" providerId="ADAL" clId="{4CC36977-A992-47CA-BA10-976404D7D136}" dt="2024-06-03T14:21:32.567" v="5124" actId="20577"/>
          <ac:spMkLst>
            <pc:docMk/>
            <pc:sldMk cId="3767039704" sldId="398"/>
            <ac:spMk id="2" creationId="{A012078E-7628-FE5B-30AC-4AD0984C4AF9}"/>
          </ac:spMkLst>
        </pc:spChg>
        <pc:spChg chg="mod">
          <ac:chgData name="Nathanaël STILMANT" userId="6628a0ba-1b86-458a-82e6-eb24c5b56618" providerId="ADAL" clId="{4CC36977-A992-47CA-BA10-976404D7D136}" dt="2024-06-03T10:15:20.038" v="2073" actId="20577"/>
          <ac:spMkLst>
            <pc:docMk/>
            <pc:sldMk cId="3767039704" sldId="398"/>
            <ac:spMk id="3" creationId="{D99E98FF-7465-7439-428C-91A91943E6D8}"/>
          </ac:spMkLst>
        </pc:spChg>
      </pc:sldChg>
      <pc:sldChg chg="addSp modSp add mod modAnim modNotesTx">
        <pc:chgData name="Nathanaël STILMANT" userId="6628a0ba-1b86-458a-82e6-eb24c5b56618" providerId="ADAL" clId="{4CC36977-A992-47CA-BA10-976404D7D136}" dt="2024-06-03T10:02:05.292" v="1591"/>
        <pc:sldMkLst>
          <pc:docMk/>
          <pc:sldMk cId="2710238074" sldId="399"/>
        </pc:sldMkLst>
        <pc:spChg chg="mod">
          <ac:chgData name="Nathanaël STILMANT" userId="6628a0ba-1b86-458a-82e6-eb24c5b56618" providerId="ADAL" clId="{4CC36977-A992-47CA-BA10-976404D7D136}" dt="2024-06-03T09:44:46.240" v="1026" actId="14100"/>
          <ac:spMkLst>
            <pc:docMk/>
            <pc:sldMk cId="2710238074" sldId="399"/>
            <ac:spMk id="2" creationId="{6EF74482-0F81-B26C-824E-01BDC077ADD3}"/>
          </ac:spMkLst>
        </pc:spChg>
        <pc:spChg chg="mod">
          <ac:chgData name="Nathanaël STILMANT" userId="6628a0ba-1b86-458a-82e6-eb24c5b56618" providerId="ADAL" clId="{4CC36977-A992-47CA-BA10-976404D7D136}" dt="2024-06-03T10:02:05.292" v="1591"/>
          <ac:spMkLst>
            <pc:docMk/>
            <pc:sldMk cId="2710238074" sldId="399"/>
            <ac:spMk id="3" creationId="{7E7F8CC6-6149-F02F-DEC1-8D615E3CEA32}"/>
          </ac:spMkLst>
        </pc:spChg>
        <pc:spChg chg="add mod">
          <ac:chgData name="Nathanaël STILMANT" userId="6628a0ba-1b86-458a-82e6-eb24c5b56618" providerId="ADAL" clId="{4CC36977-A992-47CA-BA10-976404D7D136}" dt="2024-06-03T09:48:41.415" v="1047" actId="1582"/>
          <ac:spMkLst>
            <pc:docMk/>
            <pc:sldMk cId="2710238074" sldId="399"/>
            <ac:spMk id="7" creationId="{EC2EDA25-A9D5-BA19-A45C-F6887B63A141}"/>
          </ac:spMkLst>
        </pc:spChg>
        <pc:graphicFrameChg chg="add mod modGraphic">
          <ac:chgData name="Nathanaël STILMANT" userId="6628a0ba-1b86-458a-82e6-eb24c5b56618" providerId="ADAL" clId="{4CC36977-A992-47CA-BA10-976404D7D136}" dt="2024-06-03T09:44:38.187" v="1025" actId="1076"/>
          <ac:graphicFrameMkLst>
            <pc:docMk/>
            <pc:sldMk cId="2710238074" sldId="399"/>
            <ac:graphicFrameMk id="6" creationId="{4D0131E3-E904-1261-5749-DF72E03FF5DB}"/>
          </ac:graphicFrameMkLst>
        </pc:graphicFrameChg>
      </pc:sldChg>
      <pc:sldChg chg="addSp delSp modSp add mod delAnim modAnim">
        <pc:chgData name="Nathanaël STILMANT" userId="6628a0ba-1b86-458a-82e6-eb24c5b56618" providerId="ADAL" clId="{4CC36977-A992-47CA-BA10-976404D7D136}" dt="2024-06-03T10:07:05.504" v="1932" actId="123"/>
        <pc:sldMkLst>
          <pc:docMk/>
          <pc:sldMk cId="1443842052" sldId="400"/>
        </pc:sldMkLst>
        <pc:spChg chg="mod">
          <ac:chgData name="Nathanaël STILMANT" userId="6628a0ba-1b86-458a-82e6-eb24c5b56618" providerId="ADAL" clId="{4CC36977-A992-47CA-BA10-976404D7D136}" dt="2024-06-03T10:07:05.504" v="1932" actId="123"/>
          <ac:spMkLst>
            <pc:docMk/>
            <pc:sldMk cId="1443842052" sldId="400"/>
            <ac:spMk id="2" creationId="{6EF74482-0F81-B26C-824E-01BDC077ADD3}"/>
          </ac:spMkLst>
        </pc:spChg>
        <pc:spChg chg="mod">
          <ac:chgData name="Nathanaël STILMANT" userId="6628a0ba-1b86-458a-82e6-eb24c5b56618" providerId="ADAL" clId="{4CC36977-A992-47CA-BA10-976404D7D136}" dt="2024-06-03T10:02:20.133" v="1596" actId="20577"/>
          <ac:spMkLst>
            <pc:docMk/>
            <pc:sldMk cId="1443842052" sldId="400"/>
            <ac:spMk id="3" creationId="{7E7F8CC6-6149-F02F-DEC1-8D615E3CEA32}"/>
          </ac:spMkLst>
        </pc:spChg>
        <pc:spChg chg="del">
          <ac:chgData name="Nathanaël STILMANT" userId="6628a0ba-1b86-458a-82e6-eb24c5b56618" providerId="ADAL" clId="{4CC36977-A992-47CA-BA10-976404D7D136}" dt="2024-06-03T09:51:26.597" v="1200" actId="478"/>
          <ac:spMkLst>
            <pc:docMk/>
            <pc:sldMk cId="1443842052" sldId="400"/>
            <ac:spMk id="7" creationId="{EC2EDA25-A9D5-BA19-A45C-F6887B63A141}"/>
          </ac:spMkLst>
        </pc:spChg>
        <pc:graphicFrameChg chg="del">
          <ac:chgData name="Nathanaël STILMANT" userId="6628a0ba-1b86-458a-82e6-eb24c5b56618" providerId="ADAL" clId="{4CC36977-A992-47CA-BA10-976404D7D136}" dt="2024-06-03T09:51:24.612" v="1199" actId="478"/>
          <ac:graphicFrameMkLst>
            <pc:docMk/>
            <pc:sldMk cId="1443842052" sldId="400"/>
            <ac:graphicFrameMk id="6" creationId="{4D0131E3-E904-1261-5749-DF72E03FF5DB}"/>
          </ac:graphicFrameMkLst>
        </pc:graphicFrameChg>
        <pc:graphicFrameChg chg="add del mod">
          <ac:chgData name="Nathanaël STILMANT" userId="6628a0ba-1b86-458a-82e6-eb24c5b56618" providerId="ADAL" clId="{4CC36977-A992-47CA-BA10-976404D7D136}" dt="2024-06-03T09:57:41.551" v="1412" actId="3680"/>
          <ac:graphicFrameMkLst>
            <pc:docMk/>
            <pc:sldMk cId="1443842052" sldId="400"/>
            <ac:graphicFrameMk id="8" creationId="{F0FBD5E5-CCA9-830C-E5BC-018F2907A71C}"/>
          </ac:graphicFrameMkLst>
        </pc:graphicFrameChg>
        <pc:graphicFrameChg chg="add del mod">
          <ac:chgData name="Nathanaël STILMANT" userId="6628a0ba-1b86-458a-82e6-eb24c5b56618" providerId="ADAL" clId="{4CC36977-A992-47CA-BA10-976404D7D136}" dt="2024-06-03T09:58:11.043" v="1415" actId="478"/>
          <ac:graphicFrameMkLst>
            <pc:docMk/>
            <pc:sldMk cId="1443842052" sldId="400"/>
            <ac:graphicFrameMk id="9" creationId="{5E69C110-3F6E-D956-DD75-9003064C7D42}"/>
          </ac:graphicFrameMkLst>
        </pc:graphicFrameChg>
        <pc:graphicFrameChg chg="add mod modGraphic">
          <ac:chgData name="Nathanaël STILMANT" userId="6628a0ba-1b86-458a-82e6-eb24c5b56618" providerId="ADAL" clId="{4CC36977-A992-47CA-BA10-976404D7D136}" dt="2024-06-03T10:00:25.357" v="1452" actId="114"/>
          <ac:graphicFrameMkLst>
            <pc:docMk/>
            <pc:sldMk cId="1443842052" sldId="400"/>
            <ac:graphicFrameMk id="10" creationId="{CACB7CDC-5C27-36C3-B084-244C9A1233FD}"/>
          </ac:graphicFrameMkLst>
        </pc:graphicFrameChg>
      </pc:sldChg>
      <pc:sldChg chg="addSp delSp modSp add mod delAnim modAnim modNotesTx">
        <pc:chgData name="Nathanaël STILMANT" userId="6628a0ba-1b86-458a-82e6-eb24c5b56618" providerId="ADAL" clId="{4CC36977-A992-47CA-BA10-976404D7D136}" dt="2024-06-03T15:37:51.943" v="5659" actId="20577"/>
        <pc:sldMkLst>
          <pc:docMk/>
          <pc:sldMk cId="826463164" sldId="401"/>
        </pc:sldMkLst>
        <pc:spChg chg="mod">
          <ac:chgData name="Nathanaël STILMANT" userId="6628a0ba-1b86-458a-82e6-eb24c5b56618" providerId="ADAL" clId="{4CC36977-A992-47CA-BA10-976404D7D136}" dt="2024-06-03T10:05:49.127" v="1892" actId="14100"/>
          <ac:spMkLst>
            <pc:docMk/>
            <pc:sldMk cId="826463164" sldId="401"/>
            <ac:spMk id="2" creationId="{6EF74482-0F81-B26C-824E-01BDC077ADD3}"/>
          </ac:spMkLst>
        </pc:spChg>
        <pc:graphicFrameChg chg="del">
          <ac:chgData name="Nathanaël STILMANT" userId="6628a0ba-1b86-458a-82e6-eb24c5b56618" providerId="ADAL" clId="{4CC36977-A992-47CA-BA10-976404D7D136}" dt="2024-06-03T10:05:29.773" v="1884" actId="478"/>
          <ac:graphicFrameMkLst>
            <pc:docMk/>
            <pc:sldMk cId="826463164" sldId="401"/>
            <ac:graphicFrameMk id="10" creationId="{CACB7CDC-5C27-36C3-B084-244C9A1233FD}"/>
          </ac:graphicFrameMkLst>
        </pc:graphicFrameChg>
        <pc:picChg chg="add mod">
          <ac:chgData name="Nathanaël STILMANT" userId="6628a0ba-1b86-458a-82e6-eb24c5b56618" providerId="ADAL" clId="{4CC36977-A992-47CA-BA10-976404D7D136}" dt="2024-06-03T10:06:18.864" v="1895" actId="1076"/>
          <ac:picMkLst>
            <pc:docMk/>
            <pc:sldMk cId="826463164" sldId="401"/>
            <ac:picMk id="7" creationId="{BB4B64F5-4F62-98FD-3E8A-3B0F86B01C0E}"/>
          </ac:picMkLst>
        </pc:picChg>
        <pc:picChg chg="add mod">
          <ac:chgData name="Nathanaël STILMANT" userId="6628a0ba-1b86-458a-82e6-eb24c5b56618" providerId="ADAL" clId="{4CC36977-A992-47CA-BA10-976404D7D136}" dt="2024-06-03T10:13:49.739" v="1936" actId="1076"/>
          <ac:picMkLst>
            <pc:docMk/>
            <pc:sldMk cId="826463164" sldId="401"/>
            <ac:picMk id="8" creationId="{3EC8ABC1-3B2F-648B-BB70-1113F017EC1D}"/>
          </ac:picMkLst>
        </pc:picChg>
        <pc:picChg chg="add mod">
          <ac:chgData name="Nathanaël STILMANT" userId="6628a0ba-1b86-458a-82e6-eb24c5b56618" providerId="ADAL" clId="{4CC36977-A992-47CA-BA10-976404D7D136}" dt="2024-06-03T10:13:52.887" v="1938" actId="1076"/>
          <ac:picMkLst>
            <pc:docMk/>
            <pc:sldMk cId="826463164" sldId="401"/>
            <ac:picMk id="9" creationId="{C47A9D9F-FB05-FFBF-466F-207214C2119D}"/>
          </ac:picMkLst>
        </pc:picChg>
        <pc:picChg chg="add mod">
          <ac:chgData name="Nathanaël STILMANT" userId="6628a0ba-1b86-458a-82e6-eb24c5b56618" providerId="ADAL" clId="{4CC36977-A992-47CA-BA10-976404D7D136}" dt="2024-06-03T10:14:08.378" v="1940" actId="1076"/>
          <ac:picMkLst>
            <pc:docMk/>
            <pc:sldMk cId="826463164" sldId="401"/>
            <ac:picMk id="11" creationId="{FBC6C613-E5C9-0E19-C8AD-F6EF32606962}"/>
          </ac:picMkLst>
        </pc:picChg>
      </pc:sldChg>
      <pc:sldChg chg="addSp modSp add mod modNotesTx">
        <pc:chgData name="Nathanaël STILMANT" userId="6628a0ba-1b86-458a-82e6-eb24c5b56618" providerId="ADAL" clId="{4CC36977-A992-47CA-BA10-976404D7D136}" dt="2024-06-03T15:41:53.229" v="5670" actId="403"/>
        <pc:sldMkLst>
          <pc:docMk/>
          <pc:sldMk cId="745166681" sldId="402"/>
        </pc:sldMkLst>
        <pc:spChg chg="mod">
          <ac:chgData name="Nathanaël STILMANT" userId="6628a0ba-1b86-458a-82e6-eb24c5b56618" providerId="ADAL" clId="{4CC36977-A992-47CA-BA10-976404D7D136}" dt="2024-06-03T11:40:25.620" v="3045" actId="14100"/>
          <ac:spMkLst>
            <pc:docMk/>
            <pc:sldMk cId="745166681" sldId="402"/>
            <ac:spMk id="2" creationId="{6EF74482-0F81-B26C-824E-01BDC077ADD3}"/>
          </ac:spMkLst>
        </pc:spChg>
        <pc:graphicFrameChg chg="add mod">
          <ac:chgData name="Nathanaël STILMANT" userId="6628a0ba-1b86-458a-82e6-eb24c5b56618" providerId="ADAL" clId="{4CC36977-A992-47CA-BA10-976404D7D136}" dt="2024-06-03T15:41:53.229" v="5670" actId="403"/>
          <ac:graphicFrameMkLst>
            <pc:docMk/>
            <pc:sldMk cId="745166681" sldId="402"/>
            <ac:graphicFrameMk id="8" creationId="{64A9243E-9893-F6BF-9CA0-3B05037624C4}"/>
          </ac:graphicFrameMkLst>
        </pc:graphicFrameChg>
      </pc:sldChg>
      <pc:sldChg chg="modSp add mod modNotesTx">
        <pc:chgData name="Nathanaël STILMANT" userId="6628a0ba-1b86-458a-82e6-eb24c5b56618" providerId="ADAL" clId="{4CC36977-A992-47CA-BA10-976404D7D136}" dt="2024-06-03T12:06:45.007" v="3558" actId="20577"/>
        <pc:sldMkLst>
          <pc:docMk/>
          <pc:sldMk cId="2405234702" sldId="403"/>
        </pc:sldMkLst>
        <pc:graphicFrameChg chg="mod">
          <ac:chgData name="Nathanaël STILMANT" userId="6628a0ba-1b86-458a-82e6-eb24c5b56618" providerId="ADAL" clId="{4CC36977-A992-47CA-BA10-976404D7D136}" dt="2024-06-03T11:55:40.986" v="3435" actId="14100"/>
          <ac:graphicFrameMkLst>
            <pc:docMk/>
            <pc:sldMk cId="2405234702" sldId="403"/>
            <ac:graphicFrameMk id="8" creationId="{64A9243E-9893-F6BF-9CA0-3B05037624C4}"/>
          </ac:graphicFrameMkLst>
        </pc:graphicFrameChg>
      </pc:sldChg>
      <pc:sldChg chg="modSp add mod modNotesTx">
        <pc:chgData name="Nathanaël STILMANT" userId="6628a0ba-1b86-458a-82e6-eb24c5b56618" providerId="ADAL" clId="{4CC36977-A992-47CA-BA10-976404D7D136}" dt="2024-06-03T12:17:07.685" v="3853" actId="27918"/>
        <pc:sldMkLst>
          <pc:docMk/>
          <pc:sldMk cId="233392577" sldId="404"/>
        </pc:sldMkLst>
        <pc:graphicFrameChg chg="mod">
          <ac:chgData name="Nathanaël STILMANT" userId="6628a0ba-1b86-458a-82e6-eb24c5b56618" providerId="ADAL" clId="{4CC36977-A992-47CA-BA10-976404D7D136}" dt="2024-06-03T12:16:55.476" v="3850" actId="20577"/>
          <ac:graphicFrameMkLst>
            <pc:docMk/>
            <pc:sldMk cId="233392577" sldId="404"/>
            <ac:graphicFrameMk id="8" creationId="{64A9243E-9893-F6BF-9CA0-3B05037624C4}"/>
          </ac:graphicFrameMkLst>
        </pc:graphicFrameChg>
      </pc:sldChg>
      <pc:sldChg chg="modSp add mod modNotesTx">
        <pc:chgData name="Nathanaël STILMANT" userId="6628a0ba-1b86-458a-82e6-eb24c5b56618" providerId="ADAL" clId="{4CC36977-A992-47CA-BA10-976404D7D136}" dt="2024-06-03T12:51:30.563" v="3952" actId="20577"/>
        <pc:sldMkLst>
          <pc:docMk/>
          <pc:sldMk cId="1685357332" sldId="405"/>
        </pc:sldMkLst>
        <pc:graphicFrameChg chg="mod">
          <ac:chgData name="Nathanaël STILMANT" userId="6628a0ba-1b86-458a-82e6-eb24c5b56618" providerId="ADAL" clId="{4CC36977-A992-47CA-BA10-976404D7D136}" dt="2024-06-03T12:17:21.925" v="3865" actId="20577"/>
          <ac:graphicFrameMkLst>
            <pc:docMk/>
            <pc:sldMk cId="1685357332" sldId="405"/>
            <ac:graphicFrameMk id="8" creationId="{64A9243E-9893-F6BF-9CA0-3B05037624C4}"/>
          </ac:graphicFrameMkLst>
        </pc:graphicFrameChg>
      </pc:sldChg>
      <pc:sldChg chg="add del">
        <pc:chgData name="Nathanaël STILMANT" userId="6628a0ba-1b86-458a-82e6-eb24c5b56618" providerId="ADAL" clId="{4CC36977-A992-47CA-BA10-976404D7D136}" dt="2024-06-03T15:49:14.313" v="5671" actId="47"/>
        <pc:sldMkLst>
          <pc:docMk/>
          <pc:sldMk cId="3155429610" sldId="406"/>
        </pc:sldMkLst>
      </pc:sldChg>
      <pc:sldChg chg="addSp delSp modSp add mod modAnim">
        <pc:chgData name="Nathanaël STILMANT" userId="6628a0ba-1b86-458a-82e6-eb24c5b56618" providerId="ADAL" clId="{4CC36977-A992-47CA-BA10-976404D7D136}" dt="2024-06-03T14:01:18.105" v="5073" actId="20577"/>
        <pc:sldMkLst>
          <pc:docMk/>
          <pc:sldMk cId="356712132" sldId="407"/>
        </pc:sldMkLst>
        <pc:spChg chg="mod">
          <ac:chgData name="Nathanaël STILMANT" userId="6628a0ba-1b86-458a-82e6-eb24c5b56618" providerId="ADAL" clId="{4CC36977-A992-47CA-BA10-976404D7D136}" dt="2024-06-03T13:40:19.195" v="4491" actId="20577"/>
          <ac:spMkLst>
            <pc:docMk/>
            <pc:sldMk cId="356712132" sldId="407"/>
            <ac:spMk id="2" creationId="{6EF74482-0F81-B26C-824E-01BDC077ADD3}"/>
          </ac:spMkLst>
        </pc:spChg>
        <pc:graphicFrameChg chg="add mod modGraphic">
          <ac:chgData name="Nathanaël STILMANT" userId="6628a0ba-1b86-458a-82e6-eb24c5b56618" providerId="ADAL" clId="{4CC36977-A992-47CA-BA10-976404D7D136}" dt="2024-06-03T14:01:18.105" v="5073" actId="20577"/>
          <ac:graphicFrameMkLst>
            <pc:docMk/>
            <pc:sldMk cId="356712132" sldId="407"/>
            <ac:graphicFrameMk id="6" creationId="{BCFA2E7D-44FE-4C0B-075F-DB914A2071AD}"/>
          </ac:graphicFrameMkLst>
        </pc:graphicFrameChg>
        <pc:graphicFrameChg chg="del">
          <ac:chgData name="Nathanaël STILMANT" userId="6628a0ba-1b86-458a-82e6-eb24c5b56618" providerId="ADAL" clId="{4CC36977-A992-47CA-BA10-976404D7D136}" dt="2024-06-03T13:22:52.535" v="4034" actId="478"/>
          <ac:graphicFrameMkLst>
            <pc:docMk/>
            <pc:sldMk cId="356712132" sldId="407"/>
            <ac:graphicFrameMk id="8" creationId="{64A9243E-9893-F6BF-9CA0-3B05037624C4}"/>
          </ac:graphicFrameMkLst>
        </pc:graphicFrameChg>
      </pc:sldChg>
      <pc:sldChg chg="modSp add mod modAnim">
        <pc:chgData name="Nathanaël STILMANT" userId="6628a0ba-1b86-458a-82e6-eb24c5b56618" providerId="ADAL" clId="{4CC36977-A992-47CA-BA10-976404D7D136}" dt="2024-06-03T14:01:22.109" v="5081" actId="20577"/>
        <pc:sldMkLst>
          <pc:docMk/>
          <pc:sldMk cId="1367216963" sldId="408"/>
        </pc:sldMkLst>
        <pc:spChg chg="mod">
          <ac:chgData name="Nathanaël STILMANT" userId="6628a0ba-1b86-458a-82e6-eb24c5b56618" providerId="ADAL" clId="{4CC36977-A992-47CA-BA10-976404D7D136}" dt="2024-06-03T13:44:05.234" v="4592" actId="5793"/>
          <ac:spMkLst>
            <pc:docMk/>
            <pc:sldMk cId="1367216963" sldId="408"/>
            <ac:spMk id="2" creationId="{6EF74482-0F81-B26C-824E-01BDC077ADD3}"/>
          </ac:spMkLst>
        </pc:spChg>
        <pc:graphicFrameChg chg="mod modGraphic">
          <ac:chgData name="Nathanaël STILMANT" userId="6628a0ba-1b86-458a-82e6-eb24c5b56618" providerId="ADAL" clId="{4CC36977-A992-47CA-BA10-976404D7D136}" dt="2024-06-03T14:01:22.109" v="5081" actId="20577"/>
          <ac:graphicFrameMkLst>
            <pc:docMk/>
            <pc:sldMk cId="1367216963" sldId="408"/>
            <ac:graphicFrameMk id="6" creationId="{BCFA2E7D-44FE-4C0B-075F-DB914A2071AD}"/>
          </ac:graphicFrameMkLst>
        </pc:graphicFrameChg>
      </pc:sldChg>
      <pc:sldChg chg="delSp modSp add mod addAnim delAnim modAnim">
        <pc:chgData name="Nathanaël STILMANT" userId="6628a0ba-1b86-458a-82e6-eb24c5b56618" providerId="ADAL" clId="{4CC36977-A992-47CA-BA10-976404D7D136}" dt="2024-06-03T14:00:28.643" v="5050" actId="20577"/>
        <pc:sldMkLst>
          <pc:docMk/>
          <pc:sldMk cId="529219813" sldId="409"/>
        </pc:sldMkLst>
        <pc:spChg chg="mod">
          <ac:chgData name="Nathanaël STILMANT" userId="6628a0ba-1b86-458a-82e6-eb24c5b56618" providerId="ADAL" clId="{4CC36977-A992-47CA-BA10-976404D7D136}" dt="2024-06-03T14:00:28.643" v="5050" actId="20577"/>
          <ac:spMkLst>
            <pc:docMk/>
            <pc:sldMk cId="529219813" sldId="409"/>
            <ac:spMk id="2" creationId="{6EF74482-0F81-B26C-824E-01BDC077ADD3}"/>
          </ac:spMkLst>
        </pc:spChg>
        <pc:graphicFrameChg chg="del mod modGraphic">
          <ac:chgData name="Nathanaël STILMANT" userId="6628a0ba-1b86-458a-82e6-eb24c5b56618" providerId="ADAL" clId="{4CC36977-A992-47CA-BA10-976404D7D136}" dt="2024-06-03T13:54:06.426" v="4887" actId="478"/>
          <ac:graphicFrameMkLst>
            <pc:docMk/>
            <pc:sldMk cId="529219813" sldId="409"/>
            <ac:graphicFrameMk id="6" creationId="{BCFA2E7D-44FE-4C0B-075F-DB914A2071AD}"/>
          </ac:graphicFrameMkLst>
        </pc:graphicFrameChg>
      </pc:sldChg>
      <pc:sldChg chg="modSp add mod modAnim modNotesTx">
        <pc:chgData name="Nathanaël STILMANT" userId="6628a0ba-1b86-458a-82e6-eb24c5b56618" providerId="ADAL" clId="{4CC36977-A992-47CA-BA10-976404D7D136}" dt="2024-06-04T14:52:20.820" v="5810" actId="313"/>
        <pc:sldMkLst>
          <pc:docMk/>
          <pc:sldMk cId="4228848242" sldId="410"/>
        </pc:sldMkLst>
        <pc:spChg chg="mod">
          <ac:chgData name="Nathanaël STILMANT" userId="6628a0ba-1b86-458a-82e6-eb24c5b56618" providerId="ADAL" clId="{4CC36977-A992-47CA-BA10-976404D7D136}" dt="2024-06-03T14:00:31.909" v="5051" actId="20577"/>
          <ac:spMkLst>
            <pc:docMk/>
            <pc:sldMk cId="4228848242" sldId="410"/>
            <ac:spMk id="2" creationId="{6EF74482-0F81-B26C-824E-01BDC077ADD3}"/>
          </ac:spMkLst>
        </pc:spChg>
        <pc:graphicFrameChg chg="mod modGraphic">
          <ac:chgData name="Nathanaël STILMANT" userId="6628a0ba-1b86-458a-82e6-eb24c5b56618" providerId="ADAL" clId="{4CC36977-A992-47CA-BA10-976404D7D136}" dt="2024-06-03T14:02:06.318" v="5087" actId="14100"/>
          <ac:graphicFrameMkLst>
            <pc:docMk/>
            <pc:sldMk cId="4228848242" sldId="410"/>
            <ac:graphicFrameMk id="6" creationId="{BCFA2E7D-44FE-4C0B-075F-DB914A2071AD}"/>
          </ac:graphicFrameMkLst>
        </pc:graphicFrameChg>
      </pc:sldChg>
      <pc:sldChg chg="add del">
        <pc:chgData name="Nathanaël STILMANT" userId="6628a0ba-1b86-458a-82e6-eb24c5b56618" providerId="ADAL" clId="{4CC36977-A992-47CA-BA10-976404D7D136}" dt="2024-06-03T14:25:45.891" v="5605" actId="47"/>
        <pc:sldMkLst>
          <pc:docMk/>
          <pc:sldMk cId="1010052290" sldId="411"/>
        </pc:sldMkLst>
      </pc:sldChg>
      <pc:sldChg chg="delSp modSp add mod delAnim">
        <pc:chgData name="Nathanaël STILMANT" userId="6628a0ba-1b86-458a-82e6-eb24c5b56618" providerId="ADAL" clId="{4CC36977-A992-47CA-BA10-976404D7D136}" dt="2024-06-03T15:54:10.182" v="5686" actId="20577"/>
        <pc:sldMkLst>
          <pc:docMk/>
          <pc:sldMk cId="1589701898" sldId="412"/>
        </pc:sldMkLst>
        <pc:spChg chg="mod">
          <ac:chgData name="Nathanaël STILMANT" userId="6628a0ba-1b86-458a-82e6-eb24c5b56618" providerId="ADAL" clId="{4CC36977-A992-47CA-BA10-976404D7D136}" dt="2024-06-03T15:54:10.182" v="5686" actId="20577"/>
          <ac:spMkLst>
            <pc:docMk/>
            <pc:sldMk cId="1589701898" sldId="412"/>
            <ac:spMk id="2" creationId="{6EF74482-0F81-B26C-824E-01BDC077ADD3}"/>
          </ac:spMkLst>
        </pc:spChg>
        <pc:spChg chg="mod">
          <ac:chgData name="Nathanaël STILMANT" userId="6628a0ba-1b86-458a-82e6-eb24c5b56618" providerId="ADAL" clId="{4CC36977-A992-47CA-BA10-976404D7D136}" dt="2024-06-03T14:25:20.445" v="5570" actId="20577"/>
          <ac:spMkLst>
            <pc:docMk/>
            <pc:sldMk cId="1589701898" sldId="412"/>
            <ac:spMk id="3" creationId="{7E7F8CC6-6149-F02F-DEC1-8D615E3CEA32}"/>
          </ac:spMkLst>
        </pc:spChg>
        <pc:graphicFrameChg chg="del">
          <ac:chgData name="Nathanaël STILMANT" userId="6628a0ba-1b86-458a-82e6-eb24c5b56618" providerId="ADAL" clId="{4CC36977-A992-47CA-BA10-976404D7D136}" dt="2024-06-03T14:22:28.990" v="5129" actId="478"/>
          <ac:graphicFrameMkLst>
            <pc:docMk/>
            <pc:sldMk cId="1589701898" sldId="412"/>
            <ac:graphicFrameMk id="6" creationId="{BCFA2E7D-44FE-4C0B-075F-DB914A2071AD}"/>
          </ac:graphicFrameMkLst>
        </pc:graphicFrameChg>
      </pc:sldChg>
      <pc:sldChg chg="modSp add del mod">
        <pc:chgData name="Nathanaël STILMANT" userId="6628a0ba-1b86-458a-82e6-eb24c5b56618" providerId="ADAL" clId="{4CC36977-A992-47CA-BA10-976404D7D136}" dt="2024-06-03T14:26:48.075" v="5619" actId="47"/>
        <pc:sldMkLst>
          <pc:docMk/>
          <pc:sldMk cId="1516931474" sldId="413"/>
        </pc:sldMkLst>
        <pc:spChg chg="mod">
          <ac:chgData name="Nathanaël STILMANT" userId="6628a0ba-1b86-458a-82e6-eb24c5b56618" providerId="ADAL" clId="{4CC36977-A992-47CA-BA10-976404D7D136}" dt="2024-06-03T14:26:15.349" v="5609" actId="207"/>
          <ac:spMkLst>
            <pc:docMk/>
            <pc:sldMk cId="1516931474" sldId="413"/>
            <ac:spMk id="2" creationId="{6EF74482-0F81-B26C-824E-01BDC077ADD3}"/>
          </ac:spMkLst>
        </pc:spChg>
      </pc:sldChg>
      <pc:sldMasterChg chg="del delSldLayout">
        <pc:chgData name="Nathanaël STILMANT" userId="6628a0ba-1b86-458a-82e6-eb24c5b56618" providerId="ADAL" clId="{4CC36977-A992-47CA-BA10-976404D7D136}" dt="2024-06-03T11:53:54.114" v="3412" actId="47"/>
        <pc:sldMasterMkLst>
          <pc:docMk/>
          <pc:sldMasterMk cId="3727418392" sldId="2147483790"/>
        </pc:sldMasterMkLst>
        <pc:sldLayoutChg chg="del">
          <pc:chgData name="Nathanaël STILMANT" userId="6628a0ba-1b86-458a-82e6-eb24c5b56618" providerId="ADAL" clId="{4CC36977-A992-47CA-BA10-976404D7D136}" dt="2024-06-03T11:53:54.114" v="3412" actId="47"/>
          <pc:sldLayoutMkLst>
            <pc:docMk/>
            <pc:sldMasterMk cId="3727418392" sldId="2147483790"/>
            <pc:sldLayoutMk cId="827810793" sldId="2147483791"/>
          </pc:sldLayoutMkLst>
        </pc:sldLayoutChg>
        <pc:sldLayoutChg chg="del">
          <pc:chgData name="Nathanaël STILMANT" userId="6628a0ba-1b86-458a-82e6-eb24c5b56618" providerId="ADAL" clId="{4CC36977-A992-47CA-BA10-976404D7D136}" dt="2024-06-03T11:53:54.114" v="3412" actId="47"/>
          <pc:sldLayoutMkLst>
            <pc:docMk/>
            <pc:sldMasterMk cId="3727418392" sldId="2147483790"/>
            <pc:sldLayoutMk cId="2843860647" sldId="2147483792"/>
          </pc:sldLayoutMkLst>
        </pc:sldLayoutChg>
        <pc:sldLayoutChg chg="del">
          <pc:chgData name="Nathanaël STILMANT" userId="6628a0ba-1b86-458a-82e6-eb24c5b56618" providerId="ADAL" clId="{4CC36977-A992-47CA-BA10-976404D7D136}" dt="2024-06-03T11:53:54.114" v="3412" actId="47"/>
          <pc:sldLayoutMkLst>
            <pc:docMk/>
            <pc:sldMasterMk cId="3727418392" sldId="2147483790"/>
            <pc:sldLayoutMk cId="198023664" sldId="2147483793"/>
          </pc:sldLayoutMkLst>
        </pc:sldLayoutChg>
        <pc:sldLayoutChg chg="del">
          <pc:chgData name="Nathanaël STILMANT" userId="6628a0ba-1b86-458a-82e6-eb24c5b56618" providerId="ADAL" clId="{4CC36977-A992-47CA-BA10-976404D7D136}" dt="2024-06-03T11:53:54.114" v="3412" actId="47"/>
          <pc:sldLayoutMkLst>
            <pc:docMk/>
            <pc:sldMasterMk cId="3727418392" sldId="2147483790"/>
            <pc:sldLayoutMk cId="491045527" sldId="2147483794"/>
          </pc:sldLayoutMkLst>
        </pc:sldLayoutChg>
        <pc:sldLayoutChg chg="del">
          <pc:chgData name="Nathanaël STILMANT" userId="6628a0ba-1b86-458a-82e6-eb24c5b56618" providerId="ADAL" clId="{4CC36977-A992-47CA-BA10-976404D7D136}" dt="2024-06-03T11:53:54.114" v="3412" actId="47"/>
          <pc:sldLayoutMkLst>
            <pc:docMk/>
            <pc:sldMasterMk cId="3727418392" sldId="2147483790"/>
            <pc:sldLayoutMk cId="2067037762" sldId="2147483795"/>
          </pc:sldLayoutMkLst>
        </pc:sldLayoutChg>
        <pc:sldLayoutChg chg="del">
          <pc:chgData name="Nathanaël STILMANT" userId="6628a0ba-1b86-458a-82e6-eb24c5b56618" providerId="ADAL" clId="{4CC36977-A992-47CA-BA10-976404D7D136}" dt="2024-06-03T11:53:54.114" v="3412" actId="47"/>
          <pc:sldLayoutMkLst>
            <pc:docMk/>
            <pc:sldMasterMk cId="3727418392" sldId="2147483790"/>
            <pc:sldLayoutMk cId="280236876" sldId="2147483796"/>
          </pc:sldLayoutMkLst>
        </pc:sldLayoutChg>
        <pc:sldLayoutChg chg="del">
          <pc:chgData name="Nathanaël STILMANT" userId="6628a0ba-1b86-458a-82e6-eb24c5b56618" providerId="ADAL" clId="{4CC36977-A992-47CA-BA10-976404D7D136}" dt="2024-06-03T11:53:54.114" v="3412" actId="47"/>
          <pc:sldLayoutMkLst>
            <pc:docMk/>
            <pc:sldMasterMk cId="3727418392" sldId="2147483790"/>
            <pc:sldLayoutMk cId="2461922130" sldId="2147483797"/>
          </pc:sldLayoutMkLst>
        </pc:sldLayoutChg>
        <pc:sldLayoutChg chg="del">
          <pc:chgData name="Nathanaël STILMANT" userId="6628a0ba-1b86-458a-82e6-eb24c5b56618" providerId="ADAL" clId="{4CC36977-A992-47CA-BA10-976404D7D136}" dt="2024-06-03T11:53:54.114" v="3412" actId="47"/>
          <pc:sldLayoutMkLst>
            <pc:docMk/>
            <pc:sldMasterMk cId="3727418392" sldId="2147483790"/>
            <pc:sldLayoutMk cId="3610123902" sldId="2147483798"/>
          </pc:sldLayoutMkLst>
        </pc:sldLayoutChg>
        <pc:sldLayoutChg chg="del">
          <pc:chgData name="Nathanaël STILMANT" userId="6628a0ba-1b86-458a-82e6-eb24c5b56618" providerId="ADAL" clId="{4CC36977-A992-47CA-BA10-976404D7D136}" dt="2024-06-03T11:53:54.114" v="3412" actId="47"/>
          <pc:sldLayoutMkLst>
            <pc:docMk/>
            <pc:sldMasterMk cId="3727418392" sldId="2147483790"/>
            <pc:sldLayoutMk cId="1247678223" sldId="2147483799"/>
          </pc:sldLayoutMkLst>
        </pc:sldLayoutChg>
        <pc:sldLayoutChg chg="del">
          <pc:chgData name="Nathanaël STILMANT" userId="6628a0ba-1b86-458a-82e6-eb24c5b56618" providerId="ADAL" clId="{4CC36977-A992-47CA-BA10-976404D7D136}" dt="2024-06-03T11:53:54.114" v="3412" actId="47"/>
          <pc:sldLayoutMkLst>
            <pc:docMk/>
            <pc:sldMasterMk cId="3727418392" sldId="2147483790"/>
            <pc:sldLayoutMk cId="117581539" sldId="2147483800"/>
          </pc:sldLayoutMkLst>
        </pc:sldLayoutChg>
      </pc:sldMasterChg>
    </pc:docChg>
  </pc:docChgLst>
  <pc:docChgLst>
    <pc:chgData name="Nathanaël STILMANT" userId="6628a0ba-1b86-458a-82e6-eb24c5b56618" providerId="ADAL" clId="{04D5A7A8-F14D-4FE9-8192-6DE6C310C43E}"/>
    <pc:docChg chg="undo redo custSel addSld modSld">
      <pc:chgData name="Nathanaël STILMANT" userId="6628a0ba-1b86-458a-82e6-eb24c5b56618" providerId="ADAL" clId="{04D5A7A8-F14D-4FE9-8192-6DE6C310C43E}" dt="2023-07-03T16:34:46.313" v="2337" actId="27918"/>
      <pc:docMkLst>
        <pc:docMk/>
      </pc:docMkLst>
      <pc:sldChg chg="addSp delSp modSp mod modTransition modNotesTx">
        <pc:chgData name="Nathanaël STILMANT" userId="6628a0ba-1b86-458a-82e6-eb24c5b56618" providerId="ADAL" clId="{04D5A7A8-F14D-4FE9-8192-6DE6C310C43E}" dt="2023-05-09T22:15:03.480" v="2319"/>
        <pc:sldMkLst>
          <pc:docMk/>
          <pc:sldMk cId="0" sldId="258"/>
        </pc:sldMkLst>
        <pc:spChg chg="add mod">
          <ac:chgData name="Nathanaël STILMANT" userId="6628a0ba-1b86-458a-82e6-eb24c5b56618" providerId="ADAL" clId="{04D5A7A8-F14D-4FE9-8192-6DE6C310C43E}" dt="2023-05-05T12:44:12.088" v="31" actId="20577"/>
          <ac:spMkLst>
            <pc:docMk/>
            <pc:sldMk cId="0" sldId="258"/>
            <ac:spMk id="2" creationId="{3BA97195-6751-93B8-7392-26E9DB5824FF}"/>
          </ac:spMkLst>
        </pc:spChg>
        <pc:spChg chg="del">
          <ac:chgData name="Nathanaël STILMANT" userId="6628a0ba-1b86-458a-82e6-eb24c5b56618" providerId="ADAL" clId="{04D5A7A8-F14D-4FE9-8192-6DE6C310C43E}" dt="2023-05-05T12:42:35.555" v="10" actId="478"/>
          <ac:spMkLst>
            <pc:docMk/>
            <pc:sldMk cId="0" sldId="258"/>
            <ac:spMk id="4" creationId="{00000000-0000-0000-0000-000000000000}"/>
          </ac:spMkLst>
        </pc:spChg>
        <pc:spChg chg="mod">
          <ac:chgData name="Nathanaël STILMANT" userId="6628a0ba-1b86-458a-82e6-eb24c5b56618" providerId="ADAL" clId="{04D5A7A8-F14D-4FE9-8192-6DE6C310C43E}" dt="2023-05-05T12:43:24.516" v="14" actId="1076"/>
          <ac:spMkLst>
            <pc:docMk/>
            <pc:sldMk cId="0" sldId="258"/>
            <ac:spMk id="95235" creationId="{00000000-0000-0000-0000-000000000000}"/>
          </ac:spMkLst>
        </pc:spChg>
        <pc:picChg chg="add mod modCrop">
          <ac:chgData name="Nathanaël STILMANT" userId="6628a0ba-1b86-458a-82e6-eb24c5b56618" providerId="ADAL" clId="{04D5A7A8-F14D-4FE9-8192-6DE6C310C43E}" dt="2023-05-05T13:02:36.548" v="36" actId="1076"/>
          <ac:picMkLst>
            <pc:docMk/>
            <pc:sldMk cId="0" sldId="258"/>
            <ac:picMk id="5" creationId="{B80D6B79-C15E-BC70-E1D1-ABAD0A8C9837}"/>
          </ac:picMkLst>
        </pc:picChg>
        <pc:picChg chg="add mod modCrop">
          <ac:chgData name="Nathanaël STILMANT" userId="6628a0ba-1b86-458a-82e6-eb24c5b56618" providerId="ADAL" clId="{04D5A7A8-F14D-4FE9-8192-6DE6C310C43E}" dt="2023-05-05T13:03:08.553" v="40" actId="1076"/>
          <ac:picMkLst>
            <pc:docMk/>
            <pc:sldMk cId="0" sldId="258"/>
            <ac:picMk id="7" creationId="{2B38762A-E92F-3B1E-4975-B921662FB545}"/>
          </ac:picMkLst>
        </pc:picChg>
        <pc:picChg chg="add mod">
          <ac:chgData name="Nathanaël STILMANT" userId="6628a0ba-1b86-458a-82e6-eb24c5b56618" providerId="ADAL" clId="{04D5A7A8-F14D-4FE9-8192-6DE6C310C43E}" dt="2023-05-05T12:43:31.111" v="17" actId="1076"/>
          <ac:picMkLst>
            <pc:docMk/>
            <pc:sldMk cId="0" sldId="258"/>
            <ac:picMk id="1026" creationId="{67F3F1B0-0718-C7CD-AEAC-A3F69826B35B}"/>
          </ac:picMkLst>
        </pc:picChg>
      </pc:sldChg>
      <pc:sldChg chg="modSp mod modTransition modAnim modNotesTx">
        <pc:chgData name="Nathanaël STILMANT" userId="6628a0ba-1b86-458a-82e6-eb24c5b56618" providerId="ADAL" clId="{04D5A7A8-F14D-4FE9-8192-6DE6C310C43E}" dt="2023-05-09T22:15:26.839" v="2321"/>
        <pc:sldMkLst>
          <pc:docMk/>
          <pc:sldMk cId="1098879386" sldId="358"/>
        </pc:sldMkLst>
        <pc:spChg chg="mod">
          <ac:chgData name="Nathanaël STILMANT" userId="6628a0ba-1b86-458a-82e6-eb24c5b56618" providerId="ADAL" clId="{04D5A7A8-F14D-4FE9-8192-6DE6C310C43E}" dt="2023-05-09T16:04:36.130" v="1421" actId="20577"/>
          <ac:spMkLst>
            <pc:docMk/>
            <pc:sldMk cId="1098879386" sldId="358"/>
            <ac:spMk id="2" creationId="{2CACDACD-565B-F612-156E-5150BE08A448}"/>
          </ac:spMkLst>
        </pc:spChg>
      </pc:sldChg>
      <pc:sldChg chg="modTransition">
        <pc:chgData name="Nathanaël STILMANT" userId="6628a0ba-1b86-458a-82e6-eb24c5b56618" providerId="ADAL" clId="{04D5A7A8-F14D-4FE9-8192-6DE6C310C43E}" dt="2023-05-09T22:16:23.871" v="2326"/>
        <pc:sldMkLst>
          <pc:docMk/>
          <pc:sldMk cId="2551019698" sldId="376"/>
        </pc:sldMkLst>
      </pc:sldChg>
      <pc:sldChg chg="modSp mod modTransition modAnim modNotesTx">
        <pc:chgData name="Nathanaël STILMANT" userId="6628a0ba-1b86-458a-82e6-eb24c5b56618" providerId="ADAL" clId="{04D5A7A8-F14D-4FE9-8192-6DE6C310C43E}" dt="2023-05-09T22:15:26.839" v="2321"/>
        <pc:sldMkLst>
          <pc:docMk/>
          <pc:sldMk cId="2593003308" sldId="377"/>
        </pc:sldMkLst>
        <pc:spChg chg="mod">
          <ac:chgData name="Nathanaël STILMANT" userId="6628a0ba-1b86-458a-82e6-eb24c5b56618" providerId="ADAL" clId="{04D5A7A8-F14D-4FE9-8192-6DE6C310C43E}" dt="2023-05-05T15:35:26.135" v="306" actId="20577"/>
          <ac:spMkLst>
            <pc:docMk/>
            <pc:sldMk cId="2593003308" sldId="377"/>
            <ac:spMk id="2" creationId="{2CACDACD-565B-F612-156E-5150BE08A448}"/>
          </ac:spMkLst>
        </pc:spChg>
        <pc:spChg chg="mod">
          <ac:chgData name="Nathanaël STILMANT" userId="6628a0ba-1b86-458a-82e6-eb24c5b56618" providerId="ADAL" clId="{04D5A7A8-F14D-4FE9-8192-6DE6C310C43E}" dt="2023-05-09T16:05:48.741" v="1431" actId="1076"/>
          <ac:spMkLst>
            <pc:docMk/>
            <pc:sldMk cId="2593003308" sldId="377"/>
            <ac:spMk id="19" creationId="{D75A4C55-3246-9585-04A9-B870FC0633AA}"/>
          </ac:spMkLst>
        </pc:spChg>
        <pc:graphicFrameChg chg="mod">
          <ac:chgData name="Nathanaël STILMANT" userId="6628a0ba-1b86-458a-82e6-eb24c5b56618" providerId="ADAL" clId="{04D5A7A8-F14D-4FE9-8192-6DE6C310C43E}" dt="2023-05-09T16:05:15.690" v="1426" actId="14100"/>
          <ac:graphicFrameMkLst>
            <pc:docMk/>
            <pc:sldMk cId="2593003308" sldId="377"/>
            <ac:graphicFrameMk id="7" creationId="{87C90DA6-1BBE-D7B7-AA0B-65DD75323529}"/>
          </ac:graphicFrameMkLst>
        </pc:graphicFrameChg>
      </pc:sldChg>
      <pc:sldChg chg="modSp mod modTransition modAnim modNotesTx">
        <pc:chgData name="Nathanaël STILMANT" userId="6628a0ba-1b86-458a-82e6-eb24c5b56618" providerId="ADAL" clId="{04D5A7A8-F14D-4FE9-8192-6DE6C310C43E}" dt="2023-05-09T22:15:36.672" v="2323"/>
        <pc:sldMkLst>
          <pc:docMk/>
          <pc:sldMk cId="826226687" sldId="378"/>
        </pc:sldMkLst>
        <pc:spChg chg="mod">
          <ac:chgData name="Nathanaël STILMANT" userId="6628a0ba-1b86-458a-82e6-eb24c5b56618" providerId="ADAL" clId="{04D5A7A8-F14D-4FE9-8192-6DE6C310C43E}" dt="2023-05-05T15:33:37.059" v="297" actId="20577"/>
          <ac:spMkLst>
            <pc:docMk/>
            <pc:sldMk cId="826226687" sldId="378"/>
            <ac:spMk id="2" creationId="{2CACDACD-565B-F612-156E-5150BE08A448}"/>
          </ac:spMkLst>
        </pc:spChg>
      </pc:sldChg>
      <pc:sldChg chg="modSp mod modTransition modAnim modNotesTx">
        <pc:chgData name="Nathanaël STILMANT" userId="6628a0ba-1b86-458a-82e6-eb24c5b56618" providerId="ADAL" clId="{04D5A7A8-F14D-4FE9-8192-6DE6C310C43E}" dt="2023-05-09T22:15:38.495" v="2324"/>
        <pc:sldMkLst>
          <pc:docMk/>
          <pc:sldMk cId="700909192" sldId="379"/>
        </pc:sldMkLst>
        <pc:spChg chg="mod">
          <ac:chgData name="Nathanaël STILMANT" userId="6628a0ba-1b86-458a-82e6-eb24c5b56618" providerId="ADAL" clId="{04D5A7A8-F14D-4FE9-8192-6DE6C310C43E}" dt="2023-05-09T16:10:48.814" v="1474" actId="20577"/>
          <ac:spMkLst>
            <pc:docMk/>
            <pc:sldMk cId="700909192" sldId="379"/>
            <ac:spMk id="2" creationId="{2CACDACD-565B-F612-156E-5150BE08A448}"/>
          </ac:spMkLst>
        </pc:spChg>
      </pc:sldChg>
      <pc:sldChg chg="modTransition modAnim modNotesTx">
        <pc:chgData name="Nathanaël STILMANT" userId="6628a0ba-1b86-458a-82e6-eb24c5b56618" providerId="ADAL" clId="{04D5A7A8-F14D-4FE9-8192-6DE6C310C43E}" dt="2023-05-09T22:15:44.482" v="2325"/>
        <pc:sldMkLst>
          <pc:docMk/>
          <pc:sldMk cId="1865093089" sldId="380"/>
        </pc:sldMkLst>
      </pc:sldChg>
      <pc:sldChg chg="modTransition modAnim modNotesTx">
        <pc:chgData name="Nathanaël STILMANT" userId="6628a0ba-1b86-458a-82e6-eb24c5b56618" providerId="ADAL" clId="{04D5A7A8-F14D-4FE9-8192-6DE6C310C43E}" dt="2023-05-09T22:15:44.482" v="2325"/>
        <pc:sldMkLst>
          <pc:docMk/>
          <pc:sldMk cId="2148489406" sldId="381"/>
        </pc:sldMkLst>
      </pc:sldChg>
      <pc:sldChg chg="modSp modTransition modAnim modNotesTx">
        <pc:chgData name="Nathanaël STILMANT" userId="6628a0ba-1b86-458a-82e6-eb24c5b56618" providerId="ADAL" clId="{04D5A7A8-F14D-4FE9-8192-6DE6C310C43E}" dt="2023-05-09T22:16:23.871" v="2326"/>
        <pc:sldMkLst>
          <pc:docMk/>
          <pc:sldMk cId="2198653951" sldId="383"/>
        </pc:sldMkLst>
        <pc:spChg chg="mod">
          <ac:chgData name="Nathanaël STILMANT" userId="6628a0ba-1b86-458a-82e6-eb24c5b56618" providerId="ADAL" clId="{04D5A7A8-F14D-4FE9-8192-6DE6C310C43E}" dt="2023-05-09T16:13:31.406" v="1495" actId="122"/>
          <ac:spMkLst>
            <pc:docMk/>
            <pc:sldMk cId="2198653951" sldId="383"/>
            <ac:spMk id="2" creationId="{2CACDACD-565B-F612-156E-5150BE08A448}"/>
          </ac:spMkLst>
        </pc:spChg>
      </pc:sldChg>
      <pc:sldChg chg="modTransition modAnim modNotesTx">
        <pc:chgData name="Nathanaël STILMANT" userId="6628a0ba-1b86-458a-82e6-eb24c5b56618" providerId="ADAL" clId="{04D5A7A8-F14D-4FE9-8192-6DE6C310C43E}" dt="2023-05-09T22:16:23.871" v="2326"/>
        <pc:sldMkLst>
          <pc:docMk/>
          <pc:sldMk cId="2602255842" sldId="384"/>
        </pc:sldMkLst>
      </pc:sldChg>
      <pc:sldChg chg="modTransition modAnim modNotesTx">
        <pc:chgData name="Nathanaël STILMANT" userId="6628a0ba-1b86-458a-82e6-eb24c5b56618" providerId="ADAL" clId="{04D5A7A8-F14D-4FE9-8192-6DE6C310C43E}" dt="2023-05-09T22:16:23.871" v="2326"/>
        <pc:sldMkLst>
          <pc:docMk/>
          <pc:sldMk cId="2235926563" sldId="385"/>
        </pc:sldMkLst>
      </pc:sldChg>
      <pc:sldChg chg="modSp mod modTransition modAnim modNotesTx">
        <pc:chgData name="Nathanaël STILMANT" userId="6628a0ba-1b86-458a-82e6-eb24c5b56618" providerId="ADAL" clId="{04D5A7A8-F14D-4FE9-8192-6DE6C310C43E}" dt="2023-05-09T22:16:23.871" v="2326"/>
        <pc:sldMkLst>
          <pc:docMk/>
          <pc:sldMk cId="1880179686" sldId="387"/>
        </pc:sldMkLst>
        <pc:spChg chg="mod">
          <ac:chgData name="Nathanaël STILMANT" userId="6628a0ba-1b86-458a-82e6-eb24c5b56618" providerId="ADAL" clId="{04D5A7A8-F14D-4FE9-8192-6DE6C310C43E}" dt="2023-05-09T16:19:11.106" v="1601" actId="20577"/>
          <ac:spMkLst>
            <pc:docMk/>
            <pc:sldMk cId="1880179686" sldId="387"/>
            <ac:spMk id="2" creationId="{2CACDACD-565B-F612-156E-5150BE08A448}"/>
          </ac:spMkLst>
        </pc:spChg>
        <pc:graphicFrameChg chg="mod modGraphic">
          <ac:chgData name="Nathanaël STILMANT" userId="6628a0ba-1b86-458a-82e6-eb24c5b56618" providerId="ADAL" clId="{04D5A7A8-F14D-4FE9-8192-6DE6C310C43E}" dt="2023-05-09T16:20:32.560" v="1616" actId="14100"/>
          <ac:graphicFrameMkLst>
            <pc:docMk/>
            <pc:sldMk cId="1880179686" sldId="387"/>
            <ac:graphicFrameMk id="11" creationId="{0439F196-43B2-3C8C-E31B-5E046CD37DF6}"/>
          </ac:graphicFrameMkLst>
        </pc:graphicFrameChg>
      </pc:sldChg>
      <pc:sldChg chg="modSp mod modTransition modAnim modNotesTx">
        <pc:chgData name="Nathanaël STILMANT" userId="6628a0ba-1b86-458a-82e6-eb24c5b56618" providerId="ADAL" clId="{04D5A7A8-F14D-4FE9-8192-6DE6C310C43E}" dt="2023-05-09T22:16:23.871" v="2326"/>
        <pc:sldMkLst>
          <pc:docMk/>
          <pc:sldMk cId="2216201443" sldId="388"/>
        </pc:sldMkLst>
        <pc:spChg chg="mod">
          <ac:chgData name="Nathanaël STILMANT" userId="6628a0ba-1b86-458a-82e6-eb24c5b56618" providerId="ADAL" clId="{04D5A7A8-F14D-4FE9-8192-6DE6C310C43E}" dt="2023-05-09T16:21:09.796" v="1630" actId="1076"/>
          <ac:spMkLst>
            <pc:docMk/>
            <pc:sldMk cId="2216201443" sldId="388"/>
            <ac:spMk id="2" creationId="{2CACDACD-565B-F612-156E-5150BE08A448}"/>
          </ac:spMkLst>
        </pc:spChg>
      </pc:sldChg>
      <pc:sldChg chg="modSp mod modTransition modAnim modNotesTx">
        <pc:chgData name="Nathanaël STILMANT" userId="6628a0ba-1b86-458a-82e6-eb24c5b56618" providerId="ADAL" clId="{04D5A7A8-F14D-4FE9-8192-6DE6C310C43E}" dt="2023-05-09T22:16:23.871" v="2326"/>
        <pc:sldMkLst>
          <pc:docMk/>
          <pc:sldMk cId="3255302765" sldId="389"/>
        </pc:sldMkLst>
        <pc:spChg chg="mod">
          <ac:chgData name="Nathanaël STILMANT" userId="6628a0ba-1b86-458a-82e6-eb24c5b56618" providerId="ADAL" clId="{04D5A7A8-F14D-4FE9-8192-6DE6C310C43E}" dt="2023-05-09T16:22:54.350" v="1649" actId="20577"/>
          <ac:spMkLst>
            <pc:docMk/>
            <pc:sldMk cId="3255302765" sldId="389"/>
            <ac:spMk id="2" creationId="{2CACDACD-565B-F612-156E-5150BE08A448}"/>
          </ac:spMkLst>
        </pc:spChg>
      </pc:sldChg>
      <pc:sldChg chg="modTransition modAnim">
        <pc:chgData name="Nathanaël STILMANT" userId="6628a0ba-1b86-458a-82e6-eb24c5b56618" providerId="ADAL" clId="{04D5A7A8-F14D-4FE9-8192-6DE6C310C43E}" dt="2023-05-09T22:16:23.871" v="2326"/>
        <pc:sldMkLst>
          <pc:docMk/>
          <pc:sldMk cId="192505652" sldId="390"/>
        </pc:sldMkLst>
      </pc:sldChg>
      <pc:sldChg chg="modSp modTransition modAnim">
        <pc:chgData name="Nathanaël STILMANT" userId="6628a0ba-1b86-458a-82e6-eb24c5b56618" providerId="ADAL" clId="{04D5A7A8-F14D-4FE9-8192-6DE6C310C43E}" dt="2023-05-09T22:16:23.871" v="2326"/>
        <pc:sldMkLst>
          <pc:docMk/>
          <pc:sldMk cId="2760869138" sldId="391"/>
        </pc:sldMkLst>
        <pc:spChg chg="mod">
          <ac:chgData name="Nathanaël STILMANT" userId="6628a0ba-1b86-458a-82e6-eb24c5b56618" providerId="ADAL" clId="{04D5A7A8-F14D-4FE9-8192-6DE6C310C43E}" dt="2023-05-09T16:24:57.101" v="1665" actId="14100"/>
          <ac:spMkLst>
            <pc:docMk/>
            <pc:sldMk cId="2760869138" sldId="391"/>
            <ac:spMk id="2" creationId="{2CACDACD-565B-F612-156E-5150BE08A448}"/>
          </ac:spMkLst>
        </pc:spChg>
      </pc:sldChg>
      <pc:sldChg chg="modSp mod modTransition modAnim">
        <pc:chgData name="Nathanaël STILMANT" userId="6628a0ba-1b86-458a-82e6-eb24c5b56618" providerId="ADAL" clId="{04D5A7A8-F14D-4FE9-8192-6DE6C310C43E}" dt="2023-05-09T22:16:23.871" v="2326"/>
        <pc:sldMkLst>
          <pc:docMk/>
          <pc:sldMk cId="1365962965" sldId="393"/>
        </pc:sldMkLst>
        <pc:spChg chg="mod">
          <ac:chgData name="Nathanaël STILMANT" userId="6628a0ba-1b86-458a-82e6-eb24c5b56618" providerId="ADAL" clId="{04D5A7A8-F14D-4FE9-8192-6DE6C310C43E}" dt="2023-05-09T18:56:17.232" v="2318" actId="20577"/>
          <ac:spMkLst>
            <pc:docMk/>
            <pc:sldMk cId="1365962965" sldId="393"/>
            <ac:spMk id="2" creationId="{2CACDACD-565B-F612-156E-5150BE08A448}"/>
          </ac:spMkLst>
        </pc:spChg>
      </pc:sldChg>
      <pc:sldChg chg="modSp mod modTransition modAnim">
        <pc:chgData name="Nathanaël STILMANT" userId="6628a0ba-1b86-458a-82e6-eb24c5b56618" providerId="ADAL" clId="{04D5A7A8-F14D-4FE9-8192-6DE6C310C43E}" dt="2023-05-09T22:16:23.871" v="2326"/>
        <pc:sldMkLst>
          <pc:docMk/>
          <pc:sldMk cId="3142741412" sldId="394"/>
        </pc:sldMkLst>
        <pc:spChg chg="mod">
          <ac:chgData name="Nathanaël STILMANT" userId="6628a0ba-1b86-458a-82e6-eb24c5b56618" providerId="ADAL" clId="{04D5A7A8-F14D-4FE9-8192-6DE6C310C43E}" dt="2023-05-09T18:55:56.769" v="2312" actId="20577"/>
          <ac:spMkLst>
            <pc:docMk/>
            <pc:sldMk cId="3142741412" sldId="394"/>
            <ac:spMk id="2" creationId="{2CACDACD-565B-F612-156E-5150BE08A448}"/>
          </ac:spMkLst>
        </pc:spChg>
      </pc:sldChg>
      <pc:sldChg chg="mod modTransition modAnim modNotesTx">
        <pc:chgData name="Nathanaël STILMANT" userId="6628a0ba-1b86-458a-82e6-eb24c5b56618" providerId="ADAL" clId="{04D5A7A8-F14D-4FE9-8192-6DE6C310C43E}" dt="2023-07-03T16:34:46.313" v="2337" actId="27918"/>
        <pc:sldMkLst>
          <pc:docMk/>
          <pc:sldMk cId="301088926" sldId="395"/>
        </pc:sldMkLst>
      </pc:sldChg>
      <pc:sldChg chg="modTransition modAnim">
        <pc:chgData name="Nathanaël STILMANT" userId="6628a0ba-1b86-458a-82e6-eb24c5b56618" providerId="ADAL" clId="{04D5A7A8-F14D-4FE9-8192-6DE6C310C43E}" dt="2023-05-09T22:16:23.871" v="2326"/>
        <pc:sldMkLst>
          <pc:docMk/>
          <pc:sldMk cId="1310361191" sldId="396"/>
        </pc:sldMkLst>
      </pc:sldChg>
      <pc:sldChg chg="modSp mod modTransition modAnim">
        <pc:chgData name="Nathanaël STILMANT" userId="6628a0ba-1b86-458a-82e6-eb24c5b56618" providerId="ADAL" clId="{04D5A7A8-F14D-4FE9-8192-6DE6C310C43E}" dt="2023-05-09T22:16:23.871" v="2326"/>
        <pc:sldMkLst>
          <pc:docMk/>
          <pc:sldMk cId="3154036519" sldId="397"/>
        </pc:sldMkLst>
        <pc:spChg chg="mod">
          <ac:chgData name="Nathanaël STILMANT" userId="6628a0ba-1b86-458a-82e6-eb24c5b56618" providerId="ADAL" clId="{04D5A7A8-F14D-4FE9-8192-6DE6C310C43E}" dt="2023-05-09T16:27:57.526" v="1691" actId="20577"/>
          <ac:spMkLst>
            <pc:docMk/>
            <pc:sldMk cId="3154036519" sldId="397"/>
            <ac:spMk id="2" creationId="{2CACDACD-565B-F612-156E-5150BE08A448}"/>
          </ac:spMkLst>
        </pc:spChg>
      </pc:sldChg>
      <pc:sldChg chg="modTransition">
        <pc:chgData name="Nathanaël STILMANT" userId="6628a0ba-1b86-458a-82e6-eb24c5b56618" providerId="ADAL" clId="{04D5A7A8-F14D-4FE9-8192-6DE6C310C43E}" dt="2023-05-09T22:16:23.871" v="2326"/>
        <pc:sldMkLst>
          <pc:docMk/>
          <pc:sldMk cId="1849856888" sldId="398"/>
        </pc:sldMkLst>
      </pc:sldChg>
      <pc:sldChg chg="addSp delSp modSp add mod modTransition modAnim modNotesTx">
        <pc:chgData name="Nathanaël STILMANT" userId="6628a0ba-1b86-458a-82e6-eb24c5b56618" providerId="ADAL" clId="{04D5A7A8-F14D-4FE9-8192-6DE6C310C43E}" dt="2023-05-09T22:15:33.695" v="2322"/>
        <pc:sldMkLst>
          <pc:docMk/>
          <pc:sldMk cId="1758865365" sldId="399"/>
        </pc:sldMkLst>
        <pc:spChg chg="mod">
          <ac:chgData name="Nathanaël STILMANT" userId="6628a0ba-1b86-458a-82e6-eb24c5b56618" providerId="ADAL" clId="{04D5A7A8-F14D-4FE9-8192-6DE6C310C43E}" dt="2023-05-05T15:17:42.416" v="187" actId="20577"/>
          <ac:spMkLst>
            <pc:docMk/>
            <pc:sldMk cId="1758865365" sldId="399"/>
            <ac:spMk id="2" creationId="{2CACDACD-565B-F612-156E-5150BE08A448}"/>
          </ac:spMkLst>
        </pc:spChg>
        <pc:spChg chg="add mod">
          <ac:chgData name="Nathanaël STILMANT" userId="6628a0ba-1b86-458a-82e6-eb24c5b56618" providerId="ADAL" clId="{04D5A7A8-F14D-4FE9-8192-6DE6C310C43E}" dt="2023-05-05T15:20:52.453" v="202"/>
          <ac:spMkLst>
            <pc:docMk/>
            <pc:sldMk cId="1758865365" sldId="399"/>
            <ac:spMk id="6" creationId="{023ADC56-CF34-7AE3-DBE0-7412A3689410}"/>
          </ac:spMkLst>
        </pc:spChg>
        <pc:spChg chg="add mod">
          <ac:chgData name="Nathanaël STILMANT" userId="6628a0ba-1b86-458a-82e6-eb24c5b56618" providerId="ADAL" clId="{04D5A7A8-F14D-4FE9-8192-6DE6C310C43E}" dt="2023-05-05T15:21:00.646" v="206" actId="1076"/>
          <ac:spMkLst>
            <pc:docMk/>
            <pc:sldMk cId="1758865365" sldId="399"/>
            <ac:spMk id="8" creationId="{46167BAD-8A9D-90BF-500D-67C0CADE5D82}"/>
          </ac:spMkLst>
        </pc:spChg>
        <pc:spChg chg="add mod">
          <ac:chgData name="Nathanaël STILMANT" userId="6628a0ba-1b86-458a-82e6-eb24c5b56618" providerId="ADAL" clId="{04D5A7A8-F14D-4FE9-8192-6DE6C310C43E}" dt="2023-05-05T15:21:03.693" v="207" actId="1076"/>
          <ac:spMkLst>
            <pc:docMk/>
            <pc:sldMk cId="1758865365" sldId="399"/>
            <ac:spMk id="9" creationId="{6A21FBAD-F8D7-C829-D5F6-D83C3D2B5876}"/>
          </ac:spMkLst>
        </pc:spChg>
        <pc:spChg chg="add mod">
          <ac:chgData name="Nathanaël STILMANT" userId="6628a0ba-1b86-458a-82e6-eb24c5b56618" providerId="ADAL" clId="{04D5A7A8-F14D-4FE9-8192-6DE6C310C43E}" dt="2023-05-05T15:21:09.386" v="209" actId="1076"/>
          <ac:spMkLst>
            <pc:docMk/>
            <pc:sldMk cId="1758865365" sldId="399"/>
            <ac:spMk id="10" creationId="{198CDF3B-40D3-CC1D-38D9-B66651331332}"/>
          </ac:spMkLst>
        </pc:spChg>
        <pc:spChg chg="add mod">
          <ac:chgData name="Nathanaël STILMANT" userId="6628a0ba-1b86-458a-82e6-eb24c5b56618" providerId="ADAL" clId="{04D5A7A8-F14D-4FE9-8192-6DE6C310C43E}" dt="2023-05-05T15:21:35.409" v="211" actId="1076"/>
          <ac:spMkLst>
            <pc:docMk/>
            <pc:sldMk cId="1758865365" sldId="399"/>
            <ac:spMk id="11" creationId="{9D832234-257A-A9BB-9E53-07D7FBCC1AC4}"/>
          </ac:spMkLst>
        </pc:spChg>
        <pc:spChg chg="add mod">
          <ac:chgData name="Nathanaël STILMANT" userId="6628a0ba-1b86-458a-82e6-eb24c5b56618" providerId="ADAL" clId="{04D5A7A8-F14D-4FE9-8192-6DE6C310C43E}" dt="2023-05-05T15:22:48.523" v="233" actId="1076"/>
          <ac:spMkLst>
            <pc:docMk/>
            <pc:sldMk cId="1758865365" sldId="399"/>
            <ac:spMk id="17" creationId="{3615FDCD-CD96-3B75-6AF1-A2A47E40BA4D}"/>
          </ac:spMkLst>
        </pc:spChg>
        <pc:spChg chg="del">
          <ac:chgData name="Nathanaël STILMANT" userId="6628a0ba-1b86-458a-82e6-eb24c5b56618" providerId="ADAL" clId="{04D5A7A8-F14D-4FE9-8192-6DE6C310C43E}" dt="2023-05-05T15:17:14.119" v="171" actId="478"/>
          <ac:spMkLst>
            <pc:docMk/>
            <pc:sldMk cId="1758865365" sldId="399"/>
            <ac:spMk id="18" creationId="{9258172A-D688-F410-6F88-F3CA36E163D8}"/>
          </ac:spMkLst>
        </pc:spChg>
        <pc:spChg chg="del">
          <ac:chgData name="Nathanaël STILMANT" userId="6628a0ba-1b86-458a-82e6-eb24c5b56618" providerId="ADAL" clId="{04D5A7A8-F14D-4FE9-8192-6DE6C310C43E}" dt="2023-05-05T15:17:12.797" v="170" actId="478"/>
          <ac:spMkLst>
            <pc:docMk/>
            <pc:sldMk cId="1758865365" sldId="399"/>
            <ac:spMk id="19" creationId="{D75A4C55-3246-9585-04A9-B870FC0633AA}"/>
          </ac:spMkLst>
        </pc:spChg>
        <pc:spChg chg="add mod">
          <ac:chgData name="Nathanaël STILMANT" userId="6628a0ba-1b86-458a-82e6-eb24c5b56618" providerId="ADAL" clId="{04D5A7A8-F14D-4FE9-8192-6DE6C310C43E}" dt="2023-05-05T15:23:19.179" v="260" actId="1076"/>
          <ac:spMkLst>
            <pc:docMk/>
            <pc:sldMk cId="1758865365" sldId="399"/>
            <ac:spMk id="20" creationId="{44595667-9266-7933-8178-866CE20D1944}"/>
          </ac:spMkLst>
        </pc:spChg>
        <pc:graphicFrameChg chg="del">
          <ac:chgData name="Nathanaël STILMANT" userId="6628a0ba-1b86-458a-82e6-eb24c5b56618" providerId="ADAL" clId="{04D5A7A8-F14D-4FE9-8192-6DE6C310C43E}" dt="2023-05-05T15:17:11.074" v="169" actId="478"/>
          <ac:graphicFrameMkLst>
            <pc:docMk/>
            <pc:sldMk cId="1758865365" sldId="399"/>
            <ac:graphicFrameMk id="7" creationId="{87C90DA6-1BBE-D7B7-AA0B-65DD75323529}"/>
          </ac:graphicFrameMkLst>
        </pc:graphicFrameChg>
        <pc:picChg chg="add mod">
          <ac:chgData name="Nathanaël STILMANT" userId="6628a0ba-1b86-458a-82e6-eb24c5b56618" providerId="ADAL" clId="{04D5A7A8-F14D-4FE9-8192-6DE6C310C43E}" dt="2023-05-05T15:21:40.884" v="213" actId="1076"/>
          <ac:picMkLst>
            <pc:docMk/>
            <pc:sldMk cId="1758865365" sldId="399"/>
            <ac:picMk id="12" creationId="{243EE3CF-03E3-A0E9-FE0E-3501DDF37D0D}"/>
          </ac:picMkLst>
        </pc:picChg>
        <pc:picChg chg="add mod">
          <ac:chgData name="Nathanaël STILMANT" userId="6628a0ba-1b86-458a-82e6-eb24c5b56618" providerId="ADAL" clId="{04D5A7A8-F14D-4FE9-8192-6DE6C310C43E}" dt="2023-05-05T15:21:43.902" v="215" actId="1076"/>
          <ac:picMkLst>
            <pc:docMk/>
            <pc:sldMk cId="1758865365" sldId="399"/>
            <ac:picMk id="13" creationId="{8DCCFC00-2076-5D85-674C-C1328713FC8F}"/>
          </ac:picMkLst>
        </pc:picChg>
        <pc:picChg chg="add mod">
          <ac:chgData name="Nathanaël STILMANT" userId="6628a0ba-1b86-458a-82e6-eb24c5b56618" providerId="ADAL" clId="{04D5A7A8-F14D-4FE9-8192-6DE6C310C43E}" dt="2023-05-05T15:21:47.262" v="217" actId="1076"/>
          <ac:picMkLst>
            <pc:docMk/>
            <pc:sldMk cId="1758865365" sldId="399"/>
            <ac:picMk id="14" creationId="{37F72AED-4CAF-527E-78E4-6C1266D814C0}"/>
          </ac:picMkLst>
        </pc:picChg>
        <pc:picChg chg="add mod">
          <ac:chgData name="Nathanaël STILMANT" userId="6628a0ba-1b86-458a-82e6-eb24c5b56618" providerId="ADAL" clId="{04D5A7A8-F14D-4FE9-8192-6DE6C310C43E}" dt="2023-05-05T15:18:46.998" v="192" actId="1076"/>
          <ac:picMkLst>
            <pc:docMk/>
            <pc:sldMk cId="1758865365" sldId="399"/>
            <ac:picMk id="2050" creationId="{43D1F7F4-2133-38CD-A3E0-2E89C9ED7ACD}"/>
          </ac:picMkLst>
        </pc:picChg>
        <pc:cxnChg chg="add">
          <ac:chgData name="Nathanaël STILMANT" userId="6628a0ba-1b86-458a-82e6-eb24c5b56618" providerId="ADAL" clId="{04D5A7A8-F14D-4FE9-8192-6DE6C310C43E}" dt="2023-05-05T15:22:05.653" v="218" actId="11529"/>
          <ac:cxnSpMkLst>
            <pc:docMk/>
            <pc:sldMk cId="1758865365" sldId="399"/>
            <ac:cxnSpMk id="16" creationId="{9298C70E-42EF-F81F-5DF3-124BC873D253}"/>
          </ac:cxnSpMkLst>
        </pc:cxnChg>
        <pc:cxnChg chg="add mod">
          <ac:chgData name="Nathanaël STILMANT" userId="6628a0ba-1b86-458a-82e6-eb24c5b56618" providerId="ADAL" clId="{04D5A7A8-F14D-4FE9-8192-6DE6C310C43E}" dt="2023-05-05T15:23:39.729" v="262" actId="14100"/>
          <ac:cxnSpMkLst>
            <pc:docMk/>
            <pc:sldMk cId="1758865365" sldId="399"/>
            <ac:cxnSpMk id="22" creationId="{6B986C15-5CC5-44E5-2D0F-7DC20C6CE9D9}"/>
          </ac:cxnSpMkLst>
        </pc:cxnChg>
        <pc:cxnChg chg="add mod">
          <ac:chgData name="Nathanaël STILMANT" userId="6628a0ba-1b86-458a-82e6-eb24c5b56618" providerId="ADAL" clId="{04D5A7A8-F14D-4FE9-8192-6DE6C310C43E}" dt="2023-05-05T15:23:56.763" v="266" actId="14100"/>
          <ac:cxnSpMkLst>
            <pc:docMk/>
            <pc:sldMk cId="1758865365" sldId="399"/>
            <ac:cxnSpMk id="24" creationId="{C3C344A2-C5BD-6C52-0CA5-4947AF384ACB}"/>
          </ac:cxnSpMkLst>
        </pc:cxnChg>
        <pc:cxnChg chg="add mod">
          <ac:chgData name="Nathanaël STILMANT" userId="6628a0ba-1b86-458a-82e6-eb24c5b56618" providerId="ADAL" clId="{04D5A7A8-F14D-4FE9-8192-6DE6C310C43E}" dt="2023-05-05T15:24:05.884" v="269" actId="14100"/>
          <ac:cxnSpMkLst>
            <pc:docMk/>
            <pc:sldMk cId="1758865365" sldId="399"/>
            <ac:cxnSpMk id="27" creationId="{C2EEA6B5-07E1-714A-F757-4F00483064A5}"/>
          </ac:cxnSpMkLst>
        </pc:cxnChg>
        <pc:cxnChg chg="add mod">
          <ac:chgData name="Nathanaël STILMANT" userId="6628a0ba-1b86-458a-82e6-eb24c5b56618" providerId="ADAL" clId="{04D5A7A8-F14D-4FE9-8192-6DE6C310C43E}" dt="2023-05-05T15:24:19.423" v="272" actId="14100"/>
          <ac:cxnSpMkLst>
            <pc:docMk/>
            <pc:sldMk cId="1758865365" sldId="399"/>
            <ac:cxnSpMk id="30" creationId="{91E94052-C26B-6505-B6C0-CE6D0AF4DB41}"/>
          </ac:cxnSpMkLst>
        </pc:cxnChg>
        <pc:cxnChg chg="add mod">
          <ac:chgData name="Nathanaël STILMANT" userId="6628a0ba-1b86-458a-82e6-eb24c5b56618" providerId="ADAL" clId="{04D5A7A8-F14D-4FE9-8192-6DE6C310C43E}" dt="2023-05-05T15:24:40.114" v="276" actId="14100"/>
          <ac:cxnSpMkLst>
            <pc:docMk/>
            <pc:sldMk cId="1758865365" sldId="399"/>
            <ac:cxnSpMk id="33" creationId="{1B97C85A-5037-8150-417F-2D9B47682C99}"/>
          </ac:cxnSpMkLst>
        </pc:cxnChg>
        <pc:cxnChg chg="add mod">
          <ac:chgData name="Nathanaël STILMANT" userId="6628a0ba-1b86-458a-82e6-eb24c5b56618" providerId="ADAL" clId="{04D5A7A8-F14D-4FE9-8192-6DE6C310C43E}" dt="2023-05-05T15:24:45.986" v="279" actId="14100"/>
          <ac:cxnSpMkLst>
            <pc:docMk/>
            <pc:sldMk cId="1758865365" sldId="399"/>
            <ac:cxnSpMk id="36" creationId="{5CE33B60-12FB-104B-0E2A-B7CD481D5F56}"/>
          </ac:cxnSpMkLst>
        </pc:cxnChg>
        <pc:cxnChg chg="add mod">
          <ac:chgData name="Nathanaël STILMANT" userId="6628a0ba-1b86-458a-82e6-eb24c5b56618" providerId="ADAL" clId="{04D5A7A8-F14D-4FE9-8192-6DE6C310C43E}" dt="2023-05-05T15:24:55.478" v="283" actId="14100"/>
          <ac:cxnSpMkLst>
            <pc:docMk/>
            <pc:sldMk cId="1758865365" sldId="399"/>
            <ac:cxnSpMk id="39" creationId="{8B8DBC49-D5A5-EC8F-DE09-B511007ADD09}"/>
          </ac:cxnSpMkLst>
        </pc:cxnChg>
      </pc:sldChg>
      <pc:sldChg chg="modSp add modTransition modAnim">
        <pc:chgData name="Nathanaël STILMANT" userId="6628a0ba-1b86-458a-82e6-eb24c5b56618" providerId="ADAL" clId="{04D5A7A8-F14D-4FE9-8192-6DE6C310C43E}" dt="2023-05-10T11:30:26.708" v="2332" actId="20577"/>
        <pc:sldMkLst>
          <pc:docMk/>
          <pc:sldMk cId="3373885356" sldId="400"/>
        </pc:sldMkLst>
        <pc:spChg chg="mod">
          <ac:chgData name="Nathanaël STILMANT" userId="6628a0ba-1b86-458a-82e6-eb24c5b56618" providerId="ADAL" clId="{04D5A7A8-F14D-4FE9-8192-6DE6C310C43E}" dt="2023-05-10T11:30:26.708" v="2332" actId="20577"/>
          <ac:spMkLst>
            <pc:docMk/>
            <pc:sldMk cId="3373885356" sldId="400"/>
            <ac:spMk id="2" creationId="{2CACDACD-565B-F612-156E-5150BE08A448}"/>
          </ac:spMkLst>
        </pc:spChg>
      </pc:sldChg>
    </pc:docChg>
  </pc:docChgLst>
  <pc:docChgLst>
    <pc:chgData name="Nathanaël STILMANT" userId="6628a0ba-1b86-458a-82e6-eb24c5b56618" providerId="ADAL" clId="{1BE30F79-90EE-4C6E-BE6A-C8221068CB71}"/>
    <pc:docChg chg="undo redo custSel addSld delSld modSld sldOrd">
      <pc:chgData name="Nathanaël STILMANT" userId="6628a0ba-1b86-458a-82e6-eb24c5b56618" providerId="ADAL" clId="{1BE30F79-90EE-4C6E-BE6A-C8221068CB71}" dt="2022-10-06T11:06:55.900" v="1312" actId="20577"/>
      <pc:docMkLst>
        <pc:docMk/>
      </pc:docMkLst>
      <pc:sldChg chg="addSp delSp modSp mod">
        <pc:chgData name="Nathanaël STILMANT" userId="6628a0ba-1b86-458a-82e6-eb24c5b56618" providerId="ADAL" clId="{1BE30F79-90EE-4C6E-BE6A-C8221068CB71}" dt="2022-10-03T12:04:30.641" v="43" actId="14100"/>
        <pc:sldMkLst>
          <pc:docMk/>
          <pc:sldMk cId="0" sldId="258"/>
        </pc:sldMkLst>
        <pc:spChg chg="add del mod">
          <ac:chgData name="Nathanaël STILMANT" userId="6628a0ba-1b86-458a-82e6-eb24c5b56618" providerId="ADAL" clId="{1BE30F79-90EE-4C6E-BE6A-C8221068CB71}" dt="2022-10-03T12:00:09.212" v="34" actId="478"/>
          <ac:spMkLst>
            <pc:docMk/>
            <pc:sldMk cId="0" sldId="258"/>
            <ac:spMk id="2" creationId="{DE627DBE-5738-BD65-0F5F-53DC13EE55A5}"/>
          </ac:spMkLst>
        </pc:spChg>
        <pc:spChg chg="mod">
          <ac:chgData name="Nathanaël STILMANT" userId="6628a0ba-1b86-458a-82e6-eb24c5b56618" providerId="ADAL" clId="{1BE30F79-90EE-4C6E-BE6A-C8221068CB71}" dt="2022-10-03T12:04:24.534" v="39" actId="1076"/>
          <ac:spMkLst>
            <pc:docMk/>
            <pc:sldMk cId="0" sldId="258"/>
            <ac:spMk id="4" creationId="{00000000-0000-0000-0000-000000000000}"/>
          </ac:spMkLst>
        </pc:spChg>
        <pc:spChg chg="del">
          <ac:chgData name="Nathanaël STILMANT" userId="6628a0ba-1b86-458a-82e6-eb24c5b56618" providerId="ADAL" clId="{1BE30F79-90EE-4C6E-BE6A-C8221068CB71}" dt="2022-10-03T12:00:06.492" v="33" actId="478"/>
          <ac:spMkLst>
            <pc:docMk/>
            <pc:sldMk cId="0" sldId="258"/>
            <ac:spMk id="95234" creationId="{00000000-0000-0000-0000-000000000000}"/>
          </ac:spMkLst>
        </pc:spChg>
        <pc:spChg chg="mod">
          <ac:chgData name="Nathanaël STILMANT" userId="6628a0ba-1b86-458a-82e6-eb24c5b56618" providerId="ADAL" clId="{1BE30F79-90EE-4C6E-BE6A-C8221068CB71}" dt="2022-10-03T12:04:30.641" v="43" actId="14100"/>
          <ac:spMkLst>
            <pc:docMk/>
            <pc:sldMk cId="0" sldId="258"/>
            <ac:spMk id="95235" creationId="{00000000-0000-0000-0000-000000000000}"/>
          </ac:spMkLst>
        </pc:spChg>
      </pc:sldChg>
      <pc:sldChg chg="del">
        <pc:chgData name="Nathanaël STILMANT" userId="6628a0ba-1b86-458a-82e6-eb24c5b56618" providerId="ADAL" clId="{1BE30F79-90EE-4C6E-BE6A-C8221068CB71}" dt="2022-10-03T16:39:15.915" v="44" actId="47"/>
        <pc:sldMkLst>
          <pc:docMk/>
          <pc:sldMk cId="2449153955" sldId="312"/>
        </pc:sldMkLst>
      </pc:sldChg>
      <pc:sldChg chg="del">
        <pc:chgData name="Nathanaël STILMANT" userId="6628a0ba-1b86-458a-82e6-eb24c5b56618" providerId="ADAL" clId="{1BE30F79-90EE-4C6E-BE6A-C8221068CB71}" dt="2022-10-03T16:39:15.931" v="45" actId="47"/>
        <pc:sldMkLst>
          <pc:docMk/>
          <pc:sldMk cId="1819890901" sldId="313"/>
        </pc:sldMkLst>
      </pc:sldChg>
      <pc:sldChg chg="addSp delSp modSp del mod delAnim">
        <pc:chgData name="Nathanaël STILMANT" userId="6628a0ba-1b86-458a-82e6-eb24c5b56618" providerId="ADAL" clId="{1BE30F79-90EE-4C6E-BE6A-C8221068CB71}" dt="2022-10-03T16:39:37.589" v="79" actId="47"/>
        <pc:sldMkLst>
          <pc:docMk/>
          <pc:sldMk cId="3308533760" sldId="314"/>
        </pc:sldMkLst>
        <pc:spChg chg="add mod">
          <ac:chgData name="Nathanaël STILMANT" userId="6628a0ba-1b86-458a-82e6-eb24c5b56618" providerId="ADAL" clId="{1BE30F79-90EE-4C6E-BE6A-C8221068CB71}" dt="2022-10-03T11:59:34.657" v="0" actId="478"/>
          <ac:spMkLst>
            <pc:docMk/>
            <pc:sldMk cId="3308533760" sldId="314"/>
            <ac:spMk id="2" creationId="{36DBB8EC-0D0C-9CF6-5480-8D71CED9AFA1}"/>
          </ac:spMkLst>
        </pc:spChg>
        <pc:spChg chg="mod">
          <ac:chgData name="Nathanaël STILMANT" userId="6628a0ba-1b86-458a-82e6-eb24c5b56618" providerId="ADAL" clId="{1BE30F79-90EE-4C6E-BE6A-C8221068CB71}" dt="2022-10-03T11:59:45.525" v="6" actId="20577"/>
          <ac:spMkLst>
            <pc:docMk/>
            <pc:sldMk cId="3308533760" sldId="314"/>
            <ac:spMk id="3" creationId="{FC40383D-374A-4868-9994-7E940E28EA27}"/>
          </ac:spMkLst>
        </pc:spChg>
        <pc:spChg chg="del">
          <ac:chgData name="Nathanaël STILMANT" userId="6628a0ba-1b86-458a-82e6-eb24c5b56618" providerId="ADAL" clId="{1BE30F79-90EE-4C6E-BE6A-C8221068CB71}" dt="2022-10-03T11:59:36.337" v="1" actId="478"/>
          <ac:spMkLst>
            <pc:docMk/>
            <pc:sldMk cId="3308533760" sldId="314"/>
            <ac:spMk id="6" creationId="{12B8D63F-A1B8-4757-9A7A-212C4901B0FB}"/>
          </ac:spMkLst>
        </pc:spChg>
        <pc:spChg chg="del">
          <ac:chgData name="Nathanaël STILMANT" userId="6628a0ba-1b86-458a-82e6-eb24c5b56618" providerId="ADAL" clId="{1BE30F79-90EE-4C6E-BE6A-C8221068CB71}" dt="2022-10-03T11:59:43.251" v="2" actId="478"/>
          <ac:spMkLst>
            <pc:docMk/>
            <pc:sldMk cId="3308533760" sldId="314"/>
            <ac:spMk id="7" creationId="{51C645ED-8BB7-49A5-A973-113C99E9B77B}"/>
          </ac:spMkLst>
        </pc:spChg>
        <pc:picChg chg="del">
          <ac:chgData name="Nathanaël STILMANT" userId="6628a0ba-1b86-458a-82e6-eb24c5b56618" providerId="ADAL" clId="{1BE30F79-90EE-4C6E-BE6A-C8221068CB71}" dt="2022-10-03T11:59:34.657" v="0" actId="478"/>
          <ac:picMkLst>
            <pc:docMk/>
            <pc:sldMk cId="3308533760" sldId="314"/>
            <ac:picMk id="1026" creationId="{1F3AF4E9-E51B-4AA2-802D-1B84F31D0EBC}"/>
          </ac:picMkLst>
        </pc:picChg>
      </pc:sldChg>
      <pc:sldChg chg="del">
        <pc:chgData name="Nathanaël STILMANT" userId="6628a0ba-1b86-458a-82e6-eb24c5b56618" providerId="ADAL" clId="{1BE30F79-90EE-4C6E-BE6A-C8221068CB71}" dt="2022-10-03T16:39:16.484" v="46" actId="47"/>
        <pc:sldMkLst>
          <pc:docMk/>
          <pc:sldMk cId="193322628" sldId="315"/>
        </pc:sldMkLst>
      </pc:sldChg>
      <pc:sldChg chg="del">
        <pc:chgData name="Nathanaël STILMANT" userId="6628a0ba-1b86-458a-82e6-eb24c5b56618" providerId="ADAL" clId="{1BE30F79-90EE-4C6E-BE6A-C8221068CB71}" dt="2022-10-03T16:39:17.127" v="48" actId="47"/>
        <pc:sldMkLst>
          <pc:docMk/>
          <pc:sldMk cId="2026885320" sldId="316"/>
        </pc:sldMkLst>
      </pc:sldChg>
      <pc:sldChg chg="del">
        <pc:chgData name="Nathanaël STILMANT" userId="6628a0ba-1b86-458a-82e6-eb24c5b56618" providerId="ADAL" clId="{1BE30F79-90EE-4C6E-BE6A-C8221068CB71}" dt="2022-10-03T16:39:17.268" v="49" actId="47"/>
        <pc:sldMkLst>
          <pc:docMk/>
          <pc:sldMk cId="2740680681" sldId="317"/>
        </pc:sldMkLst>
      </pc:sldChg>
      <pc:sldChg chg="del">
        <pc:chgData name="Nathanaël STILMANT" userId="6628a0ba-1b86-458a-82e6-eb24c5b56618" providerId="ADAL" clId="{1BE30F79-90EE-4C6E-BE6A-C8221068CB71}" dt="2022-10-03T16:39:17.384" v="50" actId="47"/>
        <pc:sldMkLst>
          <pc:docMk/>
          <pc:sldMk cId="119379581" sldId="318"/>
        </pc:sldMkLst>
      </pc:sldChg>
      <pc:sldChg chg="del">
        <pc:chgData name="Nathanaël STILMANT" userId="6628a0ba-1b86-458a-82e6-eb24c5b56618" providerId="ADAL" clId="{1BE30F79-90EE-4C6E-BE6A-C8221068CB71}" dt="2022-10-03T16:39:17.002" v="47" actId="47"/>
        <pc:sldMkLst>
          <pc:docMk/>
          <pc:sldMk cId="3677996169" sldId="321"/>
        </pc:sldMkLst>
      </pc:sldChg>
      <pc:sldChg chg="del">
        <pc:chgData name="Nathanaël STILMANT" userId="6628a0ba-1b86-458a-82e6-eb24c5b56618" providerId="ADAL" clId="{1BE30F79-90EE-4C6E-BE6A-C8221068CB71}" dt="2022-10-03T16:39:20.100" v="63" actId="47"/>
        <pc:sldMkLst>
          <pc:docMk/>
          <pc:sldMk cId="1746483005" sldId="322"/>
        </pc:sldMkLst>
      </pc:sldChg>
      <pc:sldChg chg="del">
        <pc:chgData name="Nathanaël STILMANT" userId="6628a0ba-1b86-458a-82e6-eb24c5b56618" providerId="ADAL" clId="{1BE30F79-90EE-4C6E-BE6A-C8221068CB71}" dt="2022-10-03T16:39:18.857" v="57" actId="47"/>
        <pc:sldMkLst>
          <pc:docMk/>
          <pc:sldMk cId="3269809556" sldId="323"/>
        </pc:sldMkLst>
      </pc:sldChg>
      <pc:sldChg chg="del">
        <pc:chgData name="Nathanaël STILMANT" userId="6628a0ba-1b86-458a-82e6-eb24c5b56618" providerId="ADAL" clId="{1BE30F79-90EE-4C6E-BE6A-C8221068CB71}" dt="2022-10-03T16:39:18.574" v="55" actId="47"/>
        <pc:sldMkLst>
          <pc:docMk/>
          <pc:sldMk cId="2084829066" sldId="324"/>
        </pc:sldMkLst>
      </pc:sldChg>
      <pc:sldChg chg="del">
        <pc:chgData name="Nathanaël STILMANT" userId="6628a0ba-1b86-458a-82e6-eb24c5b56618" providerId="ADAL" clId="{1BE30F79-90EE-4C6E-BE6A-C8221068CB71}" dt="2022-10-03T16:39:20.633" v="67" actId="47"/>
        <pc:sldMkLst>
          <pc:docMk/>
          <pc:sldMk cId="1440422383" sldId="325"/>
        </pc:sldMkLst>
      </pc:sldChg>
      <pc:sldChg chg="del">
        <pc:chgData name="Nathanaël STILMANT" userId="6628a0ba-1b86-458a-82e6-eb24c5b56618" providerId="ADAL" clId="{1BE30F79-90EE-4C6E-BE6A-C8221068CB71}" dt="2022-10-03T16:39:21.264" v="68" actId="47"/>
        <pc:sldMkLst>
          <pc:docMk/>
          <pc:sldMk cId="1147641835" sldId="326"/>
        </pc:sldMkLst>
      </pc:sldChg>
      <pc:sldChg chg="del">
        <pc:chgData name="Nathanaël STILMANT" userId="6628a0ba-1b86-458a-82e6-eb24c5b56618" providerId="ADAL" clId="{1BE30F79-90EE-4C6E-BE6A-C8221068CB71}" dt="2022-10-03T16:39:21.373" v="69" actId="47"/>
        <pc:sldMkLst>
          <pc:docMk/>
          <pc:sldMk cId="3075953932" sldId="327"/>
        </pc:sldMkLst>
      </pc:sldChg>
      <pc:sldChg chg="del">
        <pc:chgData name="Nathanaël STILMANT" userId="6628a0ba-1b86-458a-82e6-eb24c5b56618" providerId="ADAL" clId="{1BE30F79-90EE-4C6E-BE6A-C8221068CB71}" dt="2022-10-03T16:39:17.660" v="52" actId="47"/>
        <pc:sldMkLst>
          <pc:docMk/>
          <pc:sldMk cId="4004432483" sldId="328"/>
        </pc:sldMkLst>
      </pc:sldChg>
      <pc:sldChg chg="del">
        <pc:chgData name="Nathanaël STILMANT" userId="6628a0ba-1b86-458a-82e6-eb24c5b56618" providerId="ADAL" clId="{1BE30F79-90EE-4C6E-BE6A-C8221068CB71}" dt="2022-10-03T16:39:18.276" v="53" actId="47"/>
        <pc:sldMkLst>
          <pc:docMk/>
          <pc:sldMk cId="525036809" sldId="329"/>
        </pc:sldMkLst>
      </pc:sldChg>
      <pc:sldChg chg="del">
        <pc:chgData name="Nathanaël STILMANT" userId="6628a0ba-1b86-458a-82e6-eb24c5b56618" providerId="ADAL" clId="{1BE30F79-90EE-4C6E-BE6A-C8221068CB71}" dt="2022-10-03T16:39:18.433" v="54" actId="47"/>
        <pc:sldMkLst>
          <pc:docMk/>
          <pc:sldMk cId="2519107836" sldId="330"/>
        </pc:sldMkLst>
      </pc:sldChg>
      <pc:sldChg chg="del">
        <pc:chgData name="Nathanaël STILMANT" userId="6628a0ba-1b86-458a-82e6-eb24c5b56618" providerId="ADAL" clId="{1BE30F79-90EE-4C6E-BE6A-C8221068CB71}" dt="2022-10-03T16:39:18.716" v="56" actId="47"/>
        <pc:sldMkLst>
          <pc:docMk/>
          <pc:sldMk cId="1609520316" sldId="331"/>
        </pc:sldMkLst>
      </pc:sldChg>
      <pc:sldChg chg="del">
        <pc:chgData name="Nathanaël STILMANT" userId="6628a0ba-1b86-458a-82e6-eb24c5b56618" providerId="ADAL" clId="{1BE30F79-90EE-4C6E-BE6A-C8221068CB71}" dt="2022-10-03T16:39:17.519" v="51" actId="47"/>
        <pc:sldMkLst>
          <pc:docMk/>
          <pc:sldMk cId="351344915" sldId="332"/>
        </pc:sldMkLst>
      </pc:sldChg>
      <pc:sldChg chg="del">
        <pc:chgData name="Nathanaël STILMANT" userId="6628a0ba-1b86-458a-82e6-eb24c5b56618" providerId="ADAL" clId="{1BE30F79-90EE-4C6E-BE6A-C8221068CB71}" dt="2022-10-03T16:39:19.422" v="58" actId="47"/>
        <pc:sldMkLst>
          <pc:docMk/>
          <pc:sldMk cId="3638650502" sldId="335"/>
        </pc:sldMkLst>
      </pc:sldChg>
      <pc:sldChg chg="del">
        <pc:chgData name="Nathanaël STILMANT" userId="6628a0ba-1b86-458a-82e6-eb24c5b56618" providerId="ADAL" clId="{1BE30F79-90EE-4C6E-BE6A-C8221068CB71}" dt="2022-10-03T16:39:19.563" v="59" actId="47"/>
        <pc:sldMkLst>
          <pc:docMk/>
          <pc:sldMk cId="1956224548" sldId="337"/>
        </pc:sldMkLst>
      </pc:sldChg>
      <pc:sldChg chg="del">
        <pc:chgData name="Nathanaël STILMANT" userId="6628a0ba-1b86-458a-82e6-eb24c5b56618" providerId="ADAL" clId="{1BE30F79-90EE-4C6E-BE6A-C8221068CB71}" dt="2022-10-03T16:39:19.704" v="60" actId="47"/>
        <pc:sldMkLst>
          <pc:docMk/>
          <pc:sldMk cId="3792398775" sldId="338"/>
        </pc:sldMkLst>
      </pc:sldChg>
      <pc:sldChg chg="del">
        <pc:chgData name="Nathanaël STILMANT" userId="6628a0ba-1b86-458a-82e6-eb24c5b56618" providerId="ADAL" clId="{1BE30F79-90EE-4C6E-BE6A-C8221068CB71}" dt="2022-10-03T16:39:19.829" v="61" actId="47"/>
        <pc:sldMkLst>
          <pc:docMk/>
          <pc:sldMk cId="558454995" sldId="339"/>
        </pc:sldMkLst>
      </pc:sldChg>
      <pc:sldChg chg="del">
        <pc:chgData name="Nathanaël STILMANT" userId="6628a0ba-1b86-458a-82e6-eb24c5b56618" providerId="ADAL" clId="{1BE30F79-90EE-4C6E-BE6A-C8221068CB71}" dt="2022-10-03T16:39:19.943" v="62" actId="47"/>
        <pc:sldMkLst>
          <pc:docMk/>
          <pc:sldMk cId="1703806702" sldId="340"/>
        </pc:sldMkLst>
      </pc:sldChg>
      <pc:sldChg chg="del">
        <pc:chgData name="Nathanaël STILMANT" userId="6628a0ba-1b86-458a-82e6-eb24c5b56618" providerId="ADAL" clId="{1BE30F79-90EE-4C6E-BE6A-C8221068CB71}" dt="2022-10-03T16:39:20.241" v="64" actId="47"/>
        <pc:sldMkLst>
          <pc:docMk/>
          <pc:sldMk cId="1698851649" sldId="341"/>
        </pc:sldMkLst>
      </pc:sldChg>
      <pc:sldChg chg="del">
        <pc:chgData name="Nathanaël STILMANT" userId="6628a0ba-1b86-458a-82e6-eb24c5b56618" providerId="ADAL" clId="{1BE30F79-90EE-4C6E-BE6A-C8221068CB71}" dt="2022-10-03T16:39:20.366" v="65" actId="47"/>
        <pc:sldMkLst>
          <pc:docMk/>
          <pc:sldMk cId="2055377053" sldId="342"/>
        </pc:sldMkLst>
      </pc:sldChg>
      <pc:sldChg chg="del">
        <pc:chgData name="Nathanaël STILMANT" userId="6628a0ba-1b86-458a-82e6-eb24c5b56618" providerId="ADAL" clId="{1BE30F79-90EE-4C6E-BE6A-C8221068CB71}" dt="2022-10-03T16:39:20.507" v="66" actId="47"/>
        <pc:sldMkLst>
          <pc:docMk/>
          <pc:sldMk cId="594692732" sldId="343"/>
        </pc:sldMkLst>
      </pc:sldChg>
      <pc:sldChg chg="del">
        <pc:chgData name="Nathanaël STILMANT" userId="6628a0ba-1b86-458a-82e6-eb24c5b56618" providerId="ADAL" clId="{1BE30F79-90EE-4C6E-BE6A-C8221068CB71}" dt="2022-10-03T16:39:21.515" v="70" actId="47"/>
        <pc:sldMkLst>
          <pc:docMk/>
          <pc:sldMk cId="447667701" sldId="344"/>
        </pc:sldMkLst>
      </pc:sldChg>
      <pc:sldChg chg="del">
        <pc:chgData name="Nathanaël STILMANT" userId="6628a0ba-1b86-458a-82e6-eb24c5b56618" providerId="ADAL" clId="{1BE30F79-90EE-4C6E-BE6A-C8221068CB71}" dt="2022-10-03T16:39:21.671" v="71" actId="47"/>
        <pc:sldMkLst>
          <pc:docMk/>
          <pc:sldMk cId="188650545" sldId="345"/>
        </pc:sldMkLst>
      </pc:sldChg>
      <pc:sldChg chg="del">
        <pc:chgData name="Nathanaël STILMANT" userId="6628a0ba-1b86-458a-82e6-eb24c5b56618" providerId="ADAL" clId="{1BE30F79-90EE-4C6E-BE6A-C8221068CB71}" dt="2022-10-03T16:39:22.351" v="73" actId="47"/>
        <pc:sldMkLst>
          <pc:docMk/>
          <pc:sldMk cId="1051464283" sldId="346"/>
        </pc:sldMkLst>
      </pc:sldChg>
      <pc:sldChg chg="del">
        <pc:chgData name="Nathanaël STILMANT" userId="6628a0ba-1b86-458a-82e6-eb24c5b56618" providerId="ADAL" clId="{1BE30F79-90EE-4C6E-BE6A-C8221068CB71}" dt="2022-10-03T16:39:21.812" v="72" actId="47"/>
        <pc:sldMkLst>
          <pc:docMk/>
          <pc:sldMk cId="3295992791" sldId="347"/>
        </pc:sldMkLst>
      </pc:sldChg>
      <pc:sldChg chg="del">
        <pc:chgData name="Nathanaël STILMANT" userId="6628a0ba-1b86-458a-82e6-eb24c5b56618" providerId="ADAL" clId="{1BE30F79-90EE-4C6E-BE6A-C8221068CB71}" dt="2022-10-03T16:39:22.476" v="74" actId="47"/>
        <pc:sldMkLst>
          <pc:docMk/>
          <pc:sldMk cId="688177934" sldId="349"/>
        </pc:sldMkLst>
      </pc:sldChg>
      <pc:sldChg chg="del">
        <pc:chgData name="Nathanaël STILMANT" userId="6628a0ba-1b86-458a-82e6-eb24c5b56618" providerId="ADAL" clId="{1BE30F79-90EE-4C6E-BE6A-C8221068CB71}" dt="2022-10-03T16:39:23.308" v="75" actId="47"/>
        <pc:sldMkLst>
          <pc:docMk/>
          <pc:sldMk cId="2490727058" sldId="350"/>
        </pc:sldMkLst>
      </pc:sldChg>
      <pc:sldChg chg="del">
        <pc:chgData name="Nathanaël STILMANT" userId="6628a0ba-1b86-458a-82e6-eb24c5b56618" providerId="ADAL" clId="{1BE30F79-90EE-4C6E-BE6A-C8221068CB71}" dt="2022-10-03T16:39:23.717" v="76" actId="47"/>
        <pc:sldMkLst>
          <pc:docMk/>
          <pc:sldMk cId="649330068" sldId="351"/>
        </pc:sldMkLst>
      </pc:sldChg>
      <pc:sldChg chg="del">
        <pc:chgData name="Nathanaël STILMANT" userId="6628a0ba-1b86-458a-82e6-eb24c5b56618" providerId="ADAL" clId="{1BE30F79-90EE-4C6E-BE6A-C8221068CB71}" dt="2022-10-03T16:39:24.128" v="77" actId="47"/>
        <pc:sldMkLst>
          <pc:docMk/>
          <pc:sldMk cId="2030824134" sldId="352"/>
        </pc:sldMkLst>
      </pc:sldChg>
      <pc:sldChg chg="modSp del">
        <pc:chgData name="Nathanaël STILMANT" userId="6628a0ba-1b86-458a-82e6-eb24c5b56618" providerId="ADAL" clId="{1BE30F79-90EE-4C6E-BE6A-C8221068CB71}" dt="2022-10-05T16:39:00.342" v="1173" actId="2696"/>
        <pc:sldMkLst>
          <pc:docMk/>
          <pc:sldMk cId="2709927436" sldId="353"/>
        </pc:sldMkLst>
        <pc:spChg chg="mod">
          <ac:chgData name="Nathanaël STILMANT" userId="6628a0ba-1b86-458a-82e6-eb24c5b56618" providerId="ADAL" clId="{1BE30F79-90EE-4C6E-BE6A-C8221068CB71}" dt="2022-10-05T16:34:19.856" v="1146" actId="1076"/>
          <ac:spMkLst>
            <pc:docMk/>
            <pc:sldMk cId="2709927436" sldId="353"/>
            <ac:spMk id="2" creationId="{13A96826-87B9-49A2-9E51-267DADD40473}"/>
          </ac:spMkLst>
        </pc:spChg>
      </pc:sldChg>
      <pc:sldChg chg="del">
        <pc:chgData name="Nathanaël STILMANT" userId="6628a0ba-1b86-458a-82e6-eb24c5b56618" providerId="ADAL" clId="{1BE30F79-90EE-4C6E-BE6A-C8221068CB71}" dt="2022-10-05T16:39:00.342" v="1173" actId="2696"/>
        <pc:sldMkLst>
          <pc:docMk/>
          <pc:sldMk cId="1347258384" sldId="354"/>
        </pc:sldMkLst>
      </pc:sldChg>
      <pc:sldChg chg="del">
        <pc:chgData name="Nathanaël STILMANT" userId="6628a0ba-1b86-458a-82e6-eb24c5b56618" providerId="ADAL" clId="{1BE30F79-90EE-4C6E-BE6A-C8221068CB71}" dt="2022-10-05T16:39:00.342" v="1173" actId="2696"/>
        <pc:sldMkLst>
          <pc:docMk/>
          <pc:sldMk cId="4091476459" sldId="355"/>
        </pc:sldMkLst>
      </pc:sldChg>
      <pc:sldChg chg="del">
        <pc:chgData name="Nathanaël STILMANT" userId="6628a0ba-1b86-458a-82e6-eb24c5b56618" providerId="ADAL" clId="{1BE30F79-90EE-4C6E-BE6A-C8221068CB71}" dt="2022-10-05T16:39:00.342" v="1173" actId="2696"/>
        <pc:sldMkLst>
          <pc:docMk/>
          <pc:sldMk cId="2265551469" sldId="356"/>
        </pc:sldMkLst>
      </pc:sldChg>
      <pc:sldChg chg="del">
        <pc:chgData name="Nathanaël STILMANT" userId="6628a0ba-1b86-458a-82e6-eb24c5b56618" providerId="ADAL" clId="{1BE30F79-90EE-4C6E-BE6A-C8221068CB71}" dt="2022-10-05T16:39:00.342" v="1173" actId="2696"/>
        <pc:sldMkLst>
          <pc:docMk/>
          <pc:sldMk cId="2143356727" sldId="357"/>
        </pc:sldMkLst>
      </pc:sldChg>
      <pc:sldChg chg="modSp new mod">
        <pc:chgData name="Nathanaël STILMANT" userId="6628a0ba-1b86-458a-82e6-eb24c5b56618" providerId="ADAL" clId="{1BE30F79-90EE-4C6E-BE6A-C8221068CB71}" dt="2022-10-06T10:46:12.538" v="1246" actId="20577"/>
        <pc:sldMkLst>
          <pc:docMk/>
          <pc:sldMk cId="1098879386" sldId="358"/>
        </pc:sldMkLst>
        <pc:spChg chg="mod">
          <ac:chgData name="Nathanaël STILMANT" userId="6628a0ba-1b86-458a-82e6-eb24c5b56618" providerId="ADAL" clId="{1BE30F79-90EE-4C6E-BE6A-C8221068CB71}" dt="2022-10-06T10:46:12.538" v="1246" actId="20577"/>
          <ac:spMkLst>
            <pc:docMk/>
            <pc:sldMk cId="1098879386" sldId="358"/>
            <ac:spMk id="2" creationId="{2CACDACD-565B-F612-156E-5150BE08A448}"/>
          </ac:spMkLst>
        </pc:spChg>
      </pc:sldChg>
      <pc:sldChg chg="modSp mod">
        <pc:chgData name="Nathanaël STILMANT" userId="6628a0ba-1b86-458a-82e6-eb24c5b56618" providerId="ADAL" clId="{1BE30F79-90EE-4C6E-BE6A-C8221068CB71}" dt="2022-10-05T16:33:21.998" v="1133" actId="20577"/>
        <pc:sldMkLst>
          <pc:docMk/>
          <pc:sldMk cId="3773727867" sldId="360"/>
        </pc:sldMkLst>
        <pc:spChg chg="mod">
          <ac:chgData name="Nathanaël STILMANT" userId="6628a0ba-1b86-458a-82e6-eb24c5b56618" providerId="ADAL" clId="{1BE30F79-90EE-4C6E-BE6A-C8221068CB71}" dt="2022-10-05T16:33:21.998" v="1133" actId="20577"/>
          <ac:spMkLst>
            <pc:docMk/>
            <pc:sldMk cId="3773727867" sldId="360"/>
            <ac:spMk id="2" creationId="{24EF99B0-2727-798A-4746-989D3B0C1613}"/>
          </ac:spMkLst>
        </pc:spChg>
      </pc:sldChg>
      <pc:sldChg chg="modAnim">
        <pc:chgData name="Nathanaël STILMANT" userId="6628a0ba-1b86-458a-82e6-eb24c5b56618" providerId="ADAL" clId="{1BE30F79-90EE-4C6E-BE6A-C8221068CB71}" dt="2022-10-05T16:47:21.119" v="1198"/>
        <pc:sldMkLst>
          <pc:docMk/>
          <pc:sldMk cId="4007381203" sldId="361"/>
        </pc:sldMkLst>
      </pc:sldChg>
      <pc:sldChg chg="modAnim">
        <pc:chgData name="Nathanaël STILMANT" userId="6628a0ba-1b86-458a-82e6-eb24c5b56618" providerId="ADAL" clId="{1BE30F79-90EE-4C6E-BE6A-C8221068CB71}" dt="2022-10-05T16:47:59.865" v="1207"/>
        <pc:sldMkLst>
          <pc:docMk/>
          <pc:sldMk cId="1521696808" sldId="362"/>
        </pc:sldMkLst>
      </pc:sldChg>
      <pc:sldChg chg="modSp mod modAnim">
        <pc:chgData name="Nathanaël STILMANT" userId="6628a0ba-1b86-458a-82e6-eb24c5b56618" providerId="ADAL" clId="{1BE30F79-90EE-4C6E-BE6A-C8221068CB71}" dt="2022-10-05T16:49:13.888" v="1219"/>
        <pc:sldMkLst>
          <pc:docMk/>
          <pc:sldMk cId="2297496282" sldId="365"/>
        </pc:sldMkLst>
        <pc:spChg chg="mod">
          <ac:chgData name="Nathanaël STILMANT" userId="6628a0ba-1b86-458a-82e6-eb24c5b56618" providerId="ADAL" clId="{1BE30F79-90EE-4C6E-BE6A-C8221068CB71}" dt="2022-10-05T16:31:36.485" v="1126" actId="14100"/>
          <ac:spMkLst>
            <pc:docMk/>
            <pc:sldMk cId="2297496282" sldId="365"/>
            <ac:spMk id="2" creationId="{3D87C7F2-EDDB-86E0-627E-2789189FD134}"/>
          </ac:spMkLst>
        </pc:spChg>
        <pc:spChg chg="mod">
          <ac:chgData name="Nathanaël STILMANT" userId="6628a0ba-1b86-458a-82e6-eb24c5b56618" providerId="ADAL" clId="{1BE30F79-90EE-4C6E-BE6A-C8221068CB71}" dt="2022-10-05T14:07:11.821" v="95" actId="20577"/>
          <ac:spMkLst>
            <pc:docMk/>
            <pc:sldMk cId="2297496282" sldId="365"/>
            <ac:spMk id="3" creationId="{BED851A2-E53B-E75B-865B-5CA9FAE2471B}"/>
          </ac:spMkLst>
        </pc:spChg>
      </pc:sldChg>
      <pc:sldChg chg="modSp mod modAnim">
        <pc:chgData name="Nathanaël STILMANT" userId="6628a0ba-1b86-458a-82e6-eb24c5b56618" providerId="ADAL" clId="{1BE30F79-90EE-4C6E-BE6A-C8221068CB71}" dt="2022-10-05T16:45:52.624" v="1184" actId="207"/>
        <pc:sldMkLst>
          <pc:docMk/>
          <pc:sldMk cId="4090054952" sldId="366"/>
        </pc:sldMkLst>
        <pc:spChg chg="mod">
          <ac:chgData name="Nathanaël STILMANT" userId="6628a0ba-1b86-458a-82e6-eb24c5b56618" providerId="ADAL" clId="{1BE30F79-90EE-4C6E-BE6A-C8221068CB71}" dt="2022-10-05T16:45:52.624" v="1184" actId="207"/>
          <ac:spMkLst>
            <pc:docMk/>
            <pc:sldMk cId="4090054952" sldId="366"/>
            <ac:spMk id="7" creationId="{00FB57C6-42EF-B6CD-6C33-67959E9293BA}"/>
          </ac:spMkLst>
        </pc:spChg>
      </pc:sldChg>
      <pc:sldChg chg="modSp modAnim">
        <pc:chgData name="Nathanaël STILMANT" userId="6628a0ba-1b86-458a-82e6-eb24c5b56618" providerId="ADAL" clId="{1BE30F79-90EE-4C6E-BE6A-C8221068CB71}" dt="2022-10-06T10:46:23.569" v="1267" actId="20577"/>
        <pc:sldMkLst>
          <pc:docMk/>
          <pc:sldMk cId="2430996379" sldId="369"/>
        </pc:sldMkLst>
        <pc:spChg chg="mod">
          <ac:chgData name="Nathanaël STILMANT" userId="6628a0ba-1b86-458a-82e6-eb24c5b56618" providerId="ADAL" clId="{1BE30F79-90EE-4C6E-BE6A-C8221068CB71}" dt="2022-10-06T10:46:23.569" v="1267" actId="20577"/>
          <ac:spMkLst>
            <pc:docMk/>
            <pc:sldMk cId="2430996379" sldId="369"/>
            <ac:spMk id="3" creationId="{D540F415-F8CF-4F9F-1E7F-23A46C3FF883}"/>
          </ac:spMkLst>
        </pc:spChg>
      </pc:sldChg>
      <pc:sldChg chg="modAnim">
        <pc:chgData name="Nathanaël STILMANT" userId="6628a0ba-1b86-458a-82e6-eb24c5b56618" providerId="ADAL" clId="{1BE30F79-90EE-4C6E-BE6A-C8221068CB71}" dt="2022-10-05T16:46:24.625" v="1189"/>
        <pc:sldMkLst>
          <pc:docMk/>
          <pc:sldMk cId="3297727822" sldId="370"/>
        </pc:sldMkLst>
      </pc:sldChg>
      <pc:sldChg chg="modSp add mod modAnim">
        <pc:chgData name="Nathanaël STILMANT" userId="6628a0ba-1b86-458a-82e6-eb24c5b56618" providerId="ADAL" clId="{1BE30F79-90EE-4C6E-BE6A-C8221068CB71}" dt="2022-10-05T16:49:46.704" v="1223"/>
        <pc:sldMkLst>
          <pc:docMk/>
          <pc:sldMk cId="1592020786" sldId="374"/>
        </pc:sldMkLst>
        <pc:spChg chg="mod">
          <ac:chgData name="Nathanaël STILMANT" userId="6628a0ba-1b86-458a-82e6-eb24c5b56618" providerId="ADAL" clId="{1BE30F79-90EE-4C6E-BE6A-C8221068CB71}" dt="2022-10-05T16:28:49.458" v="740" actId="5793"/>
          <ac:spMkLst>
            <pc:docMk/>
            <pc:sldMk cId="1592020786" sldId="374"/>
            <ac:spMk id="2" creationId="{3D87C7F2-EDDB-86E0-627E-2789189FD134}"/>
          </ac:spMkLst>
        </pc:spChg>
      </pc:sldChg>
      <pc:sldChg chg="modSp add mod modAnim">
        <pc:chgData name="Nathanaël STILMANT" userId="6628a0ba-1b86-458a-82e6-eb24c5b56618" providerId="ADAL" clId="{1BE30F79-90EE-4C6E-BE6A-C8221068CB71}" dt="2022-10-06T11:06:55.900" v="1312" actId="20577"/>
        <pc:sldMkLst>
          <pc:docMk/>
          <pc:sldMk cId="3044982020" sldId="375"/>
        </pc:sldMkLst>
        <pc:spChg chg="mod">
          <ac:chgData name="Nathanaël STILMANT" userId="6628a0ba-1b86-458a-82e6-eb24c5b56618" providerId="ADAL" clId="{1BE30F79-90EE-4C6E-BE6A-C8221068CB71}" dt="2022-10-06T11:06:55.900" v="1312" actId="20577"/>
          <ac:spMkLst>
            <pc:docMk/>
            <pc:sldMk cId="3044982020" sldId="375"/>
            <ac:spMk id="2" creationId="{3D87C7F2-EDDB-86E0-627E-2789189FD134}"/>
          </ac:spMkLst>
        </pc:spChg>
      </pc:sldChg>
      <pc:sldChg chg="modSp add mod ord">
        <pc:chgData name="Nathanaël STILMANT" userId="6628a0ba-1b86-458a-82e6-eb24c5b56618" providerId="ADAL" clId="{1BE30F79-90EE-4C6E-BE6A-C8221068CB71}" dt="2022-10-06T11:05:31.910" v="1270" actId="20577"/>
        <pc:sldMkLst>
          <pc:docMk/>
          <pc:sldMk cId="2551019698" sldId="376"/>
        </pc:sldMkLst>
        <pc:spChg chg="mod">
          <ac:chgData name="Nathanaël STILMANT" userId="6628a0ba-1b86-458a-82e6-eb24c5b56618" providerId="ADAL" clId="{1BE30F79-90EE-4C6E-BE6A-C8221068CB71}" dt="2022-10-06T11:05:31.910" v="1270" actId="20577"/>
          <ac:spMkLst>
            <pc:docMk/>
            <pc:sldMk cId="2551019698" sldId="376"/>
            <ac:spMk id="2" creationId="{174E284B-E9FC-9A0F-A6BB-554C60943C99}"/>
          </ac:spMkLst>
        </pc:spChg>
      </pc:sldChg>
      <pc:sldChg chg="addSp modSp new mod">
        <pc:chgData name="Nathanaël STILMANT" userId="6628a0ba-1b86-458a-82e6-eb24c5b56618" providerId="ADAL" clId="{1BE30F79-90EE-4C6E-BE6A-C8221068CB71}" dt="2022-10-06T11:06:10.682" v="1294"/>
        <pc:sldMkLst>
          <pc:docMk/>
          <pc:sldMk cId="457270646" sldId="377"/>
        </pc:sldMkLst>
        <pc:spChg chg="mod">
          <ac:chgData name="Nathanaël STILMANT" userId="6628a0ba-1b86-458a-82e6-eb24c5b56618" providerId="ADAL" clId="{1BE30F79-90EE-4C6E-BE6A-C8221068CB71}" dt="2022-10-06T11:06:10.367" v="1293" actId="20577"/>
          <ac:spMkLst>
            <pc:docMk/>
            <pc:sldMk cId="457270646" sldId="377"/>
            <ac:spMk id="2" creationId="{8162CE5C-2F81-C86F-3285-5DF56D1269F0}"/>
          </ac:spMkLst>
        </pc:spChg>
        <pc:spChg chg="mod">
          <ac:chgData name="Nathanaël STILMANT" userId="6628a0ba-1b86-458a-82e6-eb24c5b56618" providerId="ADAL" clId="{1BE30F79-90EE-4C6E-BE6A-C8221068CB71}" dt="2022-10-06T11:05:47.207" v="1292" actId="20577"/>
          <ac:spMkLst>
            <pc:docMk/>
            <pc:sldMk cId="457270646" sldId="377"/>
            <ac:spMk id="3" creationId="{D160F88D-A1BE-518E-D8B4-7B0EBC16E293}"/>
          </ac:spMkLst>
        </pc:spChg>
        <pc:picChg chg="add">
          <ac:chgData name="Nathanaël STILMANT" userId="6628a0ba-1b86-458a-82e6-eb24c5b56618" providerId="ADAL" clId="{1BE30F79-90EE-4C6E-BE6A-C8221068CB71}" dt="2022-10-06T11:06:10.682" v="1294"/>
          <ac:picMkLst>
            <pc:docMk/>
            <pc:sldMk cId="457270646" sldId="377"/>
            <ac:picMk id="1026" creationId="{F8476D00-DD0B-E4F6-A20B-755AEFE2C3AC}"/>
          </ac:picMkLst>
        </pc:picChg>
      </pc:sldChg>
    </pc:docChg>
  </pc:docChgLst>
  <pc:docChgLst>
    <pc:chgData name="Nathanaël STILMANT" userId="6628a0ba-1b86-458a-82e6-eb24c5b56618" providerId="ADAL" clId="{38D4C2BA-8524-4E07-B58C-7187E1E55338}"/>
    <pc:docChg chg="addSld modSld">
      <pc:chgData name="Nathanaël STILMANT" userId="6628a0ba-1b86-458a-82e6-eb24c5b56618" providerId="ADAL" clId="{38D4C2BA-8524-4E07-B58C-7187E1E55338}" dt="2022-09-30T10:22:08.760" v="24"/>
      <pc:docMkLst>
        <pc:docMk/>
      </pc:docMkLst>
      <pc:sldChg chg="modSp mod">
        <pc:chgData name="Nathanaël STILMANT" userId="6628a0ba-1b86-458a-82e6-eb24c5b56618" providerId="ADAL" clId="{38D4C2BA-8524-4E07-B58C-7187E1E55338}" dt="2022-09-30T10:19:47.847" v="7" actId="403"/>
        <pc:sldMkLst>
          <pc:docMk/>
          <pc:sldMk cId="2709927436" sldId="353"/>
        </pc:sldMkLst>
        <pc:spChg chg="mod">
          <ac:chgData name="Nathanaël STILMANT" userId="6628a0ba-1b86-458a-82e6-eb24c5b56618" providerId="ADAL" clId="{38D4C2BA-8524-4E07-B58C-7187E1E55338}" dt="2022-09-30T10:19:47.847" v="7" actId="403"/>
          <ac:spMkLst>
            <pc:docMk/>
            <pc:sldMk cId="2709927436" sldId="353"/>
            <ac:spMk id="2" creationId="{13A96826-87B9-49A2-9E51-267DADD40473}"/>
          </ac:spMkLst>
        </pc:spChg>
      </pc:sldChg>
      <pc:sldChg chg="modSp new mod">
        <pc:chgData name="Nathanaël STILMANT" userId="6628a0ba-1b86-458a-82e6-eb24c5b56618" providerId="ADAL" clId="{38D4C2BA-8524-4E07-B58C-7187E1E55338}" dt="2022-09-30T10:20:17.154" v="12"/>
        <pc:sldMkLst>
          <pc:docMk/>
          <pc:sldMk cId="1347258384" sldId="354"/>
        </pc:sldMkLst>
        <pc:spChg chg="mod">
          <ac:chgData name="Nathanaël STILMANT" userId="6628a0ba-1b86-458a-82e6-eb24c5b56618" providerId="ADAL" clId="{38D4C2BA-8524-4E07-B58C-7187E1E55338}" dt="2022-09-30T10:20:17.154" v="12"/>
          <ac:spMkLst>
            <pc:docMk/>
            <pc:sldMk cId="1347258384" sldId="354"/>
            <ac:spMk id="2" creationId="{174E284B-E9FC-9A0F-A6BB-554C60943C99}"/>
          </ac:spMkLst>
        </pc:spChg>
        <pc:spChg chg="mod">
          <ac:chgData name="Nathanaël STILMANT" userId="6628a0ba-1b86-458a-82e6-eb24c5b56618" providerId="ADAL" clId="{38D4C2BA-8524-4E07-B58C-7187E1E55338}" dt="2022-09-30T10:20:03.851" v="10"/>
          <ac:spMkLst>
            <pc:docMk/>
            <pc:sldMk cId="1347258384" sldId="354"/>
            <ac:spMk id="3" creationId="{024EECC6-8E6C-6C05-CCD9-845376F8897B}"/>
          </ac:spMkLst>
        </pc:spChg>
      </pc:sldChg>
      <pc:sldChg chg="modSp add mod">
        <pc:chgData name="Nathanaël STILMANT" userId="6628a0ba-1b86-458a-82e6-eb24c5b56618" providerId="ADAL" clId="{38D4C2BA-8524-4E07-B58C-7187E1E55338}" dt="2022-09-30T10:21:03.733" v="15" actId="20577"/>
        <pc:sldMkLst>
          <pc:docMk/>
          <pc:sldMk cId="4091476459" sldId="355"/>
        </pc:sldMkLst>
        <pc:spChg chg="mod">
          <ac:chgData name="Nathanaël STILMANT" userId="6628a0ba-1b86-458a-82e6-eb24c5b56618" providerId="ADAL" clId="{38D4C2BA-8524-4E07-B58C-7187E1E55338}" dt="2022-09-30T10:21:03.733" v="15" actId="20577"/>
          <ac:spMkLst>
            <pc:docMk/>
            <pc:sldMk cId="4091476459" sldId="355"/>
            <ac:spMk id="2" creationId="{174E284B-E9FC-9A0F-A6BB-554C60943C99}"/>
          </ac:spMkLst>
        </pc:spChg>
        <pc:spChg chg="mod">
          <ac:chgData name="Nathanaël STILMANT" userId="6628a0ba-1b86-458a-82e6-eb24c5b56618" providerId="ADAL" clId="{38D4C2BA-8524-4E07-B58C-7187E1E55338}" dt="2022-09-30T10:20:05.901" v="11"/>
          <ac:spMkLst>
            <pc:docMk/>
            <pc:sldMk cId="4091476459" sldId="355"/>
            <ac:spMk id="3" creationId="{024EECC6-8E6C-6C05-CCD9-845376F8897B}"/>
          </ac:spMkLst>
        </pc:spChg>
      </pc:sldChg>
      <pc:sldChg chg="modSp add mod">
        <pc:chgData name="Nathanaël STILMANT" userId="6628a0ba-1b86-458a-82e6-eb24c5b56618" providerId="ADAL" clId="{38D4C2BA-8524-4E07-B58C-7187E1E55338}" dt="2022-09-30T10:21:50.797" v="23" actId="20577"/>
        <pc:sldMkLst>
          <pc:docMk/>
          <pc:sldMk cId="2265551469" sldId="356"/>
        </pc:sldMkLst>
        <pc:spChg chg="mod">
          <ac:chgData name="Nathanaël STILMANT" userId="6628a0ba-1b86-458a-82e6-eb24c5b56618" providerId="ADAL" clId="{38D4C2BA-8524-4E07-B58C-7187E1E55338}" dt="2022-09-30T10:21:50.797" v="23" actId="20577"/>
          <ac:spMkLst>
            <pc:docMk/>
            <pc:sldMk cId="2265551469" sldId="356"/>
            <ac:spMk id="2" creationId="{174E284B-E9FC-9A0F-A6BB-554C60943C99}"/>
          </ac:spMkLst>
        </pc:spChg>
      </pc:sldChg>
      <pc:sldChg chg="modSp add mod">
        <pc:chgData name="Nathanaël STILMANT" userId="6628a0ba-1b86-458a-82e6-eb24c5b56618" providerId="ADAL" clId="{38D4C2BA-8524-4E07-B58C-7187E1E55338}" dt="2022-09-30T10:22:08.760" v="24"/>
        <pc:sldMkLst>
          <pc:docMk/>
          <pc:sldMk cId="2143356727" sldId="357"/>
        </pc:sldMkLst>
        <pc:spChg chg="mod">
          <ac:chgData name="Nathanaël STILMANT" userId="6628a0ba-1b86-458a-82e6-eb24c5b56618" providerId="ADAL" clId="{38D4C2BA-8524-4E07-B58C-7187E1E55338}" dt="2022-09-30T10:22:08.760" v="24"/>
          <ac:spMkLst>
            <pc:docMk/>
            <pc:sldMk cId="2143356727" sldId="357"/>
            <ac:spMk id="2" creationId="{174E284B-E9FC-9A0F-A6BB-554C60943C99}"/>
          </ac:spMkLst>
        </pc:spChg>
      </pc:sldChg>
    </pc:docChg>
  </pc:docChgLst>
  <pc:docChgLst>
    <pc:chgData name="Nathanaël STILMANT" userId="6628a0ba-1b86-458a-82e6-eb24c5b56618" providerId="ADAL" clId="{7B49FEC7-3910-473A-BBF1-116244511809}"/>
    <pc:docChg chg="undo redo custSel addSld delSld modSld sldOrd">
      <pc:chgData name="Nathanaël STILMANT" userId="6628a0ba-1b86-458a-82e6-eb24c5b56618" providerId="ADAL" clId="{7B49FEC7-3910-473A-BBF1-116244511809}" dt="2022-10-05T12:23:00.891" v="5757" actId="20577"/>
      <pc:docMkLst>
        <pc:docMk/>
      </pc:docMkLst>
      <pc:sldChg chg="modSp mod modNotesTx">
        <pc:chgData name="Nathanaël STILMANT" userId="6628a0ba-1b86-458a-82e6-eb24c5b56618" providerId="ADAL" clId="{7B49FEC7-3910-473A-BBF1-116244511809}" dt="2022-10-05T12:20:13.028" v="5673" actId="20577"/>
        <pc:sldMkLst>
          <pc:docMk/>
          <pc:sldMk cId="1098879386" sldId="358"/>
        </pc:sldMkLst>
        <pc:spChg chg="mod">
          <ac:chgData name="Nathanaël STILMANT" userId="6628a0ba-1b86-458a-82e6-eb24c5b56618" providerId="ADAL" clId="{7B49FEC7-3910-473A-BBF1-116244511809}" dt="2022-10-04T12:49:16.828" v="362" actId="20577"/>
          <ac:spMkLst>
            <pc:docMk/>
            <pc:sldMk cId="1098879386" sldId="358"/>
            <ac:spMk id="2" creationId="{2CACDACD-565B-F612-156E-5150BE08A448}"/>
          </ac:spMkLst>
        </pc:spChg>
        <pc:spChg chg="mod">
          <ac:chgData name="Nathanaël STILMANT" userId="6628a0ba-1b86-458a-82e6-eb24c5b56618" providerId="ADAL" clId="{7B49FEC7-3910-473A-BBF1-116244511809}" dt="2022-10-04T12:44:51.130" v="27" actId="20577"/>
          <ac:spMkLst>
            <pc:docMk/>
            <pc:sldMk cId="1098879386" sldId="358"/>
            <ac:spMk id="3" creationId="{9F06C9FD-436A-D780-87DA-9A6A1763C8BC}"/>
          </ac:spMkLst>
        </pc:spChg>
      </pc:sldChg>
      <pc:sldChg chg="addSp modSp new mod modAnim">
        <pc:chgData name="Nathanaël STILMANT" userId="6628a0ba-1b86-458a-82e6-eb24c5b56618" providerId="ADAL" clId="{7B49FEC7-3910-473A-BBF1-116244511809}" dt="2022-10-04T16:54:16.608" v="5457" actId="14100"/>
        <pc:sldMkLst>
          <pc:docMk/>
          <pc:sldMk cId="1465683853" sldId="359"/>
        </pc:sldMkLst>
        <pc:spChg chg="mod">
          <ac:chgData name="Nathanaël STILMANT" userId="6628a0ba-1b86-458a-82e6-eb24c5b56618" providerId="ADAL" clId="{7B49FEC7-3910-473A-BBF1-116244511809}" dt="2022-10-04T16:54:16.608" v="5457" actId="14100"/>
          <ac:spMkLst>
            <pc:docMk/>
            <pc:sldMk cId="1465683853" sldId="359"/>
            <ac:spMk id="2" creationId="{A6A03EE0-FF6F-9012-A57B-D6237E83DA91}"/>
          </ac:spMkLst>
        </pc:spChg>
        <pc:spChg chg="mod">
          <ac:chgData name="Nathanaël STILMANT" userId="6628a0ba-1b86-458a-82e6-eb24c5b56618" providerId="ADAL" clId="{7B49FEC7-3910-473A-BBF1-116244511809}" dt="2022-10-04T12:49:35.685" v="368" actId="20577"/>
          <ac:spMkLst>
            <pc:docMk/>
            <pc:sldMk cId="1465683853" sldId="359"/>
            <ac:spMk id="3" creationId="{77FF12AD-87C7-3258-CD59-22F454BD9025}"/>
          </ac:spMkLst>
        </pc:spChg>
        <pc:spChg chg="add mod">
          <ac:chgData name="Nathanaël STILMANT" userId="6628a0ba-1b86-458a-82e6-eb24c5b56618" providerId="ADAL" clId="{7B49FEC7-3910-473A-BBF1-116244511809}" dt="2022-10-04T16:53:43.488" v="5332" actId="1076"/>
          <ac:spMkLst>
            <pc:docMk/>
            <pc:sldMk cId="1465683853" sldId="359"/>
            <ac:spMk id="7" creationId="{564D6435-D40B-66BE-FC6E-55E5B42F980A}"/>
          </ac:spMkLst>
        </pc:spChg>
        <pc:graphicFrameChg chg="add mod modGraphic">
          <ac:chgData name="Nathanaël STILMANT" userId="6628a0ba-1b86-458a-82e6-eb24c5b56618" providerId="ADAL" clId="{7B49FEC7-3910-473A-BBF1-116244511809}" dt="2022-10-04T16:52:59.304" v="5313" actId="1076"/>
          <ac:graphicFrameMkLst>
            <pc:docMk/>
            <pc:sldMk cId="1465683853" sldId="359"/>
            <ac:graphicFrameMk id="6" creationId="{38516D11-689E-C463-27BB-CBB82888D114}"/>
          </ac:graphicFrameMkLst>
        </pc:graphicFrameChg>
      </pc:sldChg>
      <pc:sldChg chg="modSp new mod">
        <pc:chgData name="Nathanaël STILMANT" userId="6628a0ba-1b86-458a-82e6-eb24c5b56618" providerId="ADAL" clId="{7B49FEC7-3910-473A-BBF1-116244511809}" dt="2022-10-04T15:40:02.083" v="2845" actId="20577"/>
        <pc:sldMkLst>
          <pc:docMk/>
          <pc:sldMk cId="3773727867" sldId="360"/>
        </pc:sldMkLst>
        <pc:spChg chg="mod">
          <ac:chgData name="Nathanaël STILMANT" userId="6628a0ba-1b86-458a-82e6-eb24c5b56618" providerId="ADAL" clId="{7B49FEC7-3910-473A-BBF1-116244511809}" dt="2022-10-04T15:40:02.083" v="2845" actId="20577"/>
          <ac:spMkLst>
            <pc:docMk/>
            <pc:sldMk cId="3773727867" sldId="360"/>
            <ac:spMk id="2" creationId="{24EF99B0-2727-798A-4746-989D3B0C1613}"/>
          </ac:spMkLst>
        </pc:spChg>
        <pc:spChg chg="mod">
          <ac:chgData name="Nathanaël STILMANT" userId="6628a0ba-1b86-458a-82e6-eb24c5b56618" providerId="ADAL" clId="{7B49FEC7-3910-473A-BBF1-116244511809}" dt="2022-10-04T12:50:28.292" v="376" actId="20577"/>
          <ac:spMkLst>
            <pc:docMk/>
            <pc:sldMk cId="3773727867" sldId="360"/>
            <ac:spMk id="3" creationId="{930AA29A-50FA-803B-F9BB-CFD876F1DC69}"/>
          </ac:spMkLst>
        </pc:spChg>
      </pc:sldChg>
      <pc:sldChg chg="addSp delSp modSp new mod modNotesTx">
        <pc:chgData name="Nathanaël STILMANT" userId="6628a0ba-1b86-458a-82e6-eb24c5b56618" providerId="ADAL" clId="{7B49FEC7-3910-473A-BBF1-116244511809}" dt="2022-10-04T17:00:45.570" v="5494" actId="20577"/>
        <pc:sldMkLst>
          <pc:docMk/>
          <pc:sldMk cId="4007381203" sldId="361"/>
        </pc:sldMkLst>
        <pc:spChg chg="mod">
          <ac:chgData name="Nathanaël STILMANT" userId="6628a0ba-1b86-458a-82e6-eb24c5b56618" providerId="ADAL" clId="{7B49FEC7-3910-473A-BBF1-116244511809}" dt="2022-10-04T15:47:34.703" v="2989" actId="20577"/>
          <ac:spMkLst>
            <pc:docMk/>
            <pc:sldMk cId="4007381203" sldId="361"/>
            <ac:spMk id="2" creationId="{5A8D2DE9-0E48-9AA4-7240-86A8EBB6AC7F}"/>
          </ac:spMkLst>
        </pc:spChg>
        <pc:spChg chg="mod">
          <ac:chgData name="Nathanaël STILMANT" userId="6628a0ba-1b86-458a-82e6-eb24c5b56618" providerId="ADAL" clId="{7B49FEC7-3910-473A-BBF1-116244511809}" dt="2022-10-04T12:50:40.499" v="381" actId="20577"/>
          <ac:spMkLst>
            <pc:docMk/>
            <pc:sldMk cId="4007381203" sldId="361"/>
            <ac:spMk id="3" creationId="{B3B915D2-9641-180B-9D71-A49B6839E231}"/>
          </ac:spMkLst>
        </pc:spChg>
        <pc:graphicFrameChg chg="add del mod modGraphic">
          <ac:chgData name="Nathanaël STILMANT" userId="6628a0ba-1b86-458a-82e6-eb24c5b56618" providerId="ADAL" clId="{7B49FEC7-3910-473A-BBF1-116244511809}" dt="2022-10-04T15:33:35.129" v="2304" actId="478"/>
          <ac:graphicFrameMkLst>
            <pc:docMk/>
            <pc:sldMk cId="4007381203" sldId="361"/>
            <ac:graphicFrameMk id="6" creationId="{B3865E02-08E5-A3B8-03C4-2670C9020B7F}"/>
          </ac:graphicFrameMkLst>
        </pc:graphicFrameChg>
        <pc:graphicFrameChg chg="add del mod modGraphic">
          <ac:chgData name="Nathanaël STILMANT" userId="6628a0ba-1b86-458a-82e6-eb24c5b56618" providerId="ADAL" clId="{7B49FEC7-3910-473A-BBF1-116244511809}" dt="2022-10-04T15:46:25.990" v="2919" actId="478"/>
          <ac:graphicFrameMkLst>
            <pc:docMk/>
            <pc:sldMk cId="4007381203" sldId="361"/>
            <ac:graphicFrameMk id="7" creationId="{183B753E-0F59-5FA7-6FAC-33EB1A14CACB}"/>
          </ac:graphicFrameMkLst>
        </pc:graphicFrameChg>
        <pc:graphicFrameChg chg="add del mod">
          <ac:chgData name="Nathanaël STILMANT" userId="6628a0ba-1b86-458a-82e6-eb24c5b56618" providerId="ADAL" clId="{7B49FEC7-3910-473A-BBF1-116244511809}" dt="2022-10-04T15:47:33.097" v="2988" actId="478"/>
          <ac:graphicFrameMkLst>
            <pc:docMk/>
            <pc:sldMk cId="4007381203" sldId="361"/>
            <ac:graphicFrameMk id="8" creationId="{079D54E4-6689-5273-EF84-8A9E4895272D}"/>
          </ac:graphicFrameMkLst>
        </pc:graphicFrameChg>
        <pc:graphicFrameChg chg="add mod modGraphic">
          <ac:chgData name="Nathanaël STILMANT" userId="6628a0ba-1b86-458a-82e6-eb24c5b56618" providerId="ADAL" clId="{7B49FEC7-3910-473A-BBF1-116244511809}" dt="2022-10-04T15:50:02.847" v="3208" actId="1076"/>
          <ac:graphicFrameMkLst>
            <pc:docMk/>
            <pc:sldMk cId="4007381203" sldId="361"/>
            <ac:graphicFrameMk id="9" creationId="{EF250440-5E9D-E447-4432-5CDD20D819D2}"/>
          </ac:graphicFrameMkLst>
        </pc:graphicFrameChg>
      </pc:sldChg>
      <pc:sldChg chg="modSp new mod modNotesTx">
        <pc:chgData name="Nathanaël STILMANT" userId="6628a0ba-1b86-458a-82e6-eb24c5b56618" providerId="ADAL" clId="{7B49FEC7-3910-473A-BBF1-116244511809}" dt="2022-10-04T17:02:21.306" v="5580" actId="20577"/>
        <pc:sldMkLst>
          <pc:docMk/>
          <pc:sldMk cId="1521696808" sldId="362"/>
        </pc:sldMkLst>
        <pc:spChg chg="mod">
          <ac:chgData name="Nathanaël STILMANT" userId="6628a0ba-1b86-458a-82e6-eb24c5b56618" providerId="ADAL" clId="{7B49FEC7-3910-473A-BBF1-116244511809}" dt="2022-10-04T17:02:21.306" v="5580" actId="20577"/>
          <ac:spMkLst>
            <pc:docMk/>
            <pc:sldMk cId="1521696808" sldId="362"/>
            <ac:spMk id="2" creationId="{0E5910F2-B22C-C15F-01AB-3C6807000A7B}"/>
          </ac:spMkLst>
        </pc:spChg>
        <pc:spChg chg="mod">
          <ac:chgData name="Nathanaël STILMANT" userId="6628a0ba-1b86-458a-82e6-eb24c5b56618" providerId="ADAL" clId="{7B49FEC7-3910-473A-BBF1-116244511809}" dt="2022-10-04T12:50:54.483" v="386" actId="20577"/>
          <ac:spMkLst>
            <pc:docMk/>
            <pc:sldMk cId="1521696808" sldId="362"/>
            <ac:spMk id="3" creationId="{D540F415-F8CF-4F9F-1E7F-23A46C3FF883}"/>
          </ac:spMkLst>
        </pc:spChg>
      </pc:sldChg>
      <pc:sldChg chg="addSp modSp new mod">
        <pc:chgData name="Nathanaël STILMANT" userId="6628a0ba-1b86-458a-82e6-eb24c5b56618" providerId="ADAL" clId="{7B49FEC7-3910-473A-BBF1-116244511809}" dt="2022-10-04T16:39:32.437" v="5193" actId="207"/>
        <pc:sldMkLst>
          <pc:docMk/>
          <pc:sldMk cId="3321768415" sldId="363"/>
        </pc:sldMkLst>
        <pc:spChg chg="mod">
          <ac:chgData name="Nathanaël STILMANT" userId="6628a0ba-1b86-458a-82e6-eb24c5b56618" providerId="ADAL" clId="{7B49FEC7-3910-473A-BBF1-116244511809}" dt="2022-10-04T16:01:50.928" v="4046" actId="14100"/>
          <ac:spMkLst>
            <pc:docMk/>
            <pc:sldMk cId="3321768415" sldId="363"/>
            <ac:spMk id="2" creationId="{AB3B09DB-C461-2580-9A75-19BF318DF5BC}"/>
          </ac:spMkLst>
        </pc:spChg>
        <pc:spChg chg="mod">
          <ac:chgData name="Nathanaël STILMANT" userId="6628a0ba-1b86-458a-82e6-eb24c5b56618" providerId="ADAL" clId="{7B49FEC7-3910-473A-BBF1-116244511809}" dt="2022-10-04T12:51:13.059" v="392" actId="20577"/>
          <ac:spMkLst>
            <pc:docMk/>
            <pc:sldMk cId="3321768415" sldId="363"/>
            <ac:spMk id="3" creationId="{1BC9C9B5-F043-66AD-F87F-B40884E7153B}"/>
          </ac:spMkLst>
        </pc:spChg>
        <pc:graphicFrameChg chg="add mod">
          <ac:chgData name="Nathanaël STILMANT" userId="6628a0ba-1b86-458a-82e6-eb24c5b56618" providerId="ADAL" clId="{7B49FEC7-3910-473A-BBF1-116244511809}" dt="2022-10-04T16:39:32.437" v="5193" actId="207"/>
          <ac:graphicFrameMkLst>
            <pc:docMk/>
            <pc:sldMk cId="3321768415" sldId="363"/>
            <ac:graphicFrameMk id="6" creationId="{E6F80EFF-D9F5-3439-ACFA-758322860592}"/>
          </ac:graphicFrameMkLst>
        </pc:graphicFrameChg>
      </pc:sldChg>
      <pc:sldChg chg="addSp delSp modSp new mod">
        <pc:chgData name="Nathanaël STILMANT" userId="6628a0ba-1b86-458a-82e6-eb24c5b56618" providerId="ADAL" clId="{7B49FEC7-3910-473A-BBF1-116244511809}" dt="2022-10-04T17:07:00.941" v="5600" actId="27918"/>
        <pc:sldMkLst>
          <pc:docMk/>
          <pc:sldMk cId="2131764892" sldId="364"/>
        </pc:sldMkLst>
        <pc:spChg chg="mod">
          <ac:chgData name="Nathanaël STILMANT" userId="6628a0ba-1b86-458a-82e6-eb24c5b56618" providerId="ADAL" clId="{7B49FEC7-3910-473A-BBF1-116244511809}" dt="2022-10-04T16:22:43.225" v="4481" actId="14100"/>
          <ac:spMkLst>
            <pc:docMk/>
            <pc:sldMk cId="2131764892" sldId="364"/>
            <ac:spMk id="2" creationId="{FBD5F59E-D3A2-E9AA-E1CE-9177390B7673}"/>
          </ac:spMkLst>
        </pc:spChg>
        <pc:spChg chg="mod">
          <ac:chgData name="Nathanaël STILMANT" userId="6628a0ba-1b86-458a-82e6-eb24c5b56618" providerId="ADAL" clId="{7B49FEC7-3910-473A-BBF1-116244511809}" dt="2022-10-04T12:53:03.080" v="451"/>
          <ac:spMkLst>
            <pc:docMk/>
            <pc:sldMk cId="2131764892" sldId="364"/>
            <ac:spMk id="3" creationId="{127D9FF1-9DA9-2D2E-CC98-265C50C47460}"/>
          </ac:spMkLst>
        </pc:spChg>
        <pc:graphicFrameChg chg="add del mod">
          <ac:chgData name="Nathanaël STILMANT" userId="6628a0ba-1b86-458a-82e6-eb24c5b56618" providerId="ADAL" clId="{7B49FEC7-3910-473A-BBF1-116244511809}" dt="2022-10-04T16:20:07.292" v="4451" actId="478"/>
          <ac:graphicFrameMkLst>
            <pc:docMk/>
            <pc:sldMk cId="2131764892" sldId="364"/>
            <ac:graphicFrameMk id="8" creationId="{12E92E41-5DED-7A32-D9AB-7B6223349181}"/>
          </ac:graphicFrameMkLst>
        </pc:graphicFrameChg>
        <pc:graphicFrameChg chg="add mod">
          <ac:chgData name="Nathanaël STILMANT" userId="6628a0ba-1b86-458a-82e6-eb24c5b56618" providerId="ADAL" clId="{7B49FEC7-3910-473A-BBF1-116244511809}" dt="2022-10-04T16:23:57.377" v="4532" actId="14100"/>
          <ac:graphicFrameMkLst>
            <pc:docMk/>
            <pc:sldMk cId="2131764892" sldId="364"/>
            <ac:graphicFrameMk id="11" creationId="{246696A7-F246-2B31-0F4D-6EF5081289D2}"/>
          </ac:graphicFrameMkLst>
        </pc:graphicFrameChg>
      </pc:sldChg>
      <pc:sldChg chg="modSp new mod">
        <pc:chgData name="Nathanaël STILMANT" userId="6628a0ba-1b86-458a-82e6-eb24c5b56618" providerId="ADAL" clId="{7B49FEC7-3910-473A-BBF1-116244511809}" dt="2022-10-04T12:53:19.394" v="463" actId="20577"/>
        <pc:sldMkLst>
          <pc:docMk/>
          <pc:sldMk cId="2297496282" sldId="365"/>
        </pc:sldMkLst>
        <pc:spChg chg="mod">
          <ac:chgData name="Nathanaël STILMANT" userId="6628a0ba-1b86-458a-82e6-eb24c5b56618" providerId="ADAL" clId="{7B49FEC7-3910-473A-BBF1-116244511809}" dt="2022-10-04T12:53:19.394" v="463" actId="20577"/>
          <ac:spMkLst>
            <pc:docMk/>
            <pc:sldMk cId="2297496282" sldId="365"/>
            <ac:spMk id="3" creationId="{BED851A2-E53B-E75B-865B-5CA9FAE2471B}"/>
          </ac:spMkLst>
        </pc:spChg>
      </pc:sldChg>
      <pc:sldChg chg="addSp modSp new mod ord">
        <pc:chgData name="Nathanaël STILMANT" userId="6628a0ba-1b86-458a-82e6-eb24c5b56618" providerId="ADAL" clId="{7B49FEC7-3910-473A-BBF1-116244511809}" dt="2022-10-05T12:23:00.891" v="5757" actId="20577"/>
        <pc:sldMkLst>
          <pc:docMk/>
          <pc:sldMk cId="4090054952" sldId="366"/>
        </pc:sldMkLst>
        <pc:spChg chg="mod">
          <ac:chgData name="Nathanaël STILMANT" userId="6628a0ba-1b86-458a-82e6-eb24c5b56618" providerId="ADAL" clId="{7B49FEC7-3910-473A-BBF1-116244511809}" dt="2022-10-05T12:23:00.891" v="5757" actId="20577"/>
          <ac:spMkLst>
            <pc:docMk/>
            <pc:sldMk cId="4090054952" sldId="366"/>
            <ac:spMk id="2" creationId="{B7BFE77F-804F-154E-1CE2-5947015C355C}"/>
          </ac:spMkLst>
        </pc:spChg>
        <pc:spChg chg="mod">
          <ac:chgData name="Nathanaël STILMANT" userId="6628a0ba-1b86-458a-82e6-eb24c5b56618" providerId="ADAL" clId="{7B49FEC7-3910-473A-BBF1-116244511809}" dt="2022-10-04T13:24:06.699" v="1145" actId="1076"/>
          <ac:spMkLst>
            <pc:docMk/>
            <pc:sldMk cId="4090054952" sldId="366"/>
            <ac:spMk id="3" creationId="{A6E42C27-8759-0937-14A2-040C9E65602D}"/>
          </ac:spMkLst>
        </pc:spChg>
        <pc:spChg chg="add mod">
          <ac:chgData name="Nathanaël STILMANT" userId="6628a0ba-1b86-458a-82e6-eb24c5b56618" providerId="ADAL" clId="{7B49FEC7-3910-473A-BBF1-116244511809}" dt="2022-10-04T13:26:10.753" v="1350" actId="11529"/>
          <ac:spMkLst>
            <pc:docMk/>
            <pc:sldMk cId="4090054952" sldId="366"/>
            <ac:spMk id="7" creationId="{00FB57C6-42EF-B6CD-6C33-67959E9293BA}"/>
          </ac:spMkLst>
        </pc:spChg>
        <pc:graphicFrameChg chg="add mod modGraphic">
          <ac:chgData name="Nathanaël STILMANT" userId="6628a0ba-1b86-458a-82e6-eb24c5b56618" providerId="ADAL" clId="{7B49FEC7-3910-473A-BBF1-116244511809}" dt="2022-10-04T13:24:12.851" v="1146" actId="1076"/>
          <ac:graphicFrameMkLst>
            <pc:docMk/>
            <pc:sldMk cId="4090054952" sldId="366"/>
            <ac:graphicFrameMk id="6" creationId="{2B883F01-4616-3AA2-9F33-07BBD5D898D1}"/>
          </ac:graphicFrameMkLst>
        </pc:graphicFrameChg>
      </pc:sldChg>
      <pc:sldChg chg="addSp delSp modSp new mod modAnim modNotesTx">
        <pc:chgData name="Nathanaël STILMANT" userId="6628a0ba-1b86-458a-82e6-eb24c5b56618" providerId="ADAL" clId="{7B49FEC7-3910-473A-BBF1-116244511809}" dt="2022-10-04T17:00:51.186" v="5503" actId="20577"/>
        <pc:sldMkLst>
          <pc:docMk/>
          <pc:sldMk cId="2931670554" sldId="367"/>
        </pc:sldMkLst>
        <pc:spChg chg="mod">
          <ac:chgData name="Nathanaël STILMANT" userId="6628a0ba-1b86-458a-82e6-eb24c5b56618" providerId="ADAL" clId="{7B49FEC7-3910-473A-BBF1-116244511809}" dt="2022-10-04T14:29:47.361" v="1998" actId="20577"/>
          <ac:spMkLst>
            <pc:docMk/>
            <pc:sldMk cId="2931670554" sldId="367"/>
            <ac:spMk id="2" creationId="{53D999CF-9FE9-A545-1B9A-B55C759D6559}"/>
          </ac:spMkLst>
        </pc:spChg>
        <pc:spChg chg="mod">
          <ac:chgData name="Nathanaël STILMANT" userId="6628a0ba-1b86-458a-82e6-eb24c5b56618" providerId="ADAL" clId="{7B49FEC7-3910-473A-BBF1-116244511809}" dt="2022-10-04T13:37:11.892" v="1629"/>
          <ac:spMkLst>
            <pc:docMk/>
            <pc:sldMk cId="2931670554" sldId="367"/>
            <ac:spMk id="3" creationId="{9196C0FF-CAD3-EEFF-9178-B1E19FE0B074}"/>
          </ac:spMkLst>
        </pc:spChg>
        <pc:spChg chg="add del">
          <ac:chgData name="Nathanaël STILMANT" userId="6628a0ba-1b86-458a-82e6-eb24c5b56618" providerId="ADAL" clId="{7B49FEC7-3910-473A-BBF1-116244511809}" dt="2022-10-04T13:39:42.790" v="1836" actId="478"/>
          <ac:spMkLst>
            <pc:docMk/>
            <pc:sldMk cId="2931670554" sldId="367"/>
            <ac:spMk id="7" creationId="{464A7B1E-29D0-F556-CD6E-15A509CDA407}"/>
          </ac:spMkLst>
        </pc:spChg>
        <pc:spChg chg="add mod">
          <ac:chgData name="Nathanaël STILMANT" userId="6628a0ba-1b86-458a-82e6-eb24c5b56618" providerId="ADAL" clId="{7B49FEC7-3910-473A-BBF1-116244511809}" dt="2022-10-04T13:40:15.686" v="1841" actId="14100"/>
          <ac:spMkLst>
            <pc:docMk/>
            <pc:sldMk cId="2931670554" sldId="367"/>
            <ac:spMk id="8" creationId="{88D94512-5314-3749-6C04-42C029320E27}"/>
          </ac:spMkLst>
        </pc:spChg>
        <pc:spChg chg="add mod">
          <ac:chgData name="Nathanaël STILMANT" userId="6628a0ba-1b86-458a-82e6-eb24c5b56618" providerId="ADAL" clId="{7B49FEC7-3910-473A-BBF1-116244511809}" dt="2022-10-04T14:30:35.918" v="2009" actId="27636"/>
          <ac:spMkLst>
            <pc:docMk/>
            <pc:sldMk cId="2931670554" sldId="367"/>
            <ac:spMk id="9" creationId="{FC3D7A15-6268-8363-86C0-8925D6BADFDE}"/>
          </ac:spMkLst>
        </pc:spChg>
        <pc:spChg chg="add mod">
          <ac:chgData name="Nathanaël STILMANT" userId="6628a0ba-1b86-458a-82e6-eb24c5b56618" providerId="ADAL" clId="{7B49FEC7-3910-473A-BBF1-116244511809}" dt="2022-10-04T14:31:31.638" v="2015" actId="208"/>
          <ac:spMkLst>
            <pc:docMk/>
            <pc:sldMk cId="2931670554" sldId="367"/>
            <ac:spMk id="10" creationId="{DB6A57E1-CD12-7F97-1FB3-EF91D55928FE}"/>
          </ac:spMkLst>
        </pc:spChg>
        <pc:spChg chg="add mod">
          <ac:chgData name="Nathanaël STILMANT" userId="6628a0ba-1b86-458a-82e6-eb24c5b56618" providerId="ADAL" clId="{7B49FEC7-3910-473A-BBF1-116244511809}" dt="2022-10-04T14:31:49.795" v="2021" actId="208"/>
          <ac:spMkLst>
            <pc:docMk/>
            <pc:sldMk cId="2931670554" sldId="367"/>
            <ac:spMk id="11" creationId="{2187C68F-6771-2D3E-1588-7AA7E6964724}"/>
          </ac:spMkLst>
        </pc:spChg>
        <pc:spChg chg="add mod">
          <ac:chgData name="Nathanaël STILMANT" userId="6628a0ba-1b86-458a-82e6-eb24c5b56618" providerId="ADAL" clId="{7B49FEC7-3910-473A-BBF1-116244511809}" dt="2022-10-04T14:23:19.266" v="1903" actId="207"/>
          <ac:spMkLst>
            <pc:docMk/>
            <pc:sldMk cId="2931670554" sldId="367"/>
            <ac:spMk id="12" creationId="{D9682E79-576B-7659-3BC5-0A044B5B3E07}"/>
          </ac:spMkLst>
        </pc:spChg>
        <pc:spChg chg="add mod">
          <ac:chgData name="Nathanaël STILMANT" userId="6628a0ba-1b86-458a-82e6-eb24c5b56618" providerId="ADAL" clId="{7B49FEC7-3910-473A-BBF1-116244511809}" dt="2022-10-04T14:23:27.784" v="1906" actId="20577"/>
          <ac:spMkLst>
            <pc:docMk/>
            <pc:sldMk cId="2931670554" sldId="367"/>
            <ac:spMk id="13" creationId="{16EE0F70-8004-7421-EEF0-9F19E39831F9}"/>
          </ac:spMkLst>
        </pc:spChg>
        <pc:spChg chg="add mod">
          <ac:chgData name="Nathanaël STILMANT" userId="6628a0ba-1b86-458a-82e6-eb24c5b56618" providerId="ADAL" clId="{7B49FEC7-3910-473A-BBF1-116244511809}" dt="2022-10-04T14:23:35.878" v="1911" actId="20577"/>
          <ac:spMkLst>
            <pc:docMk/>
            <pc:sldMk cId="2931670554" sldId="367"/>
            <ac:spMk id="14" creationId="{9CFBBD1E-96FA-BB51-29F0-DB53CB11C66C}"/>
          </ac:spMkLst>
        </pc:spChg>
        <pc:spChg chg="add mod">
          <ac:chgData name="Nathanaël STILMANT" userId="6628a0ba-1b86-458a-82e6-eb24c5b56618" providerId="ADAL" clId="{7B49FEC7-3910-473A-BBF1-116244511809}" dt="2022-10-04T14:29:08.135" v="1994" actId="1076"/>
          <ac:spMkLst>
            <pc:docMk/>
            <pc:sldMk cId="2931670554" sldId="367"/>
            <ac:spMk id="17" creationId="{91E62BDB-5053-6384-0004-A054FFB68FD2}"/>
          </ac:spMkLst>
        </pc:spChg>
        <pc:spChg chg="add mod">
          <ac:chgData name="Nathanaël STILMANT" userId="6628a0ba-1b86-458a-82e6-eb24c5b56618" providerId="ADAL" clId="{7B49FEC7-3910-473A-BBF1-116244511809}" dt="2022-10-04T14:29:01.667" v="1993" actId="1076"/>
          <ac:spMkLst>
            <pc:docMk/>
            <pc:sldMk cId="2931670554" sldId="367"/>
            <ac:spMk id="18" creationId="{D0D1C186-542F-84A7-0930-D8968A13E30C}"/>
          </ac:spMkLst>
        </pc:spChg>
        <pc:spChg chg="add mod">
          <ac:chgData name="Nathanaël STILMANT" userId="6628a0ba-1b86-458a-82e6-eb24c5b56618" providerId="ADAL" clId="{7B49FEC7-3910-473A-BBF1-116244511809}" dt="2022-10-04T14:31:39.788" v="2018" actId="1076"/>
          <ac:spMkLst>
            <pc:docMk/>
            <pc:sldMk cId="2931670554" sldId="367"/>
            <ac:spMk id="19" creationId="{D7296544-8BFD-3E70-4FA0-5C07EFF8175F}"/>
          </ac:spMkLst>
        </pc:spChg>
        <pc:graphicFrameChg chg="add del mod modGraphic">
          <ac:chgData name="Nathanaël STILMANT" userId="6628a0ba-1b86-458a-82e6-eb24c5b56618" providerId="ADAL" clId="{7B49FEC7-3910-473A-BBF1-116244511809}" dt="2022-10-04T13:39:17.903" v="1834" actId="478"/>
          <ac:graphicFrameMkLst>
            <pc:docMk/>
            <pc:sldMk cId="2931670554" sldId="367"/>
            <ac:graphicFrameMk id="6" creationId="{C3C93B77-9BC7-1D07-0DA6-3EBFF7E1DCEF}"/>
          </ac:graphicFrameMkLst>
        </pc:graphicFrameChg>
        <pc:picChg chg="add mod">
          <ac:chgData name="Nathanaël STILMANT" userId="6628a0ba-1b86-458a-82e6-eb24c5b56618" providerId="ADAL" clId="{7B49FEC7-3910-473A-BBF1-116244511809}" dt="2022-10-04T14:24:17.281" v="1918" actId="1076"/>
          <ac:picMkLst>
            <pc:docMk/>
            <pc:sldMk cId="2931670554" sldId="367"/>
            <ac:picMk id="15" creationId="{E10D443A-C1DB-A48D-A942-09202ED42A66}"/>
          </ac:picMkLst>
        </pc:picChg>
        <pc:picChg chg="add mod">
          <ac:chgData name="Nathanaël STILMANT" userId="6628a0ba-1b86-458a-82e6-eb24c5b56618" providerId="ADAL" clId="{7B49FEC7-3910-473A-BBF1-116244511809}" dt="2022-10-04T14:25:22.615" v="1929" actId="1076"/>
          <ac:picMkLst>
            <pc:docMk/>
            <pc:sldMk cId="2931670554" sldId="367"/>
            <ac:picMk id="16" creationId="{061B3358-48CA-8515-0600-C4D0F4F9C94D}"/>
          </ac:picMkLst>
        </pc:picChg>
        <pc:picChg chg="add mod">
          <ac:chgData name="Nathanaël STILMANT" userId="6628a0ba-1b86-458a-82e6-eb24c5b56618" providerId="ADAL" clId="{7B49FEC7-3910-473A-BBF1-116244511809}" dt="2022-10-04T14:24:12.888" v="1916" actId="1076"/>
          <ac:picMkLst>
            <pc:docMk/>
            <pc:sldMk cId="2931670554" sldId="367"/>
            <ac:picMk id="1026" creationId="{3B5A7E97-0F7D-AD30-80C4-D9657DABA7FA}"/>
          </ac:picMkLst>
        </pc:picChg>
        <pc:picChg chg="add mod">
          <ac:chgData name="Nathanaël STILMANT" userId="6628a0ba-1b86-458a-82e6-eb24c5b56618" providerId="ADAL" clId="{7B49FEC7-3910-473A-BBF1-116244511809}" dt="2022-10-04T14:25:06.265" v="1926" actId="1076"/>
          <ac:picMkLst>
            <pc:docMk/>
            <pc:sldMk cId="2931670554" sldId="367"/>
            <ac:picMk id="1028" creationId="{4F04C3AE-1702-2DD4-37CC-076C4519A41F}"/>
          </ac:picMkLst>
        </pc:picChg>
        <pc:picChg chg="add del mod">
          <ac:chgData name="Nathanaël STILMANT" userId="6628a0ba-1b86-458a-82e6-eb24c5b56618" providerId="ADAL" clId="{7B49FEC7-3910-473A-BBF1-116244511809}" dt="2022-10-04T14:27:39.496" v="1937" actId="478"/>
          <ac:picMkLst>
            <pc:docMk/>
            <pc:sldMk cId="2931670554" sldId="367"/>
            <ac:picMk id="1030" creationId="{E6B755E1-C350-299B-E507-B46F52AED7A4}"/>
          </ac:picMkLst>
        </pc:picChg>
        <pc:picChg chg="add mod">
          <ac:chgData name="Nathanaël STILMANT" userId="6628a0ba-1b86-458a-82e6-eb24c5b56618" providerId="ADAL" clId="{7B49FEC7-3910-473A-BBF1-116244511809}" dt="2022-10-04T14:31:33.489" v="2016" actId="1076"/>
          <ac:picMkLst>
            <pc:docMk/>
            <pc:sldMk cId="2931670554" sldId="367"/>
            <ac:picMk id="1032" creationId="{2E130821-EA57-1EB4-75F0-BF9458DCBBE5}"/>
          </ac:picMkLst>
        </pc:picChg>
      </pc:sldChg>
      <pc:sldChg chg="addSp delSp modSp add mod modAnim">
        <pc:chgData name="Nathanaël STILMANT" userId="6628a0ba-1b86-458a-82e6-eb24c5b56618" providerId="ADAL" clId="{7B49FEC7-3910-473A-BBF1-116244511809}" dt="2022-10-04T15:38:07.325" v="2618" actId="20577"/>
        <pc:sldMkLst>
          <pc:docMk/>
          <pc:sldMk cId="720690017" sldId="368"/>
        </pc:sldMkLst>
        <pc:spChg chg="mod">
          <ac:chgData name="Nathanaël STILMANT" userId="6628a0ba-1b86-458a-82e6-eb24c5b56618" providerId="ADAL" clId="{7B49FEC7-3910-473A-BBF1-116244511809}" dt="2022-10-04T15:33:39.577" v="2306" actId="20577"/>
          <ac:spMkLst>
            <pc:docMk/>
            <pc:sldMk cId="720690017" sldId="368"/>
            <ac:spMk id="2" creationId="{B7BFE77F-804F-154E-1CE2-5947015C355C}"/>
          </ac:spMkLst>
        </pc:spChg>
        <pc:spChg chg="del">
          <ac:chgData name="Nathanaël STILMANT" userId="6628a0ba-1b86-458a-82e6-eb24c5b56618" providerId="ADAL" clId="{7B49FEC7-3910-473A-BBF1-116244511809}" dt="2022-10-04T15:32:57.065" v="2243" actId="478"/>
          <ac:spMkLst>
            <pc:docMk/>
            <pc:sldMk cId="720690017" sldId="368"/>
            <ac:spMk id="7" creationId="{00FB57C6-42EF-B6CD-6C33-67959E9293BA}"/>
          </ac:spMkLst>
        </pc:spChg>
        <pc:spChg chg="add mod">
          <ac:chgData name="Nathanaël STILMANT" userId="6628a0ba-1b86-458a-82e6-eb24c5b56618" providerId="ADAL" clId="{7B49FEC7-3910-473A-BBF1-116244511809}" dt="2022-10-04T15:35:23.498" v="2400" actId="208"/>
          <ac:spMkLst>
            <pc:docMk/>
            <pc:sldMk cId="720690017" sldId="368"/>
            <ac:spMk id="13" creationId="{4A7C3F21-9AEE-BFF7-C2C8-5B02E1EED5E6}"/>
          </ac:spMkLst>
        </pc:spChg>
        <pc:graphicFrameChg chg="del mod">
          <ac:chgData name="Nathanaël STILMANT" userId="6628a0ba-1b86-458a-82e6-eb24c5b56618" providerId="ADAL" clId="{7B49FEC7-3910-473A-BBF1-116244511809}" dt="2022-10-04T15:32:56.313" v="2242" actId="478"/>
          <ac:graphicFrameMkLst>
            <pc:docMk/>
            <pc:sldMk cId="720690017" sldId="368"/>
            <ac:graphicFrameMk id="6" creationId="{2B883F01-4616-3AA2-9F33-07BBD5D898D1}"/>
          </ac:graphicFrameMkLst>
        </pc:graphicFrameChg>
        <pc:graphicFrameChg chg="add mod modGraphic">
          <ac:chgData name="Nathanaël STILMANT" userId="6628a0ba-1b86-458a-82e6-eb24c5b56618" providerId="ADAL" clId="{7B49FEC7-3910-473A-BBF1-116244511809}" dt="2022-10-04T15:38:07.325" v="2618" actId="20577"/>
          <ac:graphicFrameMkLst>
            <pc:docMk/>
            <pc:sldMk cId="720690017" sldId="368"/>
            <ac:graphicFrameMk id="12" creationId="{71C47B16-E140-8744-0EA3-464D5E4720E0}"/>
          </ac:graphicFrameMkLst>
        </pc:graphicFrameChg>
        <pc:picChg chg="add del">
          <ac:chgData name="Nathanaël STILMANT" userId="6628a0ba-1b86-458a-82e6-eb24c5b56618" providerId="ADAL" clId="{7B49FEC7-3910-473A-BBF1-116244511809}" dt="2022-10-04T15:33:04.522" v="2251" actId="22"/>
          <ac:picMkLst>
            <pc:docMk/>
            <pc:sldMk cId="720690017" sldId="368"/>
            <ac:picMk id="9" creationId="{510E00B4-96D5-1361-726B-5486A7D93ED5}"/>
          </ac:picMkLst>
        </pc:picChg>
        <pc:picChg chg="add del">
          <ac:chgData name="Nathanaël STILMANT" userId="6628a0ba-1b86-458a-82e6-eb24c5b56618" providerId="ADAL" clId="{7B49FEC7-3910-473A-BBF1-116244511809}" dt="2022-10-04T15:33:27.761" v="2301" actId="478"/>
          <ac:picMkLst>
            <pc:docMk/>
            <pc:sldMk cId="720690017" sldId="368"/>
            <ac:picMk id="11" creationId="{D544A555-B1C4-2E53-EF9C-F586D2A6ABC1}"/>
          </ac:picMkLst>
        </pc:picChg>
      </pc:sldChg>
      <pc:sldChg chg="addSp modSp add mod modNotesTx">
        <pc:chgData name="Nathanaël STILMANT" userId="6628a0ba-1b86-458a-82e6-eb24c5b56618" providerId="ADAL" clId="{7B49FEC7-3910-473A-BBF1-116244511809}" dt="2022-10-04T17:03:46.802" v="5596" actId="20577"/>
        <pc:sldMkLst>
          <pc:docMk/>
          <pc:sldMk cId="2430996379" sldId="369"/>
        </pc:sldMkLst>
        <pc:spChg chg="mod">
          <ac:chgData name="Nathanaël STILMANT" userId="6628a0ba-1b86-458a-82e6-eb24c5b56618" providerId="ADAL" clId="{7B49FEC7-3910-473A-BBF1-116244511809}" dt="2022-10-04T15:59:08.044" v="3936" actId="20577"/>
          <ac:spMkLst>
            <pc:docMk/>
            <pc:sldMk cId="2430996379" sldId="369"/>
            <ac:spMk id="2" creationId="{0E5910F2-B22C-C15F-01AB-3C6807000A7B}"/>
          </ac:spMkLst>
        </pc:spChg>
        <pc:graphicFrameChg chg="add mod modGraphic">
          <ac:chgData name="Nathanaël STILMANT" userId="6628a0ba-1b86-458a-82e6-eb24c5b56618" providerId="ADAL" clId="{7B49FEC7-3910-473A-BBF1-116244511809}" dt="2022-10-04T15:59:01.618" v="3934" actId="115"/>
          <ac:graphicFrameMkLst>
            <pc:docMk/>
            <pc:sldMk cId="2430996379" sldId="369"/>
            <ac:graphicFrameMk id="6" creationId="{3EF4FCCC-412E-6996-EEDF-CEC65194B7DB}"/>
          </ac:graphicFrameMkLst>
        </pc:graphicFrameChg>
      </pc:sldChg>
      <pc:sldChg chg="addSp delSp modSp new mod modClrScheme chgLayout modNotesTx">
        <pc:chgData name="Nathanaël STILMANT" userId="6628a0ba-1b86-458a-82e6-eb24c5b56618" providerId="ADAL" clId="{7B49FEC7-3910-473A-BBF1-116244511809}" dt="2022-10-04T17:00:53.774" v="5504" actId="20577"/>
        <pc:sldMkLst>
          <pc:docMk/>
          <pc:sldMk cId="3297727822" sldId="370"/>
        </pc:sldMkLst>
        <pc:spChg chg="add del mod">
          <ac:chgData name="Nathanaël STILMANT" userId="6628a0ba-1b86-458a-82e6-eb24c5b56618" providerId="ADAL" clId="{7B49FEC7-3910-473A-BBF1-116244511809}" dt="2022-10-04T16:11:52.523" v="4238" actId="123"/>
          <ac:spMkLst>
            <pc:docMk/>
            <pc:sldMk cId="3297727822" sldId="370"/>
            <ac:spMk id="2" creationId="{35B41D9B-5A7C-83E9-A6F2-6766AABB6E9E}"/>
          </ac:spMkLst>
        </pc:spChg>
        <pc:spChg chg="mod">
          <ac:chgData name="Nathanaël STILMANT" userId="6628a0ba-1b86-458a-82e6-eb24c5b56618" providerId="ADAL" clId="{7B49FEC7-3910-473A-BBF1-116244511809}" dt="2022-10-04T16:07:33.886" v="4172" actId="26606"/>
          <ac:spMkLst>
            <pc:docMk/>
            <pc:sldMk cId="3297727822" sldId="370"/>
            <ac:spMk id="3" creationId="{5A06BF7E-A4A4-218A-3917-770665239FE2}"/>
          </ac:spMkLst>
        </pc:spChg>
        <pc:spChg chg="mod">
          <ac:chgData name="Nathanaël STILMANT" userId="6628a0ba-1b86-458a-82e6-eb24c5b56618" providerId="ADAL" clId="{7B49FEC7-3910-473A-BBF1-116244511809}" dt="2022-10-04T16:07:33.886" v="4172" actId="26606"/>
          <ac:spMkLst>
            <pc:docMk/>
            <pc:sldMk cId="3297727822" sldId="370"/>
            <ac:spMk id="4" creationId="{7168F169-5656-13DB-E9FF-BD70BCAD5FAA}"/>
          </ac:spMkLst>
        </pc:spChg>
        <pc:spChg chg="mod">
          <ac:chgData name="Nathanaël STILMANT" userId="6628a0ba-1b86-458a-82e6-eb24c5b56618" providerId="ADAL" clId="{7B49FEC7-3910-473A-BBF1-116244511809}" dt="2022-10-04T16:07:33.886" v="4172" actId="26606"/>
          <ac:spMkLst>
            <pc:docMk/>
            <pc:sldMk cId="3297727822" sldId="370"/>
            <ac:spMk id="5" creationId="{461928CB-452F-1085-78F8-CEB4E139224B}"/>
          </ac:spMkLst>
        </pc:spChg>
        <pc:spChg chg="add del mod">
          <ac:chgData name="Nathanaël STILMANT" userId="6628a0ba-1b86-458a-82e6-eb24c5b56618" providerId="ADAL" clId="{7B49FEC7-3910-473A-BBF1-116244511809}" dt="2022-10-04T16:07:33.886" v="4172" actId="26606"/>
          <ac:spMkLst>
            <pc:docMk/>
            <pc:sldMk cId="3297727822" sldId="370"/>
            <ac:spMk id="11" creationId="{C21C8CDE-7EF0-C88F-B9E7-1D0F94D37C50}"/>
          </ac:spMkLst>
        </pc:spChg>
        <pc:spChg chg="add mod">
          <ac:chgData name="Nathanaël STILMANT" userId="6628a0ba-1b86-458a-82e6-eb24c5b56618" providerId="ADAL" clId="{7B49FEC7-3910-473A-BBF1-116244511809}" dt="2022-10-04T16:11:00.465" v="4207" actId="207"/>
          <ac:spMkLst>
            <pc:docMk/>
            <pc:sldMk cId="3297727822" sldId="370"/>
            <ac:spMk id="12" creationId="{EC3B1849-C590-4151-7B57-3A0962690154}"/>
          </ac:spMkLst>
        </pc:spChg>
        <pc:spChg chg="add mod">
          <ac:chgData name="Nathanaël STILMANT" userId="6628a0ba-1b86-458a-82e6-eb24c5b56618" providerId="ADAL" clId="{7B49FEC7-3910-473A-BBF1-116244511809}" dt="2022-10-04T16:11:09.579" v="4220" actId="20577"/>
          <ac:spMkLst>
            <pc:docMk/>
            <pc:sldMk cId="3297727822" sldId="370"/>
            <ac:spMk id="13" creationId="{67128EF0-8AE7-B786-BCF2-A8A0552F7B21}"/>
          </ac:spMkLst>
        </pc:spChg>
        <pc:spChg chg="add mod">
          <ac:chgData name="Nathanaël STILMANT" userId="6628a0ba-1b86-458a-82e6-eb24c5b56618" providerId="ADAL" clId="{7B49FEC7-3910-473A-BBF1-116244511809}" dt="2022-10-04T16:11:27.152" v="4236" actId="1076"/>
          <ac:spMkLst>
            <pc:docMk/>
            <pc:sldMk cId="3297727822" sldId="370"/>
            <ac:spMk id="14" creationId="{0D056075-04AD-C595-9FE0-24513D371A34}"/>
          </ac:spMkLst>
        </pc:spChg>
        <pc:graphicFrameChg chg="add del mod">
          <ac:chgData name="Nathanaël STILMANT" userId="6628a0ba-1b86-458a-82e6-eb24c5b56618" providerId="ADAL" clId="{7B49FEC7-3910-473A-BBF1-116244511809}" dt="2022-10-04T16:07:33.886" v="4172" actId="26606"/>
          <ac:graphicFrameMkLst>
            <pc:docMk/>
            <pc:sldMk cId="3297727822" sldId="370"/>
            <ac:graphicFrameMk id="8" creationId="{F9550C4A-DCF8-4DA0-AB53-A33F5A9B3879}"/>
          </ac:graphicFrameMkLst>
        </pc:graphicFrameChg>
        <pc:graphicFrameChg chg="add del mod modGraphic">
          <ac:chgData name="Nathanaël STILMANT" userId="6628a0ba-1b86-458a-82e6-eb24c5b56618" providerId="ADAL" clId="{7B49FEC7-3910-473A-BBF1-116244511809}" dt="2022-10-04T16:08:30.211" v="4178" actId="478"/>
          <ac:graphicFrameMkLst>
            <pc:docMk/>
            <pc:sldMk cId="3297727822" sldId="370"/>
            <ac:graphicFrameMk id="9" creationId="{929F4D48-8FB2-D1A8-3792-E29D46D79E1A}"/>
          </ac:graphicFrameMkLst>
        </pc:graphicFrameChg>
        <pc:picChg chg="add del">
          <ac:chgData name="Nathanaël STILMANT" userId="6628a0ba-1b86-458a-82e6-eb24c5b56618" providerId="ADAL" clId="{7B49FEC7-3910-473A-BBF1-116244511809}" dt="2022-10-04T16:04:25.834" v="4168" actId="478"/>
          <ac:picMkLst>
            <pc:docMk/>
            <pc:sldMk cId="3297727822" sldId="370"/>
            <ac:picMk id="7" creationId="{9924FF97-5DE2-847D-9B17-229529DD82A5}"/>
          </ac:picMkLst>
        </pc:picChg>
        <pc:picChg chg="add mod">
          <ac:chgData name="Nathanaël STILMANT" userId="6628a0ba-1b86-458a-82e6-eb24c5b56618" providerId="ADAL" clId="{7B49FEC7-3910-473A-BBF1-116244511809}" dt="2022-10-04T16:10:33.376" v="4185" actId="1076"/>
          <ac:picMkLst>
            <pc:docMk/>
            <pc:sldMk cId="3297727822" sldId="370"/>
            <ac:picMk id="10" creationId="{89B06F5E-B1AD-752F-2CA2-B944DBEE6BF5}"/>
          </ac:picMkLst>
        </pc:picChg>
      </pc:sldChg>
      <pc:sldChg chg="addSp modSp add mod">
        <pc:chgData name="Nathanaël STILMANT" userId="6628a0ba-1b86-458a-82e6-eb24c5b56618" providerId="ADAL" clId="{7B49FEC7-3910-473A-BBF1-116244511809}" dt="2022-10-04T16:29:18.886" v="4578" actId="1076"/>
        <pc:sldMkLst>
          <pc:docMk/>
          <pc:sldMk cId="966679202" sldId="371"/>
        </pc:sldMkLst>
        <pc:spChg chg="mod">
          <ac:chgData name="Nathanaël STILMANT" userId="6628a0ba-1b86-458a-82e6-eb24c5b56618" providerId="ADAL" clId="{7B49FEC7-3910-473A-BBF1-116244511809}" dt="2022-10-04T16:29:13.395" v="4576" actId="14100"/>
          <ac:spMkLst>
            <pc:docMk/>
            <pc:sldMk cId="966679202" sldId="371"/>
            <ac:spMk id="2" creationId="{FBD5F59E-D3A2-E9AA-E1CE-9177390B7673}"/>
          </ac:spMkLst>
        </pc:spChg>
        <pc:spChg chg="mod">
          <ac:chgData name="Nathanaël STILMANT" userId="6628a0ba-1b86-458a-82e6-eb24c5b56618" providerId="ADAL" clId="{7B49FEC7-3910-473A-BBF1-116244511809}" dt="2022-10-04T16:29:18.886" v="4578" actId="1076"/>
          <ac:spMkLst>
            <pc:docMk/>
            <pc:sldMk cId="966679202" sldId="371"/>
            <ac:spMk id="3" creationId="{127D9FF1-9DA9-2D2E-CC98-265C50C47460}"/>
          </ac:spMkLst>
        </pc:spChg>
        <pc:graphicFrameChg chg="add mod">
          <ac:chgData name="Nathanaël STILMANT" userId="6628a0ba-1b86-458a-82e6-eb24c5b56618" providerId="ADAL" clId="{7B49FEC7-3910-473A-BBF1-116244511809}" dt="2022-10-04T16:29:16.819" v="4577" actId="14100"/>
          <ac:graphicFrameMkLst>
            <pc:docMk/>
            <pc:sldMk cId="966679202" sldId="371"/>
            <ac:graphicFrameMk id="6" creationId="{A03FF0AF-81ED-EE1B-9150-91317917D564}"/>
          </ac:graphicFrameMkLst>
        </pc:graphicFrameChg>
      </pc:sldChg>
      <pc:sldChg chg="addSp modSp new mod modNotesTx">
        <pc:chgData name="Nathanaël STILMANT" userId="6628a0ba-1b86-458a-82e6-eb24c5b56618" providerId="ADAL" clId="{7B49FEC7-3910-473A-BBF1-116244511809}" dt="2022-10-04T17:10:39.930" v="5610" actId="20577"/>
        <pc:sldMkLst>
          <pc:docMk/>
          <pc:sldMk cId="193470748" sldId="372"/>
        </pc:sldMkLst>
        <pc:spChg chg="mod">
          <ac:chgData name="Nathanaël STILMANT" userId="6628a0ba-1b86-458a-82e6-eb24c5b56618" providerId="ADAL" clId="{7B49FEC7-3910-473A-BBF1-116244511809}" dt="2022-10-04T16:30:39.238" v="4694" actId="20577"/>
          <ac:spMkLst>
            <pc:docMk/>
            <pc:sldMk cId="193470748" sldId="372"/>
            <ac:spMk id="2" creationId="{25667470-D5EA-1A04-37E3-E330D869799E}"/>
          </ac:spMkLst>
        </pc:spChg>
        <pc:spChg chg="mod">
          <ac:chgData name="Nathanaël STILMANT" userId="6628a0ba-1b86-458a-82e6-eb24c5b56618" providerId="ADAL" clId="{7B49FEC7-3910-473A-BBF1-116244511809}" dt="2022-10-04T16:29:51.635" v="4581"/>
          <ac:spMkLst>
            <pc:docMk/>
            <pc:sldMk cId="193470748" sldId="372"/>
            <ac:spMk id="3" creationId="{21322EE1-B1F9-3427-3B46-7E122BD2A651}"/>
          </ac:spMkLst>
        </pc:spChg>
        <pc:graphicFrameChg chg="add mod modGraphic">
          <ac:chgData name="Nathanaël STILMANT" userId="6628a0ba-1b86-458a-82e6-eb24c5b56618" providerId="ADAL" clId="{7B49FEC7-3910-473A-BBF1-116244511809}" dt="2022-10-04T16:36:31.109" v="5183" actId="1076"/>
          <ac:graphicFrameMkLst>
            <pc:docMk/>
            <pc:sldMk cId="193470748" sldId="372"/>
            <ac:graphicFrameMk id="6" creationId="{A98106B2-81F0-CC24-845E-773758884587}"/>
          </ac:graphicFrameMkLst>
        </pc:graphicFrameChg>
      </pc:sldChg>
      <pc:sldChg chg="delSp modSp add del mod">
        <pc:chgData name="Nathanaël STILMANT" userId="6628a0ba-1b86-458a-82e6-eb24c5b56618" providerId="ADAL" clId="{7B49FEC7-3910-473A-BBF1-116244511809}" dt="2022-10-04T16:39:16.763" v="5187" actId="2696"/>
        <pc:sldMkLst>
          <pc:docMk/>
          <pc:sldMk cId="130166802" sldId="373"/>
        </pc:sldMkLst>
        <pc:spChg chg="mod">
          <ac:chgData name="Nathanaël STILMANT" userId="6628a0ba-1b86-458a-82e6-eb24c5b56618" providerId="ADAL" clId="{7B49FEC7-3910-473A-BBF1-116244511809}" dt="2022-10-04T16:39:12.852" v="5186" actId="20577"/>
          <ac:spMkLst>
            <pc:docMk/>
            <pc:sldMk cId="130166802" sldId="373"/>
            <ac:spMk id="2" creationId="{25667470-D5EA-1A04-37E3-E330D869799E}"/>
          </ac:spMkLst>
        </pc:spChg>
        <pc:graphicFrameChg chg="del">
          <ac:chgData name="Nathanaël STILMANT" userId="6628a0ba-1b86-458a-82e6-eb24c5b56618" providerId="ADAL" clId="{7B49FEC7-3910-473A-BBF1-116244511809}" dt="2022-10-04T16:39:10.583" v="5185" actId="478"/>
          <ac:graphicFrameMkLst>
            <pc:docMk/>
            <pc:sldMk cId="130166802" sldId="373"/>
            <ac:graphicFrameMk id="6" creationId="{A98106B2-81F0-CC24-845E-773758884587}"/>
          </ac:graphicFrameMkLst>
        </pc:graphicFrameChg>
      </pc:sldChg>
      <pc:sldChg chg="addSp delSp modSp add mod">
        <pc:chgData name="Nathanaël STILMANT" userId="6628a0ba-1b86-458a-82e6-eb24c5b56618" providerId="ADAL" clId="{7B49FEC7-3910-473A-BBF1-116244511809}" dt="2022-10-04T16:42:53.597" v="5283" actId="14100"/>
        <pc:sldMkLst>
          <pc:docMk/>
          <pc:sldMk cId="1670466799" sldId="373"/>
        </pc:sldMkLst>
        <pc:spChg chg="mod">
          <ac:chgData name="Nathanaël STILMANT" userId="6628a0ba-1b86-458a-82e6-eb24c5b56618" providerId="ADAL" clId="{7B49FEC7-3910-473A-BBF1-116244511809}" dt="2022-10-04T16:40:17.430" v="5201" actId="14100"/>
          <ac:spMkLst>
            <pc:docMk/>
            <pc:sldMk cId="1670466799" sldId="373"/>
            <ac:spMk id="2" creationId="{AB3B09DB-C461-2580-9A75-19BF318DF5BC}"/>
          </ac:spMkLst>
        </pc:spChg>
        <pc:graphicFrameChg chg="del">
          <ac:chgData name="Nathanaël STILMANT" userId="6628a0ba-1b86-458a-82e6-eb24c5b56618" providerId="ADAL" clId="{7B49FEC7-3910-473A-BBF1-116244511809}" dt="2022-10-04T16:39:25.356" v="5189" actId="478"/>
          <ac:graphicFrameMkLst>
            <pc:docMk/>
            <pc:sldMk cId="1670466799" sldId="373"/>
            <ac:graphicFrameMk id="6" creationId="{E6F80EFF-D9F5-3439-ACFA-758322860592}"/>
          </ac:graphicFrameMkLst>
        </pc:graphicFrameChg>
        <pc:graphicFrameChg chg="add mod">
          <ac:chgData name="Nathanaël STILMANT" userId="6628a0ba-1b86-458a-82e6-eb24c5b56618" providerId="ADAL" clId="{7B49FEC7-3910-473A-BBF1-116244511809}" dt="2022-10-04T16:42:53.597" v="5283" actId="14100"/>
          <ac:graphicFrameMkLst>
            <pc:docMk/>
            <pc:sldMk cId="1670466799" sldId="373"/>
            <ac:graphicFrameMk id="7" creationId="{655D289C-C877-B576-A22F-2C70FEDE5254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BE" sz="2000" dirty="0"/>
              <a:t>Répartition des traductions par un non-marquage selon le</a:t>
            </a:r>
            <a:r>
              <a:rPr lang="fr-BE" sz="2000" baseline="0" dirty="0"/>
              <a:t> sens traductif </a:t>
            </a:r>
            <a:r>
              <a:rPr lang="fr-BE" sz="2000" dirty="0"/>
              <a:t>de </a:t>
            </a:r>
            <a:r>
              <a:rPr lang="fr-BE" sz="2000" i="1" dirty="0"/>
              <a:t>mais</a:t>
            </a:r>
            <a:r>
              <a:rPr lang="fr-BE" sz="2000" i="0" dirty="0"/>
              <a:t> et </a:t>
            </a:r>
            <a:r>
              <a:rPr lang="fr-BE" sz="2000" i="1" dirty="0"/>
              <a:t>maar</a:t>
            </a:r>
            <a:endParaRPr lang="fr-BE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Concessif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Feuil1!$A$2:$A$3</c:f>
              <c:strCache>
                <c:ptCount val="2"/>
                <c:pt idx="0">
                  <c:v>Mais</c:v>
                </c:pt>
                <c:pt idx="1">
                  <c:v>Maar</c:v>
                </c:pt>
              </c:strCache>
            </c:strRef>
          </c:cat>
          <c:val>
            <c:numRef>
              <c:f>Feuil1!$B$2:$B$3</c:f>
              <c:numCache>
                <c:formatCode>General</c:formatCode>
                <c:ptCount val="2"/>
                <c:pt idx="0">
                  <c:v>17</c:v>
                </c:pt>
                <c:pt idx="1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41-440D-898E-9056AD3DD6EF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Adversatif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Feuil1!$A$2:$A$3</c:f>
              <c:strCache>
                <c:ptCount val="2"/>
                <c:pt idx="0">
                  <c:v>Mais</c:v>
                </c:pt>
                <c:pt idx="1">
                  <c:v>Maar</c:v>
                </c:pt>
              </c:strCache>
            </c:strRef>
          </c:cat>
          <c:val>
            <c:numRef>
              <c:f>Feuil1!$C$2:$C$3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41-440D-898E-9056AD3DD6EF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Correctif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Feuil1!$A$2:$A$3</c:f>
              <c:strCache>
                <c:ptCount val="2"/>
                <c:pt idx="0">
                  <c:v>Mais</c:v>
                </c:pt>
                <c:pt idx="1">
                  <c:v>Maar</c:v>
                </c:pt>
              </c:strCache>
            </c:strRef>
          </c:cat>
          <c:val>
            <c:numRef>
              <c:f>Feuil1!$D$2:$D$3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41-440D-898E-9056AD3DD6EF}"/>
            </c:ext>
          </c:extLst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Autres stratégies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Feuil1!$A$2:$A$3</c:f>
              <c:strCache>
                <c:ptCount val="2"/>
                <c:pt idx="0">
                  <c:v>Mais</c:v>
                </c:pt>
                <c:pt idx="1">
                  <c:v>Maar</c:v>
                </c:pt>
              </c:strCache>
            </c:strRef>
          </c:cat>
          <c:val>
            <c:numRef>
              <c:f>Feuil1!$E$2:$E$3</c:f>
              <c:numCache>
                <c:formatCode>General</c:formatCode>
                <c:ptCount val="2"/>
                <c:pt idx="0">
                  <c:v>129</c:v>
                </c:pt>
                <c:pt idx="1">
                  <c:v>124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41-440D-898E-9056AD3DD6E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25755455"/>
        <c:axId val="225753535"/>
      </c:barChart>
      <c:catAx>
        <c:axId val="2257554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25753535"/>
        <c:crosses val="autoZero"/>
        <c:auto val="1"/>
        <c:lblAlgn val="ctr"/>
        <c:lblOffset val="100"/>
        <c:noMultiLvlLbl val="0"/>
      </c:catAx>
      <c:valAx>
        <c:axId val="225753535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2257554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BE" sz="2000" dirty="0"/>
              <a:t>Répartition des traductions par un non-marquage selon les catégories sémantiques de </a:t>
            </a:r>
            <a:r>
              <a:rPr lang="fr-BE" sz="2000" i="1" dirty="0"/>
              <a:t>mais</a:t>
            </a:r>
            <a:r>
              <a:rPr lang="fr-BE" sz="2000" i="0" dirty="0"/>
              <a:t> et </a:t>
            </a:r>
            <a:r>
              <a:rPr lang="fr-BE" sz="2000" i="1" dirty="0"/>
              <a:t>maar</a:t>
            </a:r>
            <a:endParaRPr lang="fr-BE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Non-marquage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Mais concessif</c:v>
                </c:pt>
                <c:pt idx="1">
                  <c:v>Maar concessif</c:v>
                </c:pt>
                <c:pt idx="2">
                  <c:v>Mais adversatif</c:v>
                </c:pt>
                <c:pt idx="3">
                  <c:v>Maar adversatif</c:v>
                </c:pt>
                <c:pt idx="4">
                  <c:v>Mais correctif</c:v>
                </c:pt>
                <c:pt idx="5">
                  <c:v>Maar correctif</c:v>
                </c:pt>
              </c:strCache>
            </c:strRef>
          </c:cat>
          <c:val>
            <c:numRef>
              <c:f>Feuil1!$B$2:$B$7</c:f>
              <c:numCache>
                <c:formatCode>General</c:formatCode>
                <c:ptCount val="6"/>
                <c:pt idx="0">
                  <c:v>17</c:v>
                </c:pt>
                <c:pt idx="1">
                  <c:v>22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41-440D-898E-9056AD3DD6EF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Autre stratégie traductive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Mais concessif</c:v>
                </c:pt>
                <c:pt idx="1">
                  <c:v>Maar concessif</c:v>
                </c:pt>
                <c:pt idx="2">
                  <c:v>Mais adversatif</c:v>
                </c:pt>
                <c:pt idx="3">
                  <c:v>Maar adversatif</c:v>
                </c:pt>
                <c:pt idx="4">
                  <c:v>Mais correctif</c:v>
                </c:pt>
                <c:pt idx="5">
                  <c:v>Maar correctif</c:v>
                </c:pt>
              </c:strCache>
            </c:strRef>
          </c:cat>
          <c:val>
            <c:numRef>
              <c:f>Feuil1!$C$2:$C$7</c:f>
              <c:numCache>
                <c:formatCode>General</c:formatCode>
                <c:ptCount val="6"/>
                <c:pt idx="0">
                  <c:v>92</c:v>
                </c:pt>
                <c:pt idx="1">
                  <c:v>89</c:v>
                </c:pt>
                <c:pt idx="2">
                  <c:v>19</c:v>
                </c:pt>
                <c:pt idx="3">
                  <c:v>17</c:v>
                </c:pt>
                <c:pt idx="4">
                  <c:v>18</c:v>
                </c:pt>
                <c:pt idx="5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41-440D-898E-9056AD3DD6E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25755455"/>
        <c:axId val="225753535"/>
      </c:barChart>
      <c:catAx>
        <c:axId val="2257554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25753535"/>
        <c:crosses val="autoZero"/>
        <c:auto val="1"/>
        <c:lblAlgn val="ctr"/>
        <c:lblOffset val="100"/>
        <c:noMultiLvlLbl val="0"/>
      </c:catAx>
      <c:valAx>
        <c:axId val="225753535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2257554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BE" sz="2000" dirty="0"/>
              <a:t>Répartition des traductions par un non-marquage de connecteurs concessifs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Non-marquage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Feuil1!$A$2:$A$4</c:f>
              <c:strCache>
                <c:ptCount val="3"/>
                <c:pt idx="0">
                  <c:v>Mais concessif</c:v>
                </c:pt>
                <c:pt idx="1">
                  <c:v>Alors que concessif</c:v>
                </c:pt>
                <c:pt idx="2">
                  <c:v>Même si (concessif)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17</c:v>
                </c:pt>
                <c:pt idx="1">
                  <c:v>9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41-440D-898E-9056AD3DD6EF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Autre stratégie traductive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Feuil1!$A$2:$A$4</c:f>
              <c:strCache>
                <c:ptCount val="3"/>
                <c:pt idx="0">
                  <c:v>Mais concessif</c:v>
                </c:pt>
                <c:pt idx="1">
                  <c:v>Alors que concessif</c:v>
                </c:pt>
                <c:pt idx="2">
                  <c:v>Même si (concessif)</c:v>
                </c:pt>
              </c:strCache>
            </c:strRef>
          </c:cat>
          <c:val>
            <c:numRef>
              <c:f>Feuil1!$C$2:$C$4</c:f>
              <c:numCache>
                <c:formatCode>General</c:formatCode>
                <c:ptCount val="3"/>
                <c:pt idx="0">
                  <c:v>92</c:v>
                </c:pt>
                <c:pt idx="1">
                  <c:v>44</c:v>
                </c:pt>
                <c:pt idx="2">
                  <c:v>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41-440D-898E-9056AD3DD6E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25755455"/>
        <c:axId val="225753535"/>
      </c:barChart>
      <c:catAx>
        <c:axId val="2257554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25753535"/>
        <c:crosses val="autoZero"/>
        <c:auto val="1"/>
        <c:lblAlgn val="ctr"/>
        <c:lblOffset val="100"/>
        <c:noMultiLvlLbl val="0"/>
      </c:catAx>
      <c:valAx>
        <c:axId val="225753535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2257554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BE" sz="2000" dirty="0"/>
              <a:t>Répartition des traductions par un non-marquage de connecteurs adversatifs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Non-marquage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Feuil1!$A$2:$A$4</c:f>
              <c:strCache>
                <c:ptCount val="3"/>
                <c:pt idx="0">
                  <c:v>Mais adversatif</c:v>
                </c:pt>
                <c:pt idx="1">
                  <c:v>Alors que adversatif</c:v>
                </c:pt>
                <c:pt idx="2">
                  <c:v>Par contre (adversatif)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2</c:v>
                </c:pt>
                <c:pt idx="1">
                  <c:v>11</c:v>
                </c:pt>
                <c:pt idx="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41-440D-898E-9056AD3DD6EF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Autre stratégie traductive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Feuil1!$A$2:$A$4</c:f>
              <c:strCache>
                <c:ptCount val="3"/>
                <c:pt idx="0">
                  <c:v>Mais adversatif</c:v>
                </c:pt>
                <c:pt idx="1">
                  <c:v>Alors que adversatif</c:v>
                </c:pt>
                <c:pt idx="2">
                  <c:v>Par contre (adversatif)</c:v>
                </c:pt>
              </c:strCache>
            </c:strRef>
          </c:cat>
          <c:val>
            <c:numRef>
              <c:f>Feuil1!$C$2:$C$4</c:f>
              <c:numCache>
                <c:formatCode>General</c:formatCode>
                <c:ptCount val="3"/>
                <c:pt idx="0">
                  <c:v>19</c:v>
                </c:pt>
                <c:pt idx="1">
                  <c:v>28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41-440D-898E-9056AD3DD6E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25755455"/>
        <c:axId val="225753535"/>
      </c:barChart>
      <c:catAx>
        <c:axId val="2257554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25753535"/>
        <c:crosses val="autoZero"/>
        <c:auto val="1"/>
        <c:lblAlgn val="ctr"/>
        <c:lblOffset val="100"/>
        <c:noMultiLvlLbl val="0"/>
      </c:catAx>
      <c:valAx>
        <c:axId val="225753535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2257554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BE"/>
              <a:t>Néerlandais | 1er bloc de bachelier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2018-2019</a:t>
            </a:r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BE"/>
              <a:t>UMONS | FTI-EII | NL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318637F4-2998-4A04-85EB-03EBC3A13DE7}" type="slidenum">
              <a:rPr lang="fr-BE"/>
              <a:pPr>
                <a:defRPr/>
              </a:pPr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04800947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BE"/>
              <a:t>Néerlandais | 1er bloc de bachelier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2018-2019</a:t>
            </a:r>
            <a:endParaRPr lang="fr-BE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BE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noProof="0" dirty="0"/>
              <a:t>Cliquez pour modifier les styles du texte du masque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  <a:endParaRPr lang="fr-BE" noProof="0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BE"/>
              <a:t>UMONS | FTI-EII | NL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C472BF5C-F4A4-4237-AD97-00BC6E0FC6C7}" type="slidenum">
              <a:rPr lang="fr-BE"/>
              <a:pPr>
                <a:defRPr/>
              </a:pPr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32710954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en-tête 1"/>
          <p:cNvSpPr>
            <a:spLocks noGrp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fr-BE"/>
              <a:t>Néerlandais | 1er bloc de bachelier</a:t>
            </a:r>
          </a:p>
        </p:txBody>
      </p:sp>
      <p:sp>
        <p:nvSpPr>
          <p:cNvPr id="5" name="Espace réservé de la date 2"/>
          <p:cNvSpPr>
            <a:spLocks noGrp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fr-FR"/>
              <a:t>2018-2019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fr-BE"/>
              <a:t>UMONS | FTI-EII | NL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0605BE-CD3A-46F6-A3F6-3A8069685BF3}" type="slidenum">
              <a:rPr lang="fr-BE"/>
              <a:pPr/>
              <a:t>1</a:t>
            </a:fld>
            <a:endParaRPr lang="fr-BE"/>
          </a:p>
        </p:txBody>
      </p:sp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05476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Significativité uniquement en comparant </a:t>
            </a:r>
            <a:r>
              <a:rPr lang="fr-BE" i="1" dirty="0"/>
              <a:t>par contre</a:t>
            </a:r>
            <a:r>
              <a:rPr lang="fr-BE" i="0" dirty="0"/>
              <a:t> et </a:t>
            </a:r>
            <a:r>
              <a:rPr lang="fr-BE" i="1" dirty="0"/>
              <a:t>mais</a:t>
            </a:r>
            <a:r>
              <a:rPr lang="fr-BE" i="0" dirty="0"/>
              <a:t> : 0,0311</a:t>
            </a:r>
            <a:endParaRPr lang="fr-BE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Néerlandais | 1er bloc de bachelier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2018-2019</a:t>
            </a:r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UMONS | FTI-EII | NL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72BF5C-F4A4-4237-AD97-00BC6E0FC6C7}" type="slidenum">
              <a:rPr lang="fr-BE" smtClean="0"/>
              <a:pPr>
                <a:defRPr/>
              </a:pPr>
              <a:t>12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6828359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Significativité uniquement en comparant </a:t>
            </a:r>
            <a:r>
              <a:rPr lang="fr-BE" i="1" dirty="0"/>
              <a:t>par contre</a:t>
            </a:r>
            <a:r>
              <a:rPr lang="fr-BE" i="0" dirty="0"/>
              <a:t> et </a:t>
            </a:r>
            <a:r>
              <a:rPr lang="fr-BE" i="1" dirty="0"/>
              <a:t>mais</a:t>
            </a:r>
            <a:r>
              <a:rPr lang="fr-BE" i="0" dirty="0"/>
              <a:t> : 0,0311</a:t>
            </a:r>
            <a:endParaRPr lang="fr-BE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Néerlandais | 1er bloc de bachelier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2018-2019</a:t>
            </a:r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UMONS | FTI-EII | NL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72BF5C-F4A4-4237-AD97-00BC6E0FC6C7}" type="slidenum">
              <a:rPr lang="fr-BE" smtClean="0"/>
              <a:pPr>
                <a:defRPr/>
              </a:pPr>
              <a:t>13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0079116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Significativité uniquement en comparant </a:t>
            </a:r>
            <a:r>
              <a:rPr lang="fr-BE" i="1" dirty="0"/>
              <a:t>par contre</a:t>
            </a:r>
            <a:r>
              <a:rPr lang="fr-BE" i="0" dirty="0"/>
              <a:t> et </a:t>
            </a:r>
            <a:r>
              <a:rPr lang="fr-BE" i="1" dirty="0"/>
              <a:t>mais</a:t>
            </a:r>
            <a:r>
              <a:rPr lang="fr-BE" i="0" dirty="0"/>
              <a:t> : 0,0311</a:t>
            </a:r>
            <a:endParaRPr lang="fr-BE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Néerlandais | 1er bloc de bachelier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2018-2019</a:t>
            </a:r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UMONS | FTI-EII | NL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72BF5C-F4A4-4237-AD97-00BC6E0FC6C7}" type="slidenum">
              <a:rPr lang="fr-BE" smtClean="0"/>
              <a:pPr>
                <a:defRPr/>
              </a:pPr>
              <a:t>14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8442724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Significativité uniquement en comparant </a:t>
            </a:r>
            <a:r>
              <a:rPr lang="fr-BE" i="1" dirty="0"/>
              <a:t>par contre</a:t>
            </a:r>
            <a:r>
              <a:rPr lang="fr-BE" i="0" dirty="0"/>
              <a:t> et </a:t>
            </a:r>
            <a:r>
              <a:rPr lang="fr-BE" i="1" dirty="0"/>
              <a:t>mais</a:t>
            </a:r>
            <a:r>
              <a:rPr lang="fr-BE" i="0" dirty="0"/>
              <a:t> : 0,0311</a:t>
            </a:r>
            <a:endParaRPr lang="fr-BE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Néerlandais | 1er bloc de bachelier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2018-2019</a:t>
            </a:r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UMONS | FTI-EII | NL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72BF5C-F4A4-4237-AD97-00BC6E0FC6C7}" type="slidenum">
              <a:rPr lang="fr-BE" smtClean="0"/>
              <a:pPr>
                <a:defRPr/>
              </a:pPr>
              <a:t>15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3950433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Il existe aussi l’inversion verbe-sujet pour marquer l’hypothèse-condition « Dussé-je aller </a:t>
            </a:r>
            <a:r>
              <a:rPr lang="fr-BE"/>
              <a:t>la chercher… »</a:t>
            </a:r>
            <a:endParaRPr lang="fr-BE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Néerlandais | 1er bloc de bachelier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2018-2019</a:t>
            </a:r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UMONS | FTI-EII | NL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72BF5C-F4A4-4237-AD97-00BC6E0FC6C7}" type="slidenum">
              <a:rPr lang="fr-BE" smtClean="0"/>
              <a:pPr>
                <a:defRPr/>
              </a:pPr>
              <a:t>16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7531137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Significativité uniquement en comparant </a:t>
            </a:r>
            <a:r>
              <a:rPr lang="fr-BE" i="1" dirty="0"/>
              <a:t>par contre</a:t>
            </a:r>
            <a:r>
              <a:rPr lang="fr-BE" i="0" dirty="0"/>
              <a:t> et </a:t>
            </a:r>
            <a:r>
              <a:rPr lang="fr-BE" i="1" dirty="0"/>
              <a:t>mais</a:t>
            </a:r>
            <a:r>
              <a:rPr lang="fr-BE" i="0" dirty="0"/>
              <a:t> : 0,0311</a:t>
            </a:r>
            <a:endParaRPr lang="fr-BE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Néerlandais | 1er bloc de bachelier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2018-2019</a:t>
            </a:r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UMONS | FTI-EII | NL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72BF5C-F4A4-4237-AD97-00BC6E0FC6C7}" type="slidenum">
              <a:rPr lang="fr-BE" smtClean="0"/>
              <a:pPr>
                <a:defRPr/>
              </a:pPr>
              <a:t>17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867225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Néerlandais | 1er bloc de bachelier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2018-2019</a:t>
            </a:r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UMONS | FTI-EII | NL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72BF5C-F4A4-4237-AD97-00BC6E0FC6C7}" type="slidenum">
              <a:rPr lang="fr-BE" smtClean="0"/>
              <a:pPr>
                <a:defRPr/>
              </a:pPr>
              <a:t>18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884719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Néerlandais | 1er bloc de bachelier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2018-2019</a:t>
            </a:r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UMONS | FTI-EII | NL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72BF5C-F4A4-4237-AD97-00BC6E0FC6C7}" type="slidenum">
              <a:rPr lang="fr-BE" smtClean="0"/>
              <a:pPr>
                <a:defRPr/>
              </a:pPr>
              <a:t>2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679299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Pas oublier de cliquer pour montrer la relation qui nous intéresse le plus.</a:t>
            </a:r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Néerlandais | 1er bloc de bachelier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2018-2019</a:t>
            </a:r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UMONS | FTI-EII | NL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72BF5C-F4A4-4237-AD97-00BC6E0FC6C7}" type="slidenum">
              <a:rPr lang="fr-BE" smtClean="0"/>
              <a:pPr>
                <a:defRPr/>
              </a:pPr>
              <a:t>4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300771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Pas oublier de cliquer pour montrer la relation qui nous intéresse le plus.</a:t>
            </a:r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Néerlandais | 1er bloc de bachelier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2018-2019</a:t>
            </a:r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UMONS | FTI-EII | NL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72BF5C-F4A4-4237-AD97-00BC6E0FC6C7}" type="slidenum">
              <a:rPr lang="fr-BE" smtClean="0"/>
              <a:pPr>
                <a:defRPr/>
              </a:pPr>
              <a:t>5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065472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Fin de la slide : environ 7 minutes 20</a:t>
            </a:r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Néerlandais | 1er bloc de bachelier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2018-2019</a:t>
            </a:r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UMONS | FTI-EII | NL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72BF5C-F4A4-4237-AD97-00BC6E0FC6C7}" type="slidenum">
              <a:rPr lang="fr-BE" smtClean="0"/>
              <a:pPr>
                <a:defRPr/>
              </a:pPr>
              <a:t>6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501007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Stratégies pas de la même pertinence pour tous les connecteurs logiques</a:t>
            </a:r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Néerlandais | 1er bloc de bachelier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2018-2019</a:t>
            </a:r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UMONS | FTI-EII | NL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72BF5C-F4A4-4237-AD97-00BC6E0FC6C7}" type="slidenum">
              <a:rPr lang="fr-BE" smtClean="0"/>
              <a:pPr>
                <a:defRPr/>
              </a:pPr>
              <a:t>8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3674752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D’une langue à l’autre, pour </a:t>
            </a:r>
            <a:r>
              <a:rPr lang="fr-BE" i="1" dirty="0"/>
              <a:t>mais</a:t>
            </a:r>
            <a:r>
              <a:rPr lang="fr-BE" i="0" dirty="0"/>
              <a:t> et </a:t>
            </a:r>
            <a:r>
              <a:rPr lang="fr-BE" i="1" dirty="0"/>
              <a:t>maar</a:t>
            </a:r>
            <a:r>
              <a:rPr lang="fr-BE" i="0" dirty="0"/>
              <a:t>, aucune significativité (P = 1), proportions remarquablement similaires.</a:t>
            </a:r>
            <a:endParaRPr lang="fr-BE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Néerlandais | 1er bloc de bachelier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2018-2019</a:t>
            </a:r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UMONS | FTI-EII | NL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72BF5C-F4A4-4237-AD97-00BC6E0FC6C7}" type="slidenum">
              <a:rPr lang="fr-BE" smtClean="0"/>
              <a:pPr>
                <a:defRPr/>
              </a:pPr>
              <a:t>9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5807769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Pas de significativité, même les deux cases bleues concessives (P = 0,4813).</a:t>
            </a:r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Néerlandais | 1er bloc de bachelier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2018-2019</a:t>
            </a:r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UMONS | FTI-EII | NL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72BF5C-F4A4-4237-AD97-00BC6E0FC6C7}" type="slidenum">
              <a:rPr lang="fr-BE" smtClean="0"/>
              <a:pPr>
                <a:defRPr/>
              </a:pPr>
              <a:t>10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3468759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Aucune significativité entre les catégories, le non-marquage semble donc s’appliquer à toutes les catégories concessives indépendamment du connecteur.</a:t>
            </a:r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Néerlandais | 1er bloc de bachelier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2018-2019</a:t>
            </a:r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UMONS | FTI-EII | NL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72BF5C-F4A4-4237-AD97-00BC6E0FC6C7}" type="slidenum">
              <a:rPr lang="fr-BE" smtClean="0"/>
              <a:pPr>
                <a:defRPr/>
              </a:pPr>
              <a:t>11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126872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85738"/>
            <a:ext cx="17049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475" y="514350"/>
            <a:ext cx="6724650" cy="168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181225" y="3686176"/>
            <a:ext cx="6800850" cy="542924"/>
          </a:xfrm>
        </p:spPr>
        <p:txBody>
          <a:bodyPr>
            <a:noAutofit/>
          </a:bodyPr>
          <a:lstStyle>
            <a:lvl1pPr marL="342900" indent="-342900" algn="ctr">
              <a:buNone/>
              <a:defRPr kumimoji="0" lang="fr-BE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Année d’études</a:t>
            </a:r>
            <a:endParaRPr lang="fr-BE" dirty="0"/>
          </a:p>
        </p:txBody>
      </p:sp>
      <p:sp>
        <p:nvSpPr>
          <p:cNvPr id="15" name="Titre 14"/>
          <p:cNvSpPr>
            <a:spLocks noGrp="1"/>
          </p:cNvSpPr>
          <p:nvPr>
            <p:ph type="title" hasCustomPrompt="1"/>
          </p:nvPr>
        </p:nvSpPr>
        <p:spPr>
          <a:xfrm>
            <a:off x="2181225" y="2370138"/>
            <a:ext cx="6829425" cy="1306512"/>
          </a:xfrm>
        </p:spPr>
        <p:txBody>
          <a:bodyPr>
            <a:noAutofit/>
          </a:bodyPr>
          <a:lstStyle>
            <a:lvl1pPr>
              <a:defRPr kumimoji="0" lang="fr-BE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defRPr>
            </a:lvl1pPr>
          </a:lstStyle>
          <a:p>
            <a:pPr lvl="0"/>
            <a:r>
              <a:rPr lang="fr-FR" dirty="0"/>
              <a:t>Titre du cours</a:t>
            </a:r>
            <a:endParaRPr lang="fr-BE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0"/>
          </p:nvPr>
        </p:nvSpPr>
        <p:spPr>
          <a:xfrm>
            <a:off x="2181225" y="4905375"/>
            <a:ext cx="6781800" cy="457200"/>
          </a:xfrm>
        </p:spPr>
        <p:txBody>
          <a:bodyPr/>
          <a:lstStyle>
            <a:lvl1pPr>
              <a:buNone/>
              <a:defRPr sz="2000"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8" name="Espace réservé du texte 17"/>
          <p:cNvSpPr>
            <a:spLocks noGrp="1"/>
          </p:cNvSpPr>
          <p:nvPr>
            <p:ph type="body" sz="quarter" idx="11" hasCustomPrompt="1"/>
          </p:nvPr>
        </p:nvSpPr>
        <p:spPr>
          <a:xfrm>
            <a:off x="2181225" y="4495800"/>
            <a:ext cx="6791325" cy="409575"/>
          </a:xfrm>
        </p:spPr>
        <p:txBody>
          <a:bodyPr>
            <a:noAutofit/>
          </a:bodyPr>
          <a:lstStyle>
            <a:lvl1pPr algn="ctr">
              <a:buNone/>
              <a:defRPr sz="2800"/>
            </a:lvl1pPr>
          </a:lstStyle>
          <a:p>
            <a:pPr lvl="0"/>
            <a:r>
              <a:rPr lang="fr-FR" dirty="0"/>
              <a:t>2013-2014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25" y="5492132"/>
            <a:ext cx="914400" cy="113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187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 en-desso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" t="20290" r="13968" b="25948"/>
          <a:stretch>
            <a:fillRect/>
          </a:stretch>
        </p:blipFill>
        <p:spPr bwMode="auto">
          <a:xfrm>
            <a:off x="0" y="6580188"/>
            <a:ext cx="91440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8"/>
          <p:cNvSpPr txBox="1">
            <a:spLocks noChangeArrowheads="1"/>
          </p:cNvSpPr>
          <p:nvPr userDrawn="1"/>
        </p:nvSpPr>
        <p:spPr bwMode="auto">
          <a:xfrm>
            <a:off x="-9525" y="6543675"/>
            <a:ext cx="22288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1600" b="1">
                <a:solidFill>
                  <a:srgbClr val="A6A6A6"/>
                </a:solidFill>
              </a:rPr>
              <a:t>Université de Mons</a:t>
            </a:r>
            <a:endParaRPr lang="fr-BE" sz="1600" b="1">
              <a:solidFill>
                <a:srgbClr val="A6A6A6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dirty="0"/>
              <a:t>Cliquez sur l'icône pour ajouter une image</a:t>
            </a:r>
            <a:endParaRPr lang="fr-BE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Espace réservé du numéro de diapositive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840A3-6889-4185-8ED5-D3B3BBE230D7}" type="slidenum">
              <a:rPr lang="fr-BE"/>
              <a:pPr>
                <a:defRPr/>
              </a:pPr>
              <a:t>‹N°›</a:t>
            </a:fld>
            <a:endParaRPr lang="fr-BE" dirty="0"/>
          </a:p>
        </p:txBody>
      </p:sp>
      <p:sp>
        <p:nvSpPr>
          <p:cNvPr id="8" name="Espace réservé du pied de page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BeNeFri - 4 juin 2024 - Nathanaël Stilmant (Université de Mons &amp; Université de Fribourg)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449855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" t="20290" r="13968" b="25948"/>
          <a:stretch>
            <a:fillRect/>
          </a:stretch>
        </p:blipFill>
        <p:spPr bwMode="auto">
          <a:xfrm>
            <a:off x="0" y="6580188"/>
            <a:ext cx="91440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8"/>
          <p:cNvSpPr txBox="1">
            <a:spLocks noChangeArrowheads="1"/>
          </p:cNvSpPr>
          <p:nvPr userDrawn="1"/>
        </p:nvSpPr>
        <p:spPr bwMode="auto">
          <a:xfrm>
            <a:off x="-9525" y="6543675"/>
            <a:ext cx="22288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1600" b="1">
                <a:solidFill>
                  <a:srgbClr val="A6A6A6"/>
                </a:solidFill>
              </a:rPr>
              <a:t>Université de Mons</a:t>
            </a:r>
            <a:endParaRPr lang="fr-BE" sz="1600" b="1">
              <a:solidFill>
                <a:srgbClr val="A6A6A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None/>
              <a:defRPr kumimoji="0" lang="fr-FR" sz="3200" b="0" i="0" u="none" strike="noStrike" kern="1200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defRPr>
            </a:lvl1pPr>
            <a:lvl2pPr marL="180975" indent="-180975">
              <a:buClr>
                <a:srgbClr val="00ABCC"/>
              </a:buClr>
              <a:buFont typeface="Wingdings" pitchFamily="2" charset="2"/>
              <a:buChar char="§"/>
              <a:defRPr kumimoji="0" lang="fr-FR" sz="2400" b="0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defRPr>
            </a:lvl2pPr>
            <a:lvl3pPr marL="447675" indent="-180975">
              <a:buClr>
                <a:srgbClr val="C44C4C"/>
              </a:buClr>
              <a:buFont typeface="Wingdings" pitchFamily="2" charset="2"/>
              <a:buChar char="§"/>
              <a:defRPr kumimoji="0" lang="fr-FR" sz="2000" b="0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defRPr>
            </a:lvl3pPr>
            <a:lvl4pPr marL="714375" indent="-180975">
              <a:buClr>
                <a:schemeClr val="bg1">
                  <a:lumMod val="65000"/>
                </a:schemeClr>
              </a:buClr>
              <a:buFont typeface="Wingdings" pitchFamily="2" charset="2"/>
              <a:buChar char="§"/>
              <a:defRPr sz="1800"/>
            </a:lvl4pPr>
            <a:lvl5pPr marL="990600" indent="-171450">
              <a:buFont typeface="Wingdings" pitchFamily="2" charset="2"/>
              <a:buChar char="§"/>
              <a:defRPr sz="1600"/>
            </a:lvl5pPr>
          </a:lstStyle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11" name="Titre 10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BE" dirty="0"/>
          </a:p>
        </p:txBody>
      </p:sp>
      <p:sp>
        <p:nvSpPr>
          <p:cNvPr id="6" name="Espace réservé du numéro de diapositive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A7DED-1A28-444C-BD51-1FD816ACC28D}" type="slidenum">
              <a:rPr lang="fr-BE"/>
              <a:pPr>
                <a:defRPr/>
              </a:pPr>
              <a:t>‹N°›</a:t>
            </a:fld>
            <a:endParaRPr lang="fr-BE" dirty="0"/>
          </a:p>
        </p:txBody>
      </p:sp>
      <p:sp>
        <p:nvSpPr>
          <p:cNvPr id="7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BeNeFri - 4 juin 2024 - Nathanaël Stilmant (Université de Mons &amp; Université de Fribourg)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76750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n à gauche, 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" t="20290" r="13968" b="25948"/>
          <a:stretch>
            <a:fillRect/>
          </a:stretch>
        </p:blipFill>
        <p:spPr bwMode="auto">
          <a:xfrm>
            <a:off x="0" y="6580188"/>
            <a:ext cx="91440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8"/>
          <p:cNvSpPr txBox="1">
            <a:spLocks noChangeArrowheads="1"/>
          </p:cNvSpPr>
          <p:nvPr userDrawn="1"/>
        </p:nvSpPr>
        <p:spPr bwMode="auto">
          <a:xfrm>
            <a:off x="-9525" y="6543675"/>
            <a:ext cx="22288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1600" b="1">
                <a:solidFill>
                  <a:srgbClr val="A6A6A6"/>
                </a:solidFill>
              </a:rPr>
              <a:t>Université de Mons</a:t>
            </a:r>
            <a:endParaRPr lang="fr-BE" sz="1600" b="1">
              <a:solidFill>
                <a:srgbClr val="A6A6A6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19350" y="274638"/>
            <a:ext cx="6267450" cy="1143000"/>
          </a:xfrm>
        </p:spPr>
        <p:txBody>
          <a:bodyPr>
            <a:noAutofit/>
          </a:bodyPr>
          <a:lstStyle>
            <a:lvl1pPr>
              <a:defRPr kumimoji="0" lang="fr-BE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itchFamily="34" charset="0"/>
                <a:ea typeface="Times New Roman" pitchFamily="18" charset="0"/>
                <a:cs typeface="Arial" pitchFamily="34" charset="0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28875" y="1600200"/>
            <a:ext cx="6257924" cy="4525963"/>
          </a:xfrm>
        </p:spPr>
        <p:txBody>
          <a:bodyPr/>
          <a:lstStyle>
            <a:lvl1pPr>
              <a:buFontTx/>
              <a:buNone/>
              <a:defRPr kumimoji="0" lang="fr-FR" sz="3200" b="0" i="0" u="none" strike="noStrike" kern="1200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defRPr>
            </a:lvl1pPr>
            <a:lvl2pPr marL="180975" indent="-180975">
              <a:buClr>
                <a:srgbClr val="00ABCC"/>
              </a:buClr>
              <a:buFont typeface="Wingdings" pitchFamily="2" charset="2"/>
              <a:buChar char="§"/>
              <a:defRPr kumimoji="0" lang="fr-FR" sz="2400" b="0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defRPr>
            </a:lvl2pPr>
            <a:lvl3pPr marL="447675" indent="-180975">
              <a:buClr>
                <a:srgbClr val="C44C4C"/>
              </a:buClr>
              <a:buFont typeface="Wingdings" pitchFamily="2" charset="2"/>
              <a:buChar char="§"/>
              <a:defRPr kumimoji="0" lang="fr-FR" sz="2000" b="0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defRPr>
            </a:lvl3pPr>
            <a:lvl4pPr marL="714375" indent="-180975">
              <a:buClr>
                <a:schemeClr val="bg1">
                  <a:lumMod val="65000"/>
                </a:schemeClr>
              </a:buClr>
              <a:buFont typeface="Wingdings" pitchFamily="2" charset="2"/>
              <a:buChar char="§"/>
              <a:defRPr sz="1800"/>
            </a:lvl4pPr>
            <a:lvl5pPr marL="990600" indent="-171450">
              <a:buFont typeface="Wingdings" pitchFamily="2" charset="2"/>
              <a:buChar char="§"/>
              <a:defRPr sz="1600"/>
            </a:lvl5pPr>
          </a:lstStyle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12"/>
          </p:nvPr>
        </p:nvSpPr>
        <p:spPr>
          <a:xfrm>
            <a:off x="114300" y="285750"/>
            <a:ext cx="2028825" cy="6057900"/>
          </a:xfrm>
        </p:spPr>
        <p:txBody>
          <a:bodyPr/>
          <a:lstStyle>
            <a:lvl2pPr marL="0" indent="0" algn="l">
              <a:buNone/>
              <a:defRPr sz="1300" b="1" cap="small" baseline="0">
                <a:solidFill>
                  <a:srgbClr val="C44C4C"/>
                </a:solidFill>
                <a:latin typeface="+mn-lt"/>
              </a:defRPr>
            </a:lvl2pPr>
            <a:lvl3pPr marL="0" indent="0">
              <a:buClr>
                <a:srgbClr val="969696"/>
              </a:buClr>
              <a:buFontTx/>
              <a:buNone/>
              <a:defRPr sz="1300" cap="small">
                <a:solidFill>
                  <a:srgbClr val="969696"/>
                </a:solidFill>
                <a:latin typeface="+mn-lt"/>
              </a:defRPr>
            </a:lvl3pPr>
            <a:lvl4pPr marL="180975" indent="-180975">
              <a:buFont typeface="Wingdings" pitchFamily="2" charset="2"/>
              <a:buChar char="§"/>
              <a:defRPr sz="1300" b="1" cap="small">
                <a:solidFill>
                  <a:srgbClr val="C44C4C"/>
                </a:solidFill>
              </a:defRPr>
            </a:lvl4pPr>
            <a:lvl5pPr marL="180975" marR="0" indent="-1809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 sz="1300" cap="small" baseline="0">
                <a:solidFill>
                  <a:srgbClr val="969696"/>
                </a:solidFill>
                <a:latin typeface="+mn-lt"/>
              </a:defRPr>
            </a:lvl5pPr>
            <a:lvl6pPr marL="447675" indent="-228600">
              <a:buFont typeface="Wingdings" pitchFamily="2" charset="2"/>
              <a:buChar char="§"/>
              <a:defRPr sz="1300" b="1" cap="small">
                <a:solidFill>
                  <a:srgbClr val="C44C4C"/>
                </a:solidFill>
              </a:defRPr>
            </a:lvl6pPr>
            <a:lvl7pPr marL="447675" indent="-228600">
              <a:buFont typeface="Wingdings" pitchFamily="2" charset="2"/>
              <a:buChar char="§"/>
              <a:defRPr sz="1300" cap="small">
                <a:solidFill>
                  <a:srgbClr val="969696"/>
                </a:solidFill>
              </a:defRPr>
            </a:lvl7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  <p:sp>
        <p:nvSpPr>
          <p:cNvPr id="7" name="Espace réservé du numéro de diapositive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7A48A-5D6F-421D-A426-7B9446798457}" type="slidenum">
              <a:rPr lang="fr-BE"/>
              <a:pPr>
                <a:defRPr/>
              </a:pPr>
              <a:t>‹N°›</a:t>
            </a:fld>
            <a:endParaRPr lang="fr-BE" dirty="0"/>
          </a:p>
        </p:txBody>
      </p:sp>
      <p:sp>
        <p:nvSpPr>
          <p:cNvPr id="8" name="Espace réservé du pied de page 1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BeNeFri - 4 juin 2024 - Nathanaël Stilmant (Université de Mons &amp; Université de Fribourg)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6130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, 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" t="20290" r="13968" b="25948"/>
          <a:stretch>
            <a:fillRect/>
          </a:stretch>
        </p:blipFill>
        <p:spPr bwMode="auto">
          <a:xfrm>
            <a:off x="0" y="6580188"/>
            <a:ext cx="91440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8"/>
          <p:cNvSpPr txBox="1">
            <a:spLocks noChangeArrowheads="1"/>
          </p:cNvSpPr>
          <p:nvPr userDrawn="1"/>
        </p:nvSpPr>
        <p:spPr bwMode="auto">
          <a:xfrm>
            <a:off x="-9525" y="6543675"/>
            <a:ext cx="22288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1600" b="1">
                <a:solidFill>
                  <a:srgbClr val="A6A6A6"/>
                </a:solidFill>
              </a:rPr>
              <a:t>Université de Mons</a:t>
            </a:r>
            <a:endParaRPr lang="fr-BE" sz="1600" b="1">
              <a:solidFill>
                <a:srgbClr val="A6A6A6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19350" y="274638"/>
            <a:ext cx="6267450" cy="1143000"/>
          </a:xfrm>
        </p:spPr>
        <p:txBody>
          <a:bodyPr>
            <a:noAutofit/>
          </a:bodyPr>
          <a:lstStyle>
            <a:lvl1pPr>
              <a:defRPr kumimoji="0" lang="fr-BE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itchFamily="34" charset="0"/>
                <a:ea typeface="Times New Roman" pitchFamily="18" charset="0"/>
                <a:cs typeface="Arial" pitchFamily="34" charset="0"/>
              </a:defRPr>
            </a:lvl1pPr>
          </a:lstStyle>
          <a:p>
            <a:pPr lvl="0"/>
            <a:r>
              <a:rPr lang="fr-FR"/>
              <a:t>Modifiez le style du titre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28875" y="1600200"/>
            <a:ext cx="6257924" cy="4525963"/>
          </a:xfrm>
        </p:spPr>
        <p:txBody>
          <a:bodyPr/>
          <a:lstStyle>
            <a:lvl1pPr>
              <a:buFontTx/>
              <a:buNone/>
              <a:defRPr kumimoji="0" lang="fr-FR" sz="3200" b="0" i="0" u="none" strike="noStrike" kern="1200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defRPr>
            </a:lvl1pPr>
            <a:lvl2pPr marL="180975" indent="-180975">
              <a:buClr>
                <a:srgbClr val="00ABCC"/>
              </a:buClr>
              <a:buFont typeface="Wingdings" pitchFamily="2" charset="2"/>
              <a:buChar char="§"/>
              <a:defRPr kumimoji="0" lang="fr-FR" sz="2400" b="0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defRPr>
            </a:lvl2pPr>
            <a:lvl3pPr marL="447675" indent="-180975">
              <a:buClr>
                <a:srgbClr val="C44C4C"/>
              </a:buClr>
              <a:buFont typeface="Wingdings" pitchFamily="2" charset="2"/>
              <a:buChar char="§"/>
              <a:defRPr kumimoji="0" lang="fr-FR" sz="2000" b="0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defRPr>
            </a:lvl3pPr>
            <a:lvl4pPr marL="714375" indent="-180975">
              <a:buClr>
                <a:schemeClr val="bg1">
                  <a:lumMod val="65000"/>
                </a:schemeClr>
              </a:buClr>
              <a:buFont typeface="Wingdings" pitchFamily="2" charset="2"/>
              <a:buChar char="§"/>
              <a:defRPr sz="1800"/>
            </a:lvl4pPr>
            <a:lvl5pPr marL="990600" indent="-171450">
              <a:buFont typeface="Wingdings" pitchFamily="2" charset="2"/>
              <a:buChar char="§"/>
              <a:defRPr sz="16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  <p:sp>
        <p:nvSpPr>
          <p:cNvPr id="13" name="Espace réservé pour une image  12"/>
          <p:cNvSpPr>
            <a:spLocks noGrp="1"/>
          </p:cNvSpPr>
          <p:nvPr>
            <p:ph type="pic" sz="quarter" idx="12"/>
          </p:nvPr>
        </p:nvSpPr>
        <p:spPr>
          <a:xfrm>
            <a:off x="1" y="76200"/>
            <a:ext cx="2227496" cy="6515100"/>
          </a:xfrm>
        </p:spPr>
        <p:txBody>
          <a:bodyPr rtlCol="0">
            <a:normAutofit/>
          </a:bodyPr>
          <a:lstStyle/>
          <a:p>
            <a:pPr lvl="0"/>
            <a:r>
              <a:rPr lang="fr-FR" noProof="0"/>
              <a:t>Cliquez sur l'icône pour ajouter une image</a:t>
            </a:r>
            <a:endParaRPr lang="fr-BE" noProof="0" dirty="0"/>
          </a:p>
        </p:txBody>
      </p:sp>
      <p:sp>
        <p:nvSpPr>
          <p:cNvPr id="7" name="Espace réservé du numéro de diapositive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0C169-8203-4640-BA8A-8BF80C08038C}" type="slidenum">
              <a:rPr lang="fr-BE"/>
              <a:pPr>
                <a:defRPr/>
              </a:pPr>
              <a:t>‹N°›</a:t>
            </a:fld>
            <a:endParaRPr lang="fr-BE" dirty="0"/>
          </a:p>
        </p:txBody>
      </p:sp>
      <p:sp>
        <p:nvSpPr>
          <p:cNvPr id="8" name="Espace réservé du pied de page 13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BeNeFri - 4 juin 2024 - Nathanaël Stilmant (Université de Mons &amp; Université de Fribourg)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31523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" t="20290" r="13968" b="25948"/>
          <a:stretch>
            <a:fillRect/>
          </a:stretch>
        </p:blipFill>
        <p:spPr bwMode="auto">
          <a:xfrm>
            <a:off x="0" y="6580188"/>
            <a:ext cx="91440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8"/>
          <p:cNvSpPr txBox="1">
            <a:spLocks noChangeArrowheads="1"/>
          </p:cNvSpPr>
          <p:nvPr userDrawn="1"/>
        </p:nvSpPr>
        <p:spPr bwMode="auto">
          <a:xfrm>
            <a:off x="-9525" y="6543675"/>
            <a:ext cx="22288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1600" b="1">
                <a:solidFill>
                  <a:srgbClr val="A6A6A6"/>
                </a:solidFill>
              </a:rPr>
              <a:t>Université de Mons</a:t>
            </a:r>
            <a:endParaRPr lang="fr-BE" sz="1600" b="1">
              <a:solidFill>
                <a:srgbClr val="A6A6A6"/>
              </a:solidFill>
            </a:endParaRPr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BE" dirty="0"/>
          </a:p>
        </p:txBody>
      </p:sp>
      <p:sp>
        <p:nvSpPr>
          <p:cNvPr id="16" name="Espace réservé du contenu 15"/>
          <p:cNvSpPr>
            <a:spLocks noGrp="1"/>
          </p:cNvSpPr>
          <p:nvPr>
            <p:ph sz="quarter" idx="12"/>
          </p:nvPr>
        </p:nvSpPr>
        <p:spPr>
          <a:xfrm>
            <a:off x="466725" y="1609725"/>
            <a:ext cx="4057650" cy="4514850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kumimoji="0" lang="fr-FR" sz="2400" b="0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defRPr>
            </a:lvl2pPr>
            <a:lvl3pPr>
              <a:defRPr kumimoji="0" lang="fr-FR" sz="2000" b="0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defRPr>
            </a:lvl3pPr>
            <a:lvl4pPr>
              <a:defRPr lang="fr-FR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lang="fr-B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  <p:sp>
        <p:nvSpPr>
          <p:cNvPr id="17" name="Espace réservé du contenu 15"/>
          <p:cNvSpPr>
            <a:spLocks noGrp="1"/>
          </p:cNvSpPr>
          <p:nvPr>
            <p:ph sz="quarter" idx="13"/>
          </p:nvPr>
        </p:nvSpPr>
        <p:spPr>
          <a:xfrm>
            <a:off x="4638675" y="1609725"/>
            <a:ext cx="4057650" cy="4514850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kumimoji="0" lang="fr-FR" sz="2400" b="0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defRPr>
            </a:lvl2pPr>
            <a:lvl3pPr>
              <a:defRPr kumimoji="0" lang="fr-FR" sz="2000" b="0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defRPr>
            </a:lvl3pPr>
            <a:lvl4pPr>
              <a:defRPr lang="fr-FR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lang="fr-B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  <p:sp>
        <p:nvSpPr>
          <p:cNvPr id="7" name="Espace réservé du numéro de diapositive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4B060-E0A8-4F34-89EB-7FB041174D23}" type="slidenum">
              <a:rPr lang="fr-BE"/>
              <a:pPr>
                <a:defRPr/>
              </a:pPr>
              <a:t>‹N°›</a:t>
            </a:fld>
            <a:endParaRPr lang="fr-BE" dirty="0"/>
          </a:p>
        </p:txBody>
      </p:sp>
      <p:sp>
        <p:nvSpPr>
          <p:cNvPr id="8" name="Espace réservé du pied de page 1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BeNeFri - 4 juin 2024 - Nathanaël Stilmant (Université de Mons &amp; Université de Fribourg)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15380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" t="20290" r="13968" b="25948"/>
          <a:stretch>
            <a:fillRect/>
          </a:stretch>
        </p:blipFill>
        <p:spPr bwMode="auto">
          <a:xfrm>
            <a:off x="0" y="6580188"/>
            <a:ext cx="91440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oneTexte 8"/>
          <p:cNvSpPr txBox="1">
            <a:spLocks noChangeArrowheads="1"/>
          </p:cNvSpPr>
          <p:nvPr userDrawn="1"/>
        </p:nvSpPr>
        <p:spPr bwMode="auto">
          <a:xfrm>
            <a:off x="-9525" y="6543675"/>
            <a:ext cx="22288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1600" b="1">
                <a:solidFill>
                  <a:srgbClr val="A6A6A6"/>
                </a:solidFill>
              </a:rPr>
              <a:t>Université de Mons</a:t>
            </a:r>
            <a:endParaRPr lang="fr-BE" sz="1600" b="1">
              <a:solidFill>
                <a:srgbClr val="A6A6A6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0" indent="0">
              <a:buNone/>
              <a:defRPr sz="2400"/>
            </a:lvl1pPr>
            <a:lvl2pPr>
              <a:defRPr kumimoji="0" lang="fr-FR" sz="2000" b="0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defRPr>
            </a:lvl2pPr>
            <a:lvl3pPr>
              <a:defRPr kumimoji="0" lang="fr-FR" sz="1800" b="0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defRPr>
            </a:lvl3pPr>
            <a:lvl4pPr>
              <a:defRPr lang="fr-FR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lang="fr-B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marL="0" indent="0">
              <a:buNone/>
              <a:defRPr sz="2400"/>
            </a:lvl1pPr>
            <a:lvl2pPr>
              <a:defRPr kumimoji="0" lang="fr-FR" sz="2000" b="0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defRPr>
            </a:lvl2pPr>
            <a:lvl3pPr>
              <a:defRPr kumimoji="0" lang="fr-FR" sz="1800" b="0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defRPr>
            </a:lvl3pPr>
            <a:lvl4pPr>
              <a:defRPr lang="fr-FR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lang="fr-B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  <p:sp>
        <p:nvSpPr>
          <p:cNvPr id="9" name="Espace réservé du numéro de diapositive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37564-6157-4F15-AFA8-C56DB9DC33F3}" type="slidenum">
              <a:rPr lang="fr-BE"/>
              <a:pPr>
                <a:defRPr/>
              </a:pPr>
              <a:t>‹N°›</a:t>
            </a:fld>
            <a:endParaRPr lang="fr-BE" dirty="0"/>
          </a:p>
        </p:txBody>
      </p:sp>
      <p:sp>
        <p:nvSpPr>
          <p:cNvPr id="10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BeNeFri - 4 juin 2024 - Nathanaël Stilmant (Université de Mons &amp; Université de Fribourg)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1194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" t="20290" r="13968" b="25948"/>
          <a:stretch>
            <a:fillRect/>
          </a:stretch>
        </p:blipFill>
        <p:spPr bwMode="auto">
          <a:xfrm>
            <a:off x="0" y="6580188"/>
            <a:ext cx="91440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8"/>
          <p:cNvSpPr txBox="1">
            <a:spLocks noChangeArrowheads="1"/>
          </p:cNvSpPr>
          <p:nvPr userDrawn="1"/>
        </p:nvSpPr>
        <p:spPr bwMode="auto">
          <a:xfrm>
            <a:off x="-9525" y="6543675"/>
            <a:ext cx="22288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1600" b="1">
                <a:solidFill>
                  <a:srgbClr val="A6A6A6"/>
                </a:solidFill>
              </a:rPr>
              <a:t>Université de Mons</a:t>
            </a:r>
            <a:endParaRPr lang="fr-BE" sz="1600" b="1">
              <a:solidFill>
                <a:srgbClr val="A6A6A6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BE" dirty="0"/>
          </a:p>
        </p:txBody>
      </p:sp>
      <p:sp>
        <p:nvSpPr>
          <p:cNvPr id="5" name="Espace réservé du numéro de diapositive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5BF88-F531-4941-BDC1-1CE265FF58D5}" type="slidenum">
              <a:rPr lang="fr-BE"/>
              <a:pPr>
                <a:defRPr/>
              </a:pPr>
              <a:t>‹N°›</a:t>
            </a:fld>
            <a:endParaRPr lang="fr-BE" dirty="0"/>
          </a:p>
        </p:txBody>
      </p:sp>
      <p:sp>
        <p:nvSpPr>
          <p:cNvPr id="6" name="Espace réservé du pied de page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BeNeFri - 4 juin 2024 - Nathanaël Stilmant (Université de Mons &amp; Université de Fribourg)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23367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" t="20290" r="13968" b="25948"/>
          <a:stretch>
            <a:fillRect/>
          </a:stretch>
        </p:blipFill>
        <p:spPr bwMode="auto">
          <a:xfrm>
            <a:off x="0" y="6580188"/>
            <a:ext cx="91440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8"/>
          <p:cNvSpPr txBox="1">
            <a:spLocks noChangeArrowheads="1"/>
          </p:cNvSpPr>
          <p:nvPr userDrawn="1"/>
        </p:nvSpPr>
        <p:spPr bwMode="auto">
          <a:xfrm>
            <a:off x="-9525" y="6543675"/>
            <a:ext cx="22288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1600" b="1">
                <a:solidFill>
                  <a:srgbClr val="A6A6A6"/>
                </a:solidFill>
              </a:rPr>
              <a:t>Université de Mons</a:t>
            </a:r>
            <a:endParaRPr lang="fr-BE" sz="1600" b="1">
              <a:solidFill>
                <a:srgbClr val="A6A6A6"/>
              </a:solidFill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3C0D8-0916-4A97-88A7-BE22BC098911}" type="slidenum">
              <a:rPr lang="fr-BE"/>
              <a:pPr>
                <a:defRPr/>
              </a:pPr>
              <a:t>‹N°›</a:t>
            </a:fld>
            <a:endParaRPr lang="fr-BE" dirty="0"/>
          </a:p>
        </p:txBody>
      </p:sp>
      <p:sp>
        <p:nvSpPr>
          <p:cNvPr id="5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BeNeFri - 4 juin 2024 - Nathanaël Stilmant (Université de Mons &amp; Université de Fribourg)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03046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 à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" t="20290" r="13968" b="25948"/>
          <a:stretch>
            <a:fillRect/>
          </a:stretch>
        </p:blipFill>
        <p:spPr bwMode="auto">
          <a:xfrm>
            <a:off x="0" y="6580188"/>
            <a:ext cx="91440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8"/>
          <p:cNvSpPr txBox="1">
            <a:spLocks noChangeArrowheads="1"/>
          </p:cNvSpPr>
          <p:nvPr userDrawn="1"/>
        </p:nvSpPr>
        <p:spPr bwMode="auto">
          <a:xfrm>
            <a:off x="-9525" y="6543675"/>
            <a:ext cx="22288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1600" b="1">
                <a:solidFill>
                  <a:srgbClr val="A6A6A6"/>
                </a:solidFill>
              </a:rPr>
              <a:t>Université de Mons</a:t>
            </a:r>
            <a:endParaRPr lang="fr-BE" sz="1600" b="1">
              <a:solidFill>
                <a:srgbClr val="A6A6A6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marL="0" indent="0">
              <a:buNone/>
              <a:defRPr sz="3200"/>
            </a:lvl1pPr>
            <a:lvl2pPr>
              <a:defRPr kumimoji="0" lang="fr-FR" sz="2400" b="0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defRPr>
            </a:lvl2pPr>
            <a:lvl3pPr>
              <a:defRPr kumimoji="0" lang="fr-FR" sz="2000" b="0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defRPr>
            </a:lvl3pPr>
            <a:lvl4pPr>
              <a:defRPr lang="fr-FR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lang="fr-B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Espace réservé du numéro de diapositive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13D3D-9436-416D-8509-19E544BBD09A}" type="slidenum">
              <a:rPr lang="fr-BE"/>
              <a:pPr>
                <a:defRPr/>
              </a:pPr>
              <a:t>‹N°›</a:t>
            </a:fld>
            <a:endParaRPr lang="fr-BE" dirty="0"/>
          </a:p>
        </p:txBody>
      </p:sp>
      <p:sp>
        <p:nvSpPr>
          <p:cNvPr id="8" name="Espace réservé du pied de page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BeNeFri - 4 juin 2024 - Nathanaël Stilmant (Université de Mons &amp; Université de Fribourg)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65302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1028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" t="20290" r="13968" b="25948"/>
          <a:stretch>
            <a:fillRect/>
          </a:stretch>
        </p:blipFill>
        <p:spPr bwMode="auto">
          <a:xfrm>
            <a:off x="0" y="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" t="20290" r="13968" b="25948"/>
          <a:stretch>
            <a:fillRect/>
          </a:stretch>
        </p:blipFill>
        <p:spPr bwMode="auto">
          <a:xfrm>
            <a:off x="0" y="6780213"/>
            <a:ext cx="9144000" cy="7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>
          <a:xfrm>
            <a:off x="2228850" y="6581775"/>
            <a:ext cx="64008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BeNeFri - 4 juin 2024 - Nathanaël Stilmant (Université de Mons &amp; Université de Fribourg)</a:t>
            </a:r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8629650" y="6580188"/>
            <a:ext cx="514350" cy="277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4ED8BB-B4D0-4FB9-B35E-DCCD291DA905}" type="slidenum">
              <a:rPr lang="fr-BE"/>
              <a:pPr>
                <a:defRPr/>
              </a:pPr>
              <a:t>‹N°›</a:t>
            </a:fld>
            <a:endParaRPr lang="fr-B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80" r:id="rId2"/>
    <p:sldLayoutId id="2147483781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fr-BE" sz="4400" b="1" kern="1200" dirty="0">
          <a:solidFill>
            <a:schemeClr val="accent2"/>
          </a:solidFill>
          <a:latin typeface="Calibri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Calibri" pitchFamily="34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Calibri" pitchFamily="34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Calibri" pitchFamily="34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Calibri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44C4C"/>
          </a:solidFill>
          <a:latin typeface="Calibri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44C4C"/>
          </a:solidFill>
          <a:latin typeface="Calibri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44C4C"/>
          </a:solidFill>
          <a:latin typeface="Calibri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44C4C"/>
          </a:solidFill>
          <a:latin typeface="Calibri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lang="fr-FR" sz="3200" kern="1200" dirty="0">
          <a:solidFill>
            <a:srgbClr val="808080"/>
          </a:solidFill>
          <a:latin typeface="Calibri" pitchFamily="34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lang="fr-FR" sz="2400" kern="1200" dirty="0">
          <a:solidFill>
            <a:schemeClr val="tx1"/>
          </a:solidFill>
          <a:latin typeface="Calibri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lang="fr-FR" sz="2000" kern="1200" dirty="0">
          <a:solidFill>
            <a:schemeClr val="tx1"/>
          </a:solidFill>
          <a:latin typeface="Calibri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lang="fr-BE" sz="2000" kern="1200" dirty="0">
          <a:solidFill>
            <a:schemeClr val="tx1"/>
          </a:solidFill>
          <a:latin typeface="+mn-lt"/>
          <a:ea typeface="+mn-ea"/>
          <a:cs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lang="fr-BE" sz="2000" kern="1200" dirty="0">
          <a:solidFill>
            <a:schemeClr val="tx1"/>
          </a:solidFill>
          <a:latin typeface="+mn-lt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mailto:534825@umons.ac.be" TargetMode="Externa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cyclogram.fr/notx/032/032_Notice.php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Grp="1"/>
          </p:cNvSpPr>
          <p:nvPr>
            <p:ph type="subTitle" idx="1"/>
          </p:nvPr>
        </p:nvSpPr>
        <p:spPr>
          <a:xfrm>
            <a:off x="11686" y="2951450"/>
            <a:ext cx="9120628" cy="944140"/>
          </a:xfrm>
          <a:noFill/>
        </p:spPr>
        <p:txBody>
          <a:bodyPr/>
          <a:lstStyle/>
          <a:p>
            <a:pPr marL="0" indent="0">
              <a:buNone/>
            </a:pPr>
            <a:r>
              <a:rPr lang="fr-FR" sz="3600" b="1" dirty="0">
                <a:solidFill>
                  <a:schemeClr val="tx1"/>
                </a:solidFill>
              </a:rPr>
              <a:t> Le non-marquage comme stratégie traductive des connecteurs logiques (d'opposition)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E609C50-CC38-9F57-EAEE-82D3994124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81100" y="4496806"/>
            <a:ext cx="6781800" cy="457200"/>
          </a:xfrm>
        </p:spPr>
        <p:txBody>
          <a:bodyPr/>
          <a:lstStyle/>
          <a:p>
            <a:pPr algn="ctr"/>
            <a:r>
              <a:rPr lang="fr-BE" sz="2400" dirty="0"/>
              <a:t>Nathanaël Stilmant (</a:t>
            </a:r>
            <a:r>
              <a:rPr lang="fr-BE" sz="2400" dirty="0">
                <a:hlinkClick r:id="rId3"/>
              </a:rPr>
              <a:t>534825@umons.ac.be</a:t>
            </a:r>
            <a:r>
              <a:rPr lang="fr-BE" sz="2400" dirty="0"/>
              <a:t>)</a:t>
            </a:r>
          </a:p>
          <a:p>
            <a:pPr algn="ctr"/>
            <a:endParaRPr lang="fr-BE" sz="2400" dirty="0"/>
          </a:p>
        </p:txBody>
      </p:sp>
      <p:pic>
        <p:nvPicPr>
          <p:cNvPr id="1026" name="Picture 2" descr="Pins Switzerland-Belgium">
            <a:extLst>
              <a:ext uri="{FF2B5EF4-FFF2-40B4-BE49-F238E27FC236}">
                <a16:creationId xmlns:a16="http://schemas.microsoft.com/office/drawing/2014/main" id="{C6D4FB00-15BE-D07E-7AC2-CC0FC415FE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30" y="4406672"/>
            <a:ext cx="705388" cy="564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University of Bern - Wikipedia">
            <a:extLst>
              <a:ext uri="{FF2B5EF4-FFF2-40B4-BE49-F238E27FC236}">
                <a16:creationId xmlns:a16="http://schemas.microsoft.com/office/drawing/2014/main" id="{5131F367-B281-B805-3F31-21FE8C5919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993" t="13650" r="3809" b="14127"/>
          <a:stretch/>
        </p:blipFill>
        <p:spPr bwMode="auto">
          <a:xfrm>
            <a:off x="4147206" y="5233695"/>
            <a:ext cx="2185040" cy="1358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Universität Neuenburg – Wikipedia">
            <a:extLst>
              <a:ext uri="{FF2B5EF4-FFF2-40B4-BE49-F238E27FC236}">
                <a16:creationId xmlns:a16="http://schemas.microsoft.com/office/drawing/2014/main" id="{B52B721D-E014-D0CD-4538-C7E494FEB1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43" y="5233695"/>
            <a:ext cx="2098854" cy="1341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4AACA534-AAB2-C6EB-20BF-BC5C3867384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1002443"/>
            <a:ext cx="1034566" cy="1218275"/>
          </a:xfrm>
          <a:prstGeom prst="rect">
            <a:avLst/>
          </a:prstGeom>
        </p:spPr>
      </p:pic>
      <p:pic>
        <p:nvPicPr>
          <p:cNvPr id="7" name="Picture 4" descr="Doctorant/e au Département de français de l'Université de Fribourg">
            <a:extLst>
              <a:ext uri="{FF2B5EF4-FFF2-40B4-BE49-F238E27FC236}">
                <a16:creationId xmlns:a16="http://schemas.microsoft.com/office/drawing/2014/main" id="{90E61A7F-B7F2-309D-F014-DDAF59A116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38" t="11015" r="1946" b="13506"/>
          <a:stretch/>
        </p:blipFill>
        <p:spPr bwMode="auto">
          <a:xfrm>
            <a:off x="1048667" y="5356497"/>
            <a:ext cx="3382408" cy="1235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Doctorant/e au Département de français de l'Université de Fribourg">
            <a:extLst>
              <a:ext uri="{FF2B5EF4-FFF2-40B4-BE49-F238E27FC236}">
                <a16:creationId xmlns:a16="http://schemas.microsoft.com/office/drawing/2014/main" id="{0A760DA0-32BB-9E02-3DE3-2718B6DCE2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" t="11015" r="73860" b="13506"/>
          <a:stretch/>
        </p:blipFill>
        <p:spPr bwMode="auto">
          <a:xfrm>
            <a:off x="23372" y="5440534"/>
            <a:ext cx="1065367" cy="1153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ous les cours | UMONS">
            <a:extLst>
              <a:ext uri="{FF2B5EF4-FFF2-40B4-BE49-F238E27FC236}">
                <a16:creationId xmlns:a16="http://schemas.microsoft.com/office/drawing/2014/main" id="{D16F110F-BEE6-B6C5-AA47-0B933FE28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667" y="1131958"/>
            <a:ext cx="1115786" cy="95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Pins Switzerland-Belgium">
            <a:extLst>
              <a:ext uri="{FF2B5EF4-FFF2-40B4-BE49-F238E27FC236}">
                <a16:creationId xmlns:a16="http://schemas.microsoft.com/office/drawing/2014/main" id="{55DCC96E-1900-9E35-0464-3BCE7745E0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739" y="4385907"/>
            <a:ext cx="705388" cy="564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6EF74482-0F81-B26C-824E-01BDC077A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0086"/>
            <a:ext cx="8229600" cy="4896078"/>
          </a:xfrm>
        </p:spPr>
        <p:txBody>
          <a:bodyPr/>
          <a:lstStyle/>
          <a:p>
            <a:pPr marL="0" indent="0" algn="just"/>
            <a:r>
              <a:rPr lang="fr-BE" dirty="0"/>
              <a:t>3.1. Prévalence du non-marquage</a:t>
            </a:r>
            <a:endParaRPr lang="fr-BE" sz="2800" dirty="0"/>
          </a:p>
          <a:p>
            <a:pPr marL="0" indent="0" algn="just"/>
            <a:endParaRPr lang="fr-BE" sz="2800" dirty="0"/>
          </a:p>
          <a:p>
            <a:pPr algn="just"/>
            <a:endParaRPr lang="fr-BE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7E7F8CC6-6149-F02F-DEC1-8D615E3CE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3. Résultats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E43760A-CF6B-8EB9-A9F8-71DA83C4BB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A7DED-1A28-444C-BD51-1FD816ACC28D}" type="slidenum">
              <a:rPr lang="fr-BE" smtClean="0"/>
              <a:pPr>
                <a:defRPr/>
              </a:pPr>
              <a:t>10</a:t>
            </a:fld>
            <a:endParaRPr lang="fr-BE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EE7AB5-7674-8E61-1E3D-B67D1239E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BeNeFri - 4 juin 2024 - Nathanaël Stilmant (Université de Mons &amp; Université de Fribourg)</a:t>
            </a:r>
            <a:endParaRPr lang="fr-BE" dirty="0"/>
          </a:p>
        </p:txBody>
      </p:sp>
      <p:graphicFrame>
        <p:nvGraphicFramePr>
          <p:cNvPr id="8" name="Graphique 7">
            <a:extLst>
              <a:ext uri="{FF2B5EF4-FFF2-40B4-BE49-F238E27FC236}">
                <a16:creationId xmlns:a16="http://schemas.microsoft.com/office/drawing/2014/main" id="{64A9243E-9893-F6BF-9CA0-3B05037624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87511633"/>
              </p:ext>
            </p:extLst>
          </p:nvPr>
        </p:nvGraphicFramePr>
        <p:xfrm>
          <a:off x="400050" y="1871662"/>
          <a:ext cx="8286750" cy="4507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05234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6EF74482-0F81-B26C-824E-01BDC077A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0086"/>
            <a:ext cx="8229600" cy="4896078"/>
          </a:xfrm>
        </p:spPr>
        <p:txBody>
          <a:bodyPr/>
          <a:lstStyle/>
          <a:p>
            <a:pPr marL="0" indent="0" algn="just"/>
            <a:r>
              <a:rPr lang="fr-BE" dirty="0"/>
              <a:t>3.1. Prévalence du non-marquage</a:t>
            </a:r>
            <a:endParaRPr lang="fr-BE" sz="2800" dirty="0"/>
          </a:p>
          <a:p>
            <a:pPr marL="0" indent="0" algn="just"/>
            <a:endParaRPr lang="fr-BE" sz="2800" dirty="0"/>
          </a:p>
          <a:p>
            <a:pPr algn="just"/>
            <a:endParaRPr lang="fr-BE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7E7F8CC6-6149-F02F-DEC1-8D615E3CE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3. Résultats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E43760A-CF6B-8EB9-A9F8-71DA83C4BB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A7DED-1A28-444C-BD51-1FD816ACC28D}" type="slidenum">
              <a:rPr lang="fr-BE" smtClean="0"/>
              <a:pPr>
                <a:defRPr/>
              </a:pPr>
              <a:t>11</a:t>
            </a:fld>
            <a:endParaRPr lang="fr-BE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EE7AB5-7674-8E61-1E3D-B67D1239E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BeNeFri - 4 juin 2024 - Nathanaël Stilmant (Université de Mons &amp; Université de Fribourg)</a:t>
            </a:r>
            <a:endParaRPr lang="fr-BE" dirty="0"/>
          </a:p>
        </p:txBody>
      </p:sp>
      <p:graphicFrame>
        <p:nvGraphicFramePr>
          <p:cNvPr id="8" name="Graphique 7">
            <a:extLst>
              <a:ext uri="{FF2B5EF4-FFF2-40B4-BE49-F238E27FC236}">
                <a16:creationId xmlns:a16="http://schemas.microsoft.com/office/drawing/2014/main" id="{64A9243E-9893-F6BF-9CA0-3B05037624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391041"/>
              </p:ext>
            </p:extLst>
          </p:nvPr>
        </p:nvGraphicFramePr>
        <p:xfrm>
          <a:off x="400050" y="1871662"/>
          <a:ext cx="8286750" cy="4507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392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6EF74482-0F81-B26C-824E-01BDC077A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0086"/>
            <a:ext cx="8229600" cy="4896078"/>
          </a:xfrm>
        </p:spPr>
        <p:txBody>
          <a:bodyPr/>
          <a:lstStyle/>
          <a:p>
            <a:pPr marL="0" indent="0" algn="just"/>
            <a:r>
              <a:rPr lang="fr-BE" dirty="0"/>
              <a:t>3.1. Prévalence du non-marquage</a:t>
            </a:r>
            <a:endParaRPr lang="fr-BE" sz="2800" dirty="0"/>
          </a:p>
          <a:p>
            <a:pPr marL="0" indent="0" algn="just"/>
            <a:endParaRPr lang="fr-BE" sz="2800" dirty="0"/>
          </a:p>
          <a:p>
            <a:pPr algn="just"/>
            <a:endParaRPr lang="fr-BE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7E7F8CC6-6149-F02F-DEC1-8D615E3CE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3. Résultats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E43760A-CF6B-8EB9-A9F8-71DA83C4BB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A7DED-1A28-444C-BD51-1FD816ACC28D}" type="slidenum">
              <a:rPr lang="fr-BE" smtClean="0"/>
              <a:pPr>
                <a:defRPr/>
              </a:pPr>
              <a:t>12</a:t>
            </a:fld>
            <a:endParaRPr lang="fr-BE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EE7AB5-7674-8E61-1E3D-B67D1239E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BeNeFri - 4 juin 2024 - Nathanaël Stilmant (Université de Mons &amp; Université de Fribourg)</a:t>
            </a:r>
            <a:endParaRPr lang="fr-BE" dirty="0"/>
          </a:p>
        </p:txBody>
      </p:sp>
      <p:graphicFrame>
        <p:nvGraphicFramePr>
          <p:cNvPr id="8" name="Graphique 7">
            <a:extLst>
              <a:ext uri="{FF2B5EF4-FFF2-40B4-BE49-F238E27FC236}">
                <a16:creationId xmlns:a16="http://schemas.microsoft.com/office/drawing/2014/main" id="{64A9243E-9893-F6BF-9CA0-3B05037624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7246963"/>
              </p:ext>
            </p:extLst>
          </p:nvPr>
        </p:nvGraphicFramePr>
        <p:xfrm>
          <a:off x="400050" y="1871662"/>
          <a:ext cx="8286750" cy="4507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85357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6EF74482-0F81-B26C-824E-01BDC077A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0086"/>
            <a:ext cx="8229600" cy="4896078"/>
          </a:xfrm>
        </p:spPr>
        <p:txBody>
          <a:bodyPr/>
          <a:lstStyle/>
          <a:p>
            <a:pPr marL="0" indent="0" algn="just"/>
            <a:r>
              <a:rPr lang="fr-BE" dirty="0"/>
              <a:t>3.2. Exemples concrets et cas problématiques</a:t>
            </a:r>
          </a:p>
          <a:p>
            <a:pPr marL="0" indent="0" algn="just"/>
            <a:endParaRPr lang="fr-BE" sz="2800" dirty="0"/>
          </a:p>
          <a:p>
            <a:pPr marL="0" indent="0" algn="just"/>
            <a:r>
              <a:rPr lang="fr-BE" sz="2800" dirty="0"/>
              <a:t>Un non-marquage traductif « heureux » = relation oppositive de base facilement </a:t>
            </a:r>
            <a:r>
              <a:rPr lang="fr-BE" sz="2800" dirty="0" err="1"/>
              <a:t>inférable</a:t>
            </a:r>
            <a:endParaRPr lang="fr-BE" sz="2800" dirty="0"/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algn="just"/>
            <a:endParaRPr lang="fr-BE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7E7F8CC6-6149-F02F-DEC1-8D615E3CE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3. Résultats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E43760A-CF6B-8EB9-A9F8-71DA83C4BB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A7DED-1A28-444C-BD51-1FD816ACC28D}" type="slidenum">
              <a:rPr lang="fr-BE" smtClean="0"/>
              <a:pPr>
                <a:defRPr/>
              </a:pPr>
              <a:t>13</a:t>
            </a:fld>
            <a:endParaRPr lang="fr-BE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EE7AB5-7674-8E61-1E3D-B67D1239E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BeNeFri - 4 juin 2024 - Nathanaël Stilmant (Université de Mons &amp; Université de Fribourg)</a:t>
            </a:r>
            <a:endParaRPr lang="fr-BE" dirty="0"/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BCFA2E7D-44FE-4C0B-075F-DB914A207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205179"/>
              </p:ext>
            </p:extLst>
          </p:nvPr>
        </p:nvGraphicFramePr>
        <p:xfrm>
          <a:off x="457200" y="3780972"/>
          <a:ext cx="82296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743889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400" b="1" i="1" u="sng" dirty="0"/>
                        <a:t>Même si </a:t>
                      </a:r>
                      <a:r>
                        <a:rPr lang="fr-FR" sz="2400" b="0" dirty="0"/>
                        <a:t>vous suivez les meilleurs conseils, vous n'aurez pas pour autant la garantie de ne pas être licencié.</a:t>
                      </a:r>
                      <a:endParaRPr lang="fr-BE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500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/>
                        <a:t>Het beste advies volgen biedt geen garantie dat u niet ontslagen zult worden.</a:t>
                      </a:r>
                      <a:endParaRPr lang="fr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3989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Symbol" panose="05050102010706020507" pitchFamily="18" charset="2"/>
                        <a:buChar char="Þ"/>
                      </a:pPr>
                      <a:r>
                        <a:rPr lang="fr-FR" sz="2400" i="1" dirty="0"/>
                        <a:t>« Suivre les meilleurs conseils </a:t>
                      </a:r>
                      <a:r>
                        <a:rPr lang="fr-FR" sz="2400" b="1" i="1" u="sng" dirty="0"/>
                        <a:t>ne garantit pas</a:t>
                      </a:r>
                      <a:r>
                        <a:rPr lang="fr-FR" sz="2400" b="1" i="1" u="none" dirty="0"/>
                        <a:t> </a:t>
                      </a:r>
                      <a:r>
                        <a:rPr lang="fr-FR" sz="2400" i="1" dirty="0"/>
                        <a:t>que vous ne serez pas licencié. » (</a:t>
                      </a:r>
                      <a:r>
                        <a:rPr lang="fr-FR" sz="2400" i="1" dirty="0" err="1"/>
                        <a:t>Deepl</a:t>
                      </a:r>
                      <a:r>
                        <a:rPr lang="fr-FR" sz="2400" i="1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024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712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6EF74482-0F81-B26C-824E-01BDC077A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0085"/>
            <a:ext cx="8229600" cy="5203371"/>
          </a:xfrm>
        </p:spPr>
        <p:txBody>
          <a:bodyPr/>
          <a:lstStyle/>
          <a:p>
            <a:pPr marL="0" indent="0" algn="just"/>
            <a:r>
              <a:rPr lang="fr-BE" dirty="0"/>
              <a:t>3.2. Exemples concrets et cas problématiques</a:t>
            </a:r>
          </a:p>
          <a:p>
            <a:pPr marL="0" indent="0" algn="just"/>
            <a:endParaRPr lang="fr-BE" sz="2800" dirty="0"/>
          </a:p>
          <a:p>
            <a:pPr marL="0" indent="0" algn="just"/>
            <a:r>
              <a:rPr lang="fr-BE" sz="2800" dirty="0"/>
              <a:t>Parfois, le sens inféré est différent du sens oppositif originel</a:t>
            </a:r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marL="457200" indent="-457200" algn="just">
              <a:buFont typeface="Symbol" panose="05050102010706020507" pitchFamily="18" charset="2"/>
              <a:buChar char="Þ"/>
            </a:pPr>
            <a:r>
              <a:rPr lang="fr-BE" sz="2800" dirty="0"/>
              <a:t>Concession devenue cause ?</a:t>
            </a:r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algn="just"/>
            <a:endParaRPr lang="fr-BE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7E7F8CC6-6149-F02F-DEC1-8D615E3CE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3. Résultats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E43760A-CF6B-8EB9-A9F8-71DA83C4BB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A7DED-1A28-444C-BD51-1FD816ACC28D}" type="slidenum">
              <a:rPr lang="fr-BE" smtClean="0"/>
              <a:pPr>
                <a:defRPr/>
              </a:pPr>
              <a:t>14</a:t>
            </a:fld>
            <a:endParaRPr lang="fr-BE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EE7AB5-7674-8E61-1E3D-B67D1239E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BeNeFri - 4 juin 2024 - Nathanaël Stilmant (Université de Mons &amp; Université de Fribourg)</a:t>
            </a:r>
            <a:endParaRPr lang="fr-BE" dirty="0"/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BCFA2E7D-44FE-4C0B-075F-DB914A207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437456"/>
              </p:ext>
            </p:extLst>
          </p:nvPr>
        </p:nvGraphicFramePr>
        <p:xfrm>
          <a:off x="457200" y="3429000"/>
          <a:ext cx="82296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743889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2400" b="0" dirty="0"/>
                        <a:t>« Beaucoup d'excitation, </a:t>
                      </a:r>
                      <a:r>
                        <a:rPr lang="fr-FR" sz="2400" b="1" i="1" u="sng" dirty="0"/>
                        <a:t>même si </a:t>
                      </a:r>
                      <a:r>
                        <a:rPr lang="fr-FR" sz="2400" b="0" dirty="0"/>
                        <a:t>la part d'inconnu est grande. »</a:t>
                      </a:r>
                      <a:endParaRPr lang="fr-BE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500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/>
                        <a:t>"Ik vind het heel spannend; </a:t>
                      </a:r>
                      <a:r>
                        <a:rPr lang="fr-FR" sz="2400" dirty="0"/>
                        <a:t>∅</a:t>
                      </a:r>
                      <a:r>
                        <a:rPr lang="nl-NL" sz="2400" dirty="0"/>
                        <a:t> de factor van het onbekende is erg groot."</a:t>
                      </a:r>
                      <a:endParaRPr lang="fr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3989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Symbol" panose="05050102010706020507" pitchFamily="18" charset="2"/>
                        <a:buChar char="Þ"/>
                      </a:pPr>
                      <a:r>
                        <a:rPr lang="fr-FR" sz="2400" i="1" dirty="0"/>
                        <a:t>« Je trouve cela très excitant ; ∅ le facteur de l'inconnu est très important ». (</a:t>
                      </a:r>
                      <a:r>
                        <a:rPr lang="fr-FR" sz="2400" i="1" dirty="0" err="1"/>
                        <a:t>Deepl</a:t>
                      </a:r>
                      <a:r>
                        <a:rPr lang="fr-FR" sz="2400" i="1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705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7216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6EF74482-0F81-B26C-824E-01BDC077A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0085"/>
            <a:ext cx="8229600" cy="5203371"/>
          </a:xfrm>
        </p:spPr>
        <p:txBody>
          <a:bodyPr/>
          <a:lstStyle/>
          <a:p>
            <a:pPr marL="0" indent="0" algn="just"/>
            <a:r>
              <a:rPr lang="fr-BE" dirty="0"/>
              <a:t>3.3. Les non-marquages inversés</a:t>
            </a:r>
          </a:p>
          <a:p>
            <a:pPr marL="0" indent="0" algn="just"/>
            <a:endParaRPr lang="fr-BE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BE" sz="2800" dirty="0"/>
              <a:t>Relation non-marquée en langue source, devenue marquée en langue cible 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BE" sz="2800" dirty="0"/>
              <a:t>« Ajout d’un connecteur » 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BE" sz="2800" dirty="0"/>
              <a:t>Phénomène pressenti comme très utilisé, justifié par l’universel de traduction de l’explicitation (</a:t>
            </a:r>
            <a:r>
              <a:rPr lang="fr-BE" sz="2800" dirty="0" err="1"/>
              <a:t>Troqe</a:t>
            </a:r>
            <a:r>
              <a:rPr lang="fr-BE" sz="2800" dirty="0"/>
              <a:t>, 2017).</a:t>
            </a:r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algn="just"/>
            <a:endParaRPr lang="fr-BE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7E7F8CC6-6149-F02F-DEC1-8D615E3CE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3. Résultats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E43760A-CF6B-8EB9-A9F8-71DA83C4BB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A7DED-1A28-444C-BD51-1FD816ACC28D}" type="slidenum">
              <a:rPr lang="fr-BE" smtClean="0"/>
              <a:pPr>
                <a:defRPr/>
              </a:pPr>
              <a:t>15</a:t>
            </a:fld>
            <a:endParaRPr lang="fr-BE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EE7AB5-7674-8E61-1E3D-B67D1239E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BeNeFri - 4 juin 2024 - Nathanaël Stilmant (Université de Mons &amp; Université de Fribourg)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52921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6EF74482-0F81-B26C-824E-01BDC077A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0085"/>
            <a:ext cx="8229600" cy="5203371"/>
          </a:xfrm>
        </p:spPr>
        <p:txBody>
          <a:bodyPr/>
          <a:lstStyle/>
          <a:p>
            <a:pPr marL="0" indent="0" algn="just"/>
            <a:r>
              <a:rPr lang="fr-BE" dirty="0"/>
              <a:t>3.3. Les non-marquages inversés</a:t>
            </a:r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algn="just"/>
            <a:endParaRPr lang="fr-BE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7E7F8CC6-6149-F02F-DEC1-8D615E3CE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3. Résultats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E43760A-CF6B-8EB9-A9F8-71DA83C4BB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A7DED-1A28-444C-BD51-1FD816ACC28D}" type="slidenum">
              <a:rPr lang="fr-BE" smtClean="0"/>
              <a:pPr>
                <a:defRPr/>
              </a:pPr>
              <a:t>16</a:t>
            </a:fld>
            <a:endParaRPr lang="fr-BE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EE7AB5-7674-8E61-1E3D-B67D1239E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BeNeFri - 4 juin 2024 - Nathanaël Stilmant (Université de Mons &amp; Université de Fribourg)</a:t>
            </a:r>
            <a:endParaRPr lang="fr-BE" dirty="0"/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BCFA2E7D-44FE-4C0B-075F-DB914A207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959682"/>
              </p:ext>
            </p:extLst>
          </p:nvPr>
        </p:nvGraphicFramePr>
        <p:xfrm>
          <a:off x="250371" y="2057400"/>
          <a:ext cx="8643258" cy="41334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3258">
                  <a:extLst>
                    <a:ext uri="{9D8B030D-6E8A-4147-A177-3AD203B41FA5}">
                      <a16:colId xmlns:a16="http://schemas.microsoft.com/office/drawing/2014/main" val="2374388930"/>
                    </a:ext>
                  </a:extLst>
                </a:gridCol>
              </a:tblGrid>
              <a:tr h="168172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"Om de files te vermijden moet ik absoluut voor kwart voor zes de deur uit. Ik kom dan in Brussel aan rond tien voor zeven. Vertrek </a:t>
                      </a:r>
                      <a:r>
                        <a:rPr lang="fr-FR" sz="2800" b="0" dirty="0"/>
                        <a:t>∅</a:t>
                      </a:r>
                      <a:r>
                        <a:rPr lang="fr-FR" sz="2800" dirty="0"/>
                        <a:t> </a:t>
                      </a:r>
                      <a:r>
                        <a:rPr lang="nl-NL" sz="28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ik tien minuten later, dan verandert mijn hele reistijd. […] "</a:t>
                      </a:r>
                      <a:endParaRPr lang="fr-BE" sz="28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705849"/>
                  </a:ext>
                </a:extLst>
              </a:tr>
              <a:tr h="2335102">
                <a:tc>
                  <a:txBody>
                    <a:bodyPr/>
                    <a:lstStyle/>
                    <a:p>
                      <a:pPr algn="just"/>
                      <a:r>
                        <a:rPr lang="fr-FR" sz="2800" b="0" dirty="0"/>
                        <a:t>« Pour éviter les embouteillages, je dois impérativement partir avant 5 h 45. J'arrive alors à Bruxelles vers 6 h 50, normalement sans encombres. Si, </a:t>
                      </a:r>
                      <a:r>
                        <a:rPr lang="fr-FR" sz="2800" b="1" i="1" u="sng" dirty="0"/>
                        <a:t>par contre</a:t>
                      </a:r>
                      <a:r>
                        <a:rPr lang="fr-FR" sz="2800" b="0" dirty="0"/>
                        <a:t>, je quitte mon domicile ne serait-ce que dix minutes plus tard, mon temps de trajet devient alors totalement aléatoire. […] 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970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8848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6EF74482-0F81-B26C-824E-01BDC077A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41648"/>
          </a:xfrm>
        </p:spPr>
        <p:txBody>
          <a:bodyPr/>
          <a:lstStyle/>
          <a:p>
            <a:pPr marL="0" indent="0" algn="just"/>
            <a:r>
              <a:rPr lang="fr-BE" dirty="0"/>
              <a:t>Le non-marquage 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BE" sz="2800" dirty="0"/>
              <a:t>Se retrouve pour tous les connecteurs, et toutes les catégories oppositives 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BE" sz="2800" dirty="0"/>
              <a:t>Globalement, dans les mêmes prévalences pour la concession 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BE" sz="2800" dirty="0"/>
              <a:t>Variations plus importantes pour l’adversation (mais pas toujours significatives) 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BE" sz="2800" dirty="0"/>
              <a:t>Non-marquage inversé attesté 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BE" sz="2800" dirty="0"/>
              <a:t>Non-marquage avec glissement de sens : est-ce encore du non-marquage ?</a:t>
            </a:r>
          </a:p>
          <a:p>
            <a:pPr marL="0" indent="0" algn="just"/>
            <a:endParaRPr lang="fr-BE" dirty="0"/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algn="just"/>
            <a:endParaRPr lang="fr-BE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7E7F8CC6-6149-F02F-DEC1-8D615E3CE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4. Conclusions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E43760A-CF6B-8EB9-A9F8-71DA83C4BB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A7DED-1A28-444C-BD51-1FD816ACC28D}" type="slidenum">
              <a:rPr lang="fr-BE" smtClean="0"/>
              <a:pPr>
                <a:defRPr/>
              </a:pPr>
              <a:t>17</a:t>
            </a:fld>
            <a:endParaRPr lang="fr-BE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EE7AB5-7674-8E61-1E3D-B67D1239E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BeNeFri - 4 juin 2024 - Nathanaël Stilmant (Université de Mons &amp; Université de Fribourg)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589701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6EF74482-0F81-B26C-824E-01BDC077A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943" y="1240971"/>
            <a:ext cx="8795657" cy="5192487"/>
          </a:xfrm>
        </p:spPr>
        <p:txBody>
          <a:bodyPr/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Anscombre, J.-C. &amp; Ducrot, O. (1977). Deux mais en français ? </a:t>
            </a:r>
            <a:r>
              <a:rPr lang="fr-BE" sz="1400" i="1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Lingua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1400" i="1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43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(1), 23-40.</a:t>
            </a:r>
            <a:endParaRPr lang="fr-BE" sz="1400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fr-BE" sz="1400" dirty="0" err="1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Benzitoun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C., Corminboeuf, G. (2015). Liaisons « non marquées » de constructions verbales : cuisine et dépendances. </a:t>
            </a:r>
            <a:r>
              <a:rPr lang="fr-BE" sz="1400" i="1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Langages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BE" sz="1400" i="1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200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(4), 87-102.</a:t>
            </a:r>
            <a:endParaRPr lang="fr-BE" sz="1400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Birkelund, M. (2009). Pierre n’est pas français mais danois. Une structure polyphonique à part. </a:t>
            </a:r>
            <a:r>
              <a:rPr lang="fr-BE" sz="1400" i="1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Langue Française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1400" i="1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164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123-135. Armand Colin.</a:t>
            </a:r>
            <a:endParaRPr lang="fr-BE" sz="1400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nl-NL" sz="1400" dirty="0" err="1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Foolen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A. (1993). </a:t>
            </a:r>
            <a:r>
              <a:rPr lang="nl-NL" sz="1400" i="1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Betekenis van Partikels: een </a:t>
            </a:r>
            <a:r>
              <a:rPr lang="nl-NL" sz="1400" i="1" dirty="0" err="1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Dokumentatie</a:t>
            </a:r>
            <a:r>
              <a:rPr lang="nl-NL" sz="1400" i="1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van de Stand van het Onderzoek met Bijzondere Aandacht voor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Maar (</a:t>
            </a:r>
            <a:r>
              <a:rPr lang="nl-NL" sz="1400" dirty="0" err="1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Thèse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nl-NL" sz="1400" dirty="0" err="1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doctorat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Katholieke Universiteit Nijmegen).</a:t>
            </a:r>
            <a:endParaRPr lang="fr-BE" sz="1400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Lakoff, R. (1971). </a:t>
            </a:r>
            <a:r>
              <a:rPr lang="en-GB" sz="1400" i="1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IF’s</a:t>
            </a:r>
            <a:r>
              <a:rPr lang="en-GB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400" i="1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AND’s</a:t>
            </a:r>
            <a:r>
              <a:rPr lang="en-GB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GB" sz="1400" i="1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BUT’s</a:t>
            </a:r>
            <a:r>
              <a:rPr lang="en-GB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about conjunction. In Ch. Fillmore &amp; J. </a:t>
            </a:r>
            <a:r>
              <a:rPr lang="en-GB" sz="1400" dirty="0" err="1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Langendoen</a:t>
            </a:r>
            <a:r>
              <a:rPr lang="en-GB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(Eds.), </a:t>
            </a:r>
            <a:r>
              <a:rPr lang="en-GB" sz="1400" i="1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Studies in Linguistic Semantics</a:t>
            </a:r>
            <a:r>
              <a:rPr lang="en-GB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(pp. 3-114). New-York : Holt, Rinehart &amp; Winston.</a:t>
            </a:r>
            <a:endParaRPr lang="fr-BE" sz="1400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BE" sz="1400" dirty="0" err="1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Mauri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C., &amp; </a:t>
            </a:r>
            <a:r>
              <a:rPr lang="fr-BE" sz="1400" dirty="0" err="1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Manzelli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G. (2008). Mappe </a:t>
            </a:r>
            <a:r>
              <a:rPr lang="fr-BE" sz="1400" dirty="0" err="1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semantiche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tra </a:t>
            </a:r>
            <a:r>
              <a:rPr lang="fr-BE" sz="1400" dirty="0" err="1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sincronia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fr-BE" sz="1400" dirty="0" err="1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diacronia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l'</a:t>
            </a:r>
            <a:r>
              <a:rPr lang="fr-BE" sz="1400" dirty="0" err="1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evoluzione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delle </a:t>
            </a:r>
            <a:r>
              <a:rPr lang="fr-BE" sz="1400" dirty="0" err="1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strategie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1400" dirty="0" err="1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congiuntive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fr-BE" sz="1400" dirty="0" err="1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avversative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1400" dirty="0" err="1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nelle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lingue slave. </a:t>
            </a:r>
            <a:r>
              <a:rPr lang="fr-BE" sz="1400" i="1" dirty="0" err="1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Linguistica</a:t>
            </a:r>
            <a:r>
              <a:rPr lang="fr-BE" sz="14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fr-BE" sz="1400" i="1" dirty="0" err="1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Filologia</a:t>
            </a:r>
            <a:r>
              <a:rPr lang="fr-BE" sz="14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26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75-103.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fr-BE" sz="1400" dirty="0" err="1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Puch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C. (2024). Les concessives. In </a:t>
            </a:r>
            <a:r>
              <a:rPr lang="fr-BE" sz="1400" i="1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Encyclopédie grammaticale du français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Tiré de </a:t>
            </a:r>
            <a:r>
              <a:rPr lang="fr-BE" sz="1400" u="sng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http://www.encyclogram.fr/notx/032/032_Notice.php</a:t>
            </a:r>
            <a:endParaRPr lang="fr-BE" sz="1400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nl-NL" sz="1400" dirty="0" err="1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Roig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A. &amp; Van </a:t>
            </a:r>
            <a:r>
              <a:rPr lang="nl-NL" sz="1400" dirty="0" err="1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Raemdonck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D. (2015). </a:t>
            </a:r>
            <a:r>
              <a:rPr lang="fr-BE" sz="1400" i="1" dirty="0" err="1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Insubordinons</a:t>
            </a:r>
            <a:r>
              <a:rPr lang="fr-BE" sz="1400" i="1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-nous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1400" i="1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 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Lecture critique de la subordination. </a:t>
            </a:r>
            <a:r>
              <a:rPr lang="fr-BE" sz="1400" i="1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Langue française, 182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(2), 11-25.</a:t>
            </a:r>
            <a:endParaRPr lang="fr-BE" sz="1400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fr-BE" sz="1400" dirty="0" err="1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Troqe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R. (2017). Expliciter l'implicite en traduction: pour qui et à quel degré ? In S. Anquetil, J. Elie-Deschamps, &amp; C. Lefebvre (</a:t>
            </a:r>
            <a:r>
              <a:rPr lang="fr-BE" sz="1400" dirty="0" err="1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Eds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fr-BE" sz="1400" i="1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Autour des formes implicites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(pp. 181-194). Rennes : PUR – Presses universitaires de Rennes.</a:t>
            </a:r>
            <a:endParaRPr lang="fr-BE" sz="1400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Van de </a:t>
            </a:r>
            <a:r>
              <a:rPr lang="fr-BE" sz="1400" dirty="0" err="1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Voorde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K. (1992). De deux à trois “mais” : essai de vérification des approches d’Anscombre et de Ducrot et de Blumenthal. </a:t>
            </a:r>
            <a:r>
              <a:rPr lang="fr-BE" sz="1400" i="1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Travaux de Linguistique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BE" sz="1400" i="1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24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57-81.</a:t>
            </a:r>
            <a:endParaRPr lang="fr-BE" sz="1400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fr-BE" sz="1400" dirty="0" err="1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Vergez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-Couret, M. (2013). Étude du comparatif nu plus particulièrement dans la mise en œuvre des relations de discours. </a:t>
            </a:r>
            <a:r>
              <a:rPr lang="fr-BE" sz="1400" i="1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Travaux de linguistique, 67</a:t>
            </a:r>
            <a:r>
              <a:rPr lang="fr-BE" sz="1400" dirty="0">
                <a:solidFill>
                  <a:schemeClr val="bg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(2), 91-113.</a:t>
            </a:r>
            <a:endParaRPr lang="fr-BE" sz="1400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BE" sz="1400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fr-BE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7E7F8CC6-6149-F02F-DEC1-8D615E3CE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5. Références bibliographiques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E43760A-CF6B-8EB9-A9F8-71DA83C4BB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A7DED-1A28-444C-BD51-1FD816ACC28D}" type="slidenum">
              <a:rPr lang="fr-BE" smtClean="0"/>
              <a:pPr>
                <a:defRPr/>
              </a:pPr>
              <a:t>18</a:t>
            </a:fld>
            <a:endParaRPr lang="fr-BE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EE7AB5-7674-8E61-1E3D-B67D1239E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BeNeFri - 4 juin 2024 - Nathanaël Stilmant (Université de Mons &amp; Université de Fribourg)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340814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F04CC502-9B58-104F-21B0-A7DB73403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73630"/>
            <a:ext cx="8229600" cy="5094514"/>
          </a:xfrm>
        </p:spPr>
        <p:txBody>
          <a:bodyPr/>
          <a:lstStyle/>
          <a:p>
            <a:pPr marL="0" indent="0"/>
            <a:r>
              <a:rPr lang="fr-BE" sz="2800" dirty="0"/>
              <a:t>1. Quelques notions centrales</a:t>
            </a:r>
          </a:p>
          <a:p>
            <a:pPr marL="0" indent="0"/>
            <a:r>
              <a:rPr lang="fr-BE" sz="2400" dirty="0"/>
              <a:t>     1.1. De la notion de non-marquage</a:t>
            </a:r>
          </a:p>
          <a:p>
            <a:pPr marL="0" indent="0"/>
            <a:r>
              <a:rPr lang="fr-BE" sz="2400" dirty="0"/>
              <a:t>     1.2. Le non-marquage en traduction</a:t>
            </a:r>
          </a:p>
          <a:p>
            <a:pPr marL="0" indent="0"/>
            <a:r>
              <a:rPr lang="fr-BE" sz="2400" dirty="0"/>
              <a:t>     1.3. La notion d’opposition</a:t>
            </a:r>
          </a:p>
          <a:p>
            <a:pPr marL="0" indent="0"/>
            <a:r>
              <a:rPr lang="fr-BE" sz="2800" dirty="0"/>
              <a:t>2. Méthodologie</a:t>
            </a:r>
          </a:p>
          <a:p>
            <a:pPr marL="0" indent="0"/>
            <a:r>
              <a:rPr lang="fr-BE" sz="2800" dirty="0"/>
              <a:t>3. Résultats</a:t>
            </a:r>
          </a:p>
          <a:p>
            <a:pPr marL="0" indent="0"/>
            <a:r>
              <a:rPr lang="fr-BE" sz="2400" dirty="0"/>
              <a:t>     3.1. Prévalence du non-marquage</a:t>
            </a:r>
          </a:p>
          <a:p>
            <a:pPr marL="0" indent="0"/>
            <a:r>
              <a:rPr lang="fr-BE" sz="2400" dirty="0"/>
              <a:t>     3.2. Exemples concrets et cas problématiques</a:t>
            </a:r>
          </a:p>
          <a:p>
            <a:pPr marL="0" indent="0"/>
            <a:r>
              <a:rPr lang="fr-BE" sz="2400" dirty="0"/>
              <a:t>     3.3. Les non-marquages inversés</a:t>
            </a:r>
          </a:p>
          <a:p>
            <a:pPr marL="0" indent="0"/>
            <a:r>
              <a:rPr lang="fr-BE" sz="2800" dirty="0"/>
              <a:t>4. Conclusion</a:t>
            </a:r>
          </a:p>
          <a:p>
            <a:pPr marL="0" indent="0"/>
            <a:r>
              <a:rPr lang="fr-BE" sz="2800" dirty="0"/>
              <a:t>5. Bibliographie</a:t>
            </a:r>
          </a:p>
          <a:p>
            <a:endParaRPr lang="fr-BE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E5877903-BFA3-2B85-3685-67FD76E40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Plan de la présentation</a:t>
            </a:r>
            <a:endParaRPr lang="fr-BE" sz="40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C5B829C-1A91-A57D-6792-83AA4FC8E1E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A7DED-1A28-444C-BD51-1FD816ACC28D}" type="slidenum">
              <a:rPr lang="fr-BE" smtClean="0"/>
              <a:pPr>
                <a:defRPr/>
              </a:pPr>
              <a:t>2</a:t>
            </a:fld>
            <a:endParaRPr lang="fr-BE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0F94AA-B6EF-548D-2B6E-9DF846A25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BeNeFri - 4 juin 2024 - Nathanaël Stilmant (Université de Mons &amp; Université de Fribourg)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710612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6EF74482-0F81-B26C-824E-01BDC077A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514" y="1600200"/>
            <a:ext cx="8773886" cy="4525963"/>
          </a:xfrm>
        </p:spPr>
        <p:txBody>
          <a:bodyPr/>
          <a:lstStyle/>
          <a:p>
            <a:pPr marL="0" indent="0" algn="just"/>
            <a:r>
              <a:rPr lang="fr-BE" sz="2800" dirty="0"/>
              <a:t>1.1. De la notion de non-marquage</a:t>
            </a:r>
          </a:p>
          <a:p>
            <a:pPr marL="0" indent="0" algn="just"/>
            <a:r>
              <a:rPr lang="fr-BE" sz="2800" dirty="0"/>
              <a:t>Le non-marquage (ou relation non marquée) = relation « </a:t>
            </a:r>
            <a:r>
              <a:rPr lang="fr-FR" sz="2800" dirty="0"/>
              <a:t>pour laquelle il n’existe [ni] marqueurs de discours prototypiques » (</a:t>
            </a:r>
            <a:r>
              <a:rPr lang="fr-FR" sz="2800" dirty="0" err="1"/>
              <a:t>Vergez</a:t>
            </a:r>
            <a:r>
              <a:rPr lang="fr-FR" sz="2800" dirty="0"/>
              <a:t>-Couret, 2013 : 95), ni tout « autre phénomène censé marquer la nature de la relation » (</a:t>
            </a:r>
            <a:r>
              <a:rPr lang="fr-FR" sz="2800" dirty="0" err="1"/>
              <a:t>Benzitoun</a:t>
            </a:r>
            <a:r>
              <a:rPr lang="fr-FR" sz="2800" dirty="0"/>
              <a:t> &amp; Corminboeuf, 2015 : 88)</a:t>
            </a:r>
          </a:p>
          <a:p>
            <a:pPr marL="0" indent="0" algn="just"/>
            <a:endParaRPr lang="fr-FR" sz="2800" dirty="0"/>
          </a:p>
          <a:p>
            <a:pPr marL="0" indent="0" algn="just"/>
            <a:r>
              <a:rPr lang="fr-FR" sz="2800" dirty="0"/>
              <a:t>« L’esprit doit reconstituer de quel type est le lien entre les segments de phrase » (</a:t>
            </a:r>
            <a:r>
              <a:rPr lang="nl-NL" sz="2800" dirty="0" err="1"/>
              <a:t>Roig</a:t>
            </a:r>
            <a:r>
              <a:rPr lang="nl-NL" sz="2800" dirty="0"/>
              <a:t> &amp; Van </a:t>
            </a:r>
            <a:r>
              <a:rPr lang="nl-NL" sz="2800" dirty="0" err="1"/>
              <a:t>Raemdonck</a:t>
            </a:r>
            <a:r>
              <a:rPr lang="nl-NL" sz="2800" dirty="0"/>
              <a:t>, 2014 : 18)</a:t>
            </a:r>
            <a:endParaRPr lang="fr-FR" dirty="0"/>
          </a:p>
          <a:p>
            <a:pPr marL="0" indent="0" algn="just"/>
            <a:endParaRPr lang="fr-BE" dirty="0"/>
          </a:p>
          <a:p>
            <a:pPr marL="0" indent="0"/>
            <a:endParaRPr lang="fr-BE" dirty="0"/>
          </a:p>
          <a:p>
            <a:pPr marL="0" indent="0"/>
            <a:endParaRPr lang="fr-BE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7E7F8CC6-6149-F02F-DEC1-8D615E3CE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1. Quelques notions centrales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E43760A-CF6B-8EB9-A9F8-71DA83C4BB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A7DED-1A28-444C-BD51-1FD816ACC28D}" type="slidenum">
              <a:rPr lang="fr-BE" smtClean="0"/>
              <a:pPr>
                <a:defRPr/>
              </a:pPr>
              <a:t>3</a:t>
            </a:fld>
            <a:endParaRPr lang="fr-BE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EE7AB5-7674-8E61-1E3D-B67D1239E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BeNeFri - 4 juin 2024 - Nathanaël Stilmant (Université de Mons &amp; Université de Fribourg)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535793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6EF74482-0F81-B26C-824E-01BDC077A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514" y="1417638"/>
            <a:ext cx="8773886" cy="4708525"/>
          </a:xfrm>
        </p:spPr>
        <p:txBody>
          <a:bodyPr/>
          <a:lstStyle/>
          <a:p>
            <a:pPr marL="0" indent="0" algn="just"/>
            <a:r>
              <a:rPr lang="fr-BE" sz="2800" dirty="0"/>
              <a:t>Natures sémantiques variées : </a:t>
            </a:r>
            <a:r>
              <a:rPr lang="fr-FR" sz="2800" dirty="0"/>
              <a:t>hypothèse, opposition, causalité, temporalité (</a:t>
            </a:r>
            <a:r>
              <a:rPr lang="fr-FR" sz="2800" dirty="0" err="1"/>
              <a:t>Benzitoun</a:t>
            </a:r>
            <a:r>
              <a:rPr lang="fr-FR" sz="2800" dirty="0"/>
              <a:t> &amp; Corminboeuf, 2015 : 88)</a:t>
            </a:r>
          </a:p>
          <a:p>
            <a:pPr marL="0" indent="0" algn="just"/>
            <a:endParaRPr lang="fr-FR" sz="2800" dirty="0"/>
          </a:p>
          <a:p>
            <a:pPr marL="0" indent="0" algn="just"/>
            <a:endParaRPr lang="fr-FR" sz="2800" dirty="0"/>
          </a:p>
          <a:p>
            <a:pPr marL="0" indent="0" algn="just"/>
            <a:endParaRPr lang="fr-FR" dirty="0"/>
          </a:p>
          <a:p>
            <a:pPr marL="0" indent="0" algn="just"/>
            <a:endParaRPr lang="fr-BE" dirty="0"/>
          </a:p>
          <a:p>
            <a:pPr marL="0" indent="0"/>
            <a:endParaRPr lang="fr-BE" dirty="0"/>
          </a:p>
          <a:p>
            <a:pPr marL="0" indent="0"/>
            <a:endParaRPr lang="fr-BE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7E7F8CC6-6149-F02F-DEC1-8D615E3CE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1. Quelques notions centrales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E43760A-CF6B-8EB9-A9F8-71DA83C4BB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A7DED-1A28-444C-BD51-1FD816ACC28D}" type="slidenum">
              <a:rPr lang="fr-BE" smtClean="0"/>
              <a:pPr>
                <a:defRPr/>
              </a:pPr>
              <a:t>4</a:t>
            </a:fld>
            <a:endParaRPr lang="fr-BE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EE7AB5-7674-8E61-1E3D-B67D1239E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BeNeFri - 4 juin 2024 - Nathanaël Stilmant (Université de Mons &amp; Université de Fribourg)</a:t>
            </a:r>
            <a:endParaRPr lang="fr-BE" dirty="0"/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4D0131E3-E904-1261-5749-DF72E03FF5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774346"/>
              </p:ext>
            </p:extLst>
          </p:nvPr>
        </p:nvGraphicFramePr>
        <p:xfrm>
          <a:off x="141514" y="2982476"/>
          <a:ext cx="8860972" cy="3369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8686">
                  <a:extLst>
                    <a:ext uri="{9D8B030D-6E8A-4147-A177-3AD203B41FA5}">
                      <a16:colId xmlns:a16="http://schemas.microsoft.com/office/drawing/2014/main" val="3060323015"/>
                    </a:ext>
                  </a:extLst>
                </a:gridCol>
                <a:gridCol w="4903890">
                  <a:extLst>
                    <a:ext uri="{9D8B030D-6E8A-4147-A177-3AD203B41FA5}">
                      <a16:colId xmlns:a16="http://schemas.microsoft.com/office/drawing/2014/main" val="2113818851"/>
                    </a:ext>
                  </a:extLst>
                </a:gridCol>
                <a:gridCol w="2498396">
                  <a:extLst>
                    <a:ext uri="{9D8B030D-6E8A-4147-A177-3AD203B41FA5}">
                      <a16:colId xmlns:a16="http://schemas.microsoft.com/office/drawing/2014/main" val="2580628230"/>
                    </a:ext>
                  </a:extLst>
                </a:gridCol>
              </a:tblGrid>
              <a:tr h="446327">
                <a:tc>
                  <a:txBody>
                    <a:bodyPr/>
                    <a:lstStyle/>
                    <a:p>
                      <a:pPr algn="ctr"/>
                      <a:r>
                        <a:rPr lang="fr-BE" sz="2000" dirty="0"/>
                        <a:t>Lien logique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dirty="0"/>
                        <a:t>Exemple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dirty="0"/>
                        <a:t>Source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9271560"/>
                  </a:ext>
                </a:extLst>
              </a:tr>
              <a:tr h="446327">
                <a:tc>
                  <a:txBody>
                    <a:bodyPr/>
                    <a:lstStyle/>
                    <a:p>
                      <a:pPr algn="ctr"/>
                      <a:r>
                        <a:rPr lang="fr-BE" sz="2000" dirty="0"/>
                        <a:t>Hypothèse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∅ Tu fais ça, je te casse la figure.</a:t>
                      </a:r>
                      <a:endParaRPr lang="fr-BE" sz="20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/>
                        <a:t>(</a:t>
                      </a:r>
                      <a:r>
                        <a:rPr lang="nl-NL" sz="2000" dirty="0" err="1"/>
                        <a:t>Roig</a:t>
                      </a:r>
                      <a:r>
                        <a:rPr lang="nl-NL" sz="2000" dirty="0"/>
                        <a:t> &amp; Van </a:t>
                      </a:r>
                      <a:r>
                        <a:rPr lang="nl-NL" sz="2000" dirty="0" err="1"/>
                        <a:t>Raemdonck</a:t>
                      </a:r>
                      <a:r>
                        <a:rPr lang="nl-NL" sz="2000" dirty="0"/>
                        <a:t>, 2014 : 18)</a:t>
                      </a:r>
                      <a:endParaRPr lang="fr-FR" sz="2000" dirty="0"/>
                    </a:p>
                    <a:p>
                      <a:endParaRPr lang="fr-BE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7277029"/>
                  </a:ext>
                </a:extLst>
              </a:tr>
              <a:tr h="770372">
                <a:tc>
                  <a:txBody>
                    <a:bodyPr/>
                    <a:lstStyle/>
                    <a:p>
                      <a:pPr algn="ctr"/>
                      <a:r>
                        <a:rPr lang="fr-BE" sz="2000" dirty="0"/>
                        <a:t>Cause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Ce resto était trop cher, ∅ on est allés dans un autre.</a:t>
                      </a:r>
                      <a:endParaRPr lang="fr-BE" sz="20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307276"/>
                  </a:ext>
                </a:extLst>
              </a:tr>
              <a:tr h="446327">
                <a:tc>
                  <a:txBody>
                    <a:bodyPr/>
                    <a:lstStyle/>
                    <a:p>
                      <a:pPr algn="ctr"/>
                      <a:r>
                        <a:rPr lang="fr-BE" sz="2000" dirty="0"/>
                        <a:t>Opposition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Il a fait des pieds et des mains ∅ je n’ai pas cédé.</a:t>
                      </a:r>
                      <a:endParaRPr lang="fr-BE" sz="20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96524"/>
                  </a:ext>
                </a:extLst>
              </a:tr>
              <a:tr h="770372">
                <a:tc>
                  <a:txBody>
                    <a:bodyPr/>
                    <a:lstStyle/>
                    <a:p>
                      <a:pPr algn="ctr"/>
                      <a:r>
                        <a:rPr lang="fr-BE" sz="2000" dirty="0"/>
                        <a:t>Temporalité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[…] je l’ai rencontré ∅ j’étais au volant de ma voiture.</a:t>
                      </a:r>
                      <a:endParaRPr lang="fr-BE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/>
                        <a:t>(</a:t>
                      </a:r>
                      <a:r>
                        <a:rPr lang="fr-FR" sz="2000" dirty="0" err="1"/>
                        <a:t>Benzitoun</a:t>
                      </a:r>
                      <a:r>
                        <a:rPr lang="fr-FR" sz="2000" dirty="0"/>
                        <a:t> &amp; Corminboeuf, 2015 : 88)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1990635"/>
                  </a:ext>
                </a:extLst>
              </a:tr>
            </a:tbl>
          </a:graphicData>
        </a:graphic>
      </p:graphicFrame>
      <p:sp>
        <p:nvSpPr>
          <p:cNvPr id="7" name="Ellipse 6">
            <a:extLst>
              <a:ext uri="{FF2B5EF4-FFF2-40B4-BE49-F238E27FC236}">
                <a16:creationId xmlns:a16="http://schemas.microsoft.com/office/drawing/2014/main" id="{EC2EDA25-A9D5-BA19-A45C-F6887B63A141}"/>
              </a:ext>
            </a:extLst>
          </p:cNvPr>
          <p:cNvSpPr/>
          <p:nvPr/>
        </p:nvSpPr>
        <p:spPr>
          <a:xfrm>
            <a:off x="0" y="4517571"/>
            <a:ext cx="6411686" cy="881743"/>
          </a:xfrm>
          <a:prstGeom prst="ellipse">
            <a:avLst/>
          </a:prstGeom>
          <a:noFill/>
          <a:ln w="38100">
            <a:solidFill>
              <a:srgbClr val="A8003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10238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6EF74482-0F81-B26C-824E-01BDC077A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1524000"/>
            <a:ext cx="8229600" cy="4602163"/>
          </a:xfrm>
        </p:spPr>
        <p:txBody>
          <a:bodyPr/>
          <a:lstStyle/>
          <a:p>
            <a:pPr marL="0" indent="0" algn="just"/>
            <a:r>
              <a:rPr lang="fr-BE" sz="2800" dirty="0"/>
              <a:t>1.2. Le non-marquage en traduction</a:t>
            </a:r>
          </a:p>
          <a:p>
            <a:pPr marL="0" indent="0" algn="just"/>
            <a:r>
              <a:rPr lang="fr-BE" sz="2800" dirty="0"/>
              <a:t>Permet d’analyser les traductions de liaisons marquées en langue source qui ne le sont plus en langue cible.</a:t>
            </a:r>
            <a:endParaRPr lang="fr-FR" sz="2800" dirty="0"/>
          </a:p>
          <a:p>
            <a:pPr marL="0" indent="0" algn="just"/>
            <a:endParaRPr lang="fr-FR" sz="2800" dirty="0"/>
          </a:p>
          <a:p>
            <a:pPr marL="0" indent="0" algn="just"/>
            <a:endParaRPr lang="fr-FR" sz="2800" dirty="0"/>
          </a:p>
          <a:p>
            <a:pPr marL="0" indent="0" algn="just"/>
            <a:endParaRPr lang="fr-FR" dirty="0"/>
          </a:p>
          <a:p>
            <a:pPr marL="0" indent="0" algn="just"/>
            <a:endParaRPr lang="fr-BE" dirty="0"/>
          </a:p>
          <a:p>
            <a:pPr marL="457200" indent="-457200" algn="just">
              <a:buFont typeface="Symbol" panose="05050102010706020507" pitchFamily="18" charset="2"/>
              <a:buChar char="Þ"/>
            </a:pPr>
            <a:r>
              <a:rPr lang="fr-BE" sz="2800" dirty="0"/>
              <a:t>Non-marquage dans la traduction de connecteurs logiques d’opposition (avec 3 sous-notions oppositives)</a:t>
            </a:r>
          </a:p>
          <a:p>
            <a:pPr marL="0" indent="0"/>
            <a:endParaRPr lang="fr-BE" dirty="0"/>
          </a:p>
          <a:p>
            <a:pPr marL="0" indent="0"/>
            <a:endParaRPr lang="fr-BE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7E7F8CC6-6149-F02F-DEC1-8D615E3CE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1. Quelques notions centrales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E43760A-CF6B-8EB9-A9F8-71DA83C4BB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A7DED-1A28-444C-BD51-1FD816ACC28D}" type="slidenum">
              <a:rPr lang="fr-BE" smtClean="0"/>
              <a:pPr>
                <a:defRPr/>
              </a:pPr>
              <a:t>5</a:t>
            </a:fld>
            <a:endParaRPr lang="fr-BE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EE7AB5-7674-8E61-1E3D-B67D1239E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BeNeFri - 4 juin 2024 - Nathanaël Stilmant (Université de Mons &amp; Université de Fribourg)</a:t>
            </a:r>
            <a:endParaRPr lang="fr-BE" dirty="0"/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CACB7CDC-5C27-36C3-B084-244C9A1233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05687"/>
              </p:ext>
            </p:extLst>
          </p:nvPr>
        </p:nvGraphicFramePr>
        <p:xfrm>
          <a:off x="514350" y="3319621"/>
          <a:ext cx="8115300" cy="1562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136">
                  <a:extLst>
                    <a:ext uri="{9D8B030D-6E8A-4147-A177-3AD203B41FA5}">
                      <a16:colId xmlns:a16="http://schemas.microsoft.com/office/drawing/2014/main" val="4081254201"/>
                    </a:ext>
                  </a:extLst>
                </a:gridCol>
                <a:gridCol w="7247164">
                  <a:extLst>
                    <a:ext uri="{9D8B030D-6E8A-4147-A177-3AD203B41FA5}">
                      <a16:colId xmlns:a16="http://schemas.microsoft.com/office/drawing/2014/main" val="16126621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BE" sz="2400" b="0" dirty="0"/>
                        <a:t>NL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sz="2400" b="0" dirty="0"/>
                        <a:t>Mijn vrouw en mijn vader hebben een ongelofelijke dadendrang, </a:t>
                      </a:r>
                      <a:r>
                        <a:rPr lang="nl-NL" sz="2400" b="1" i="1" u="sng" dirty="0"/>
                        <a:t>maar</a:t>
                      </a:r>
                      <a:r>
                        <a:rPr lang="nl-NL" sz="2400" b="0" dirty="0"/>
                        <a:t> ik niet.</a:t>
                      </a:r>
                      <a:endParaRPr lang="fr-BE" sz="24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5236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BE" sz="2400" dirty="0"/>
                        <a:t>FR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 femme et mon père ont un incroyable besoin d'action ; </a:t>
                      </a:r>
                      <a:r>
                        <a:rPr lang="fr-FR" sz="2400" b="1" i="1" u="sng" dirty="0"/>
                        <a:t>∅</a:t>
                      </a:r>
                      <a:r>
                        <a:rPr lang="fr-FR" sz="2400" dirty="0"/>
                        <a:t> </a:t>
                      </a: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moi pas.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22411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384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6EF74482-0F81-B26C-824E-01BDC077A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1208314"/>
            <a:ext cx="8229600" cy="4917849"/>
          </a:xfrm>
        </p:spPr>
        <p:txBody>
          <a:bodyPr/>
          <a:lstStyle/>
          <a:p>
            <a:pPr marL="0" indent="0" algn="just"/>
            <a:r>
              <a:rPr lang="fr-BE" sz="2800" dirty="0"/>
              <a:t>1.3. La notion d’opposition</a:t>
            </a:r>
          </a:p>
          <a:p>
            <a:pPr marL="0" indent="0"/>
            <a:endParaRPr lang="fr-BE" dirty="0"/>
          </a:p>
          <a:p>
            <a:pPr marL="0" indent="0"/>
            <a:endParaRPr lang="fr-BE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7E7F8CC6-6149-F02F-DEC1-8D615E3CE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1. Quelques notions centrales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E43760A-CF6B-8EB9-A9F8-71DA83C4BB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A7DED-1A28-444C-BD51-1FD816ACC28D}" type="slidenum">
              <a:rPr lang="fr-BE" smtClean="0"/>
              <a:pPr>
                <a:defRPr/>
              </a:pPr>
              <a:t>6</a:t>
            </a:fld>
            <a:endParaRPr lang="fr-BE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EE7AB5-7674-8E61-1E3D-B67D1239E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BeNeFri - 4 juin 2024 - Nathanaël Stilmant (Université de Mons &amp; Université de Fribourg)</a:t>
            </a:r>
            <a:endParaRPr lang="fr-BE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BB4B64F5-4F62-98FD-3E8A-3B0F86B01C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691194"/>
            <a:ext cx="8120895" cy="4791442"/>
          </a:xfrm>
          <a:prstGeom prst="rect">
            <a:avLst/>
          </a:prstGeom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3EC8ABC1-3B2F-648B-BB70-1113F017EC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689" y="3962496"/>
            <a:ext cx="642161" cy="642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C47A9D9F-FB05-FFBF-466F-207214C211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77285"/>
            <a:ext cx="642161" cy="642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 10" descr="Une image contenant symbole, cercle, Graphique, logo&#10;&#10;Description générée automatiquement">
            <a:extLst>
              <a:ext uri="{FF2B5EF4-FFF2-40B4-BE49-F238E27FC236}">
                <a16:creationId xmlns:a16="http://schemas.microsoft.com/office/drawing/2014/main" id="{FBC6C613-E5C9-0E19-C8AD-F6EF326069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6605406" y="3908436"/>
            <a:ext cx="581444" cy="356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463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A012078E-7628-FE5B-30AC-4AD0984C4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fr-FR" dirty="0"/>
              <a:t>Corpus utilisé 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800" dirty="0"/>
              <a:t>Corpus parallèle (= de traductions), NL -&gt; FR et FR -&gt; NL (non-marquage difficile à extraire des corpus monolingues) 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800" dirty="0"/>
              <a:t>Langues sources = toujours authentiques 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800" dirty="0"/>
              <a:t>Corpus écrit (Dutch Parallel corpus), style journalistique + littérature non fictionnelle 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800" dirty="0"/>
              <a:t>Langue écrite, avec quelques éléments oraux et semi-oraux (citations, interviews, etc.).</a:t>
            </a:r>
            <a:endParaRPr lang="fr-BE" sz="2800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D99E98FF-7465-7439-428C-91A91943E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2. Méthodologie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99BAEEB-E90C-9365-A12E-9F964DDB8A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A7DED-1A28-444C-BD51-1FD816ACC28D}" type="slidenum">
              <a:rPr lang="fr-BE" smtClean="0"/>
              <a:pPr>
                <a:defRPr/>
              </a:pPr>
              <a:t>7</a:t>
            </a:fld>
            <a:endParaRPr lang="fr-BE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1B8F6B-F226-3C22-FF06-C4A74B5B5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BeNeFri - 4 juin 2024 - Nathanaël Stilmant (Université de Mons &amp; Université de Fribourg)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76703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6EF74482-0F81-B26C-824E-01BDC077A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556658"/>
            <a:ext cx="8403771" cy="4569506"/>
          </a:xfrm>
        </p:spPr>
        <p:txBody>
          <a:bodyPr/>
          <a:lstStyle/>
          <a:p>
            <a:pPr marL="0" indent="0" algn="just"/>
            <a:r>
              <a:rPr lang="fr-BE" dirty="0"/>
              <a:t>Hypothèses et questions de recherche 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BE" sz="2800" dirty="0"/>
              <a:t>Non-marquage présent dans toutes les catégories sémantiques oppositives ? Dans quelles proportions ?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BE" sz="2800" dirty="0"/>
              <a:t>Non-marquage plus présent dans un sens traductif que dans un autre ?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BE" sz="2800" dirty="0"/>
              <a:t>Non-marquage plus présent pour certains connecteurs de même sémantisme ?</a:t>
            </a:r>
          </a:p>
          <a:p>
            <a:pPr marL="0" indent="0" algn="just"/>
            <a:endParaRPr lang="fr-BE" sz="2800" dirty="0"/>
          </a:p>
          <a:p>
            <a:pPr marL="0" indent="0" algn="just"/>
            <a:endParaRPr lang="fr-BE" sz="2800" dirty="0"/>
          </a:p>
          <a:p>
            <a:pPr algn="just"/>
            <a:endParaRPr lang="fr-BE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7E7F8CC6-6149-F02F-DEC1-8D615E3CE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3. Résultats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E43760A-CF6B-8EB9-A9F8-71DA83C4BB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A7DED-1A28-444C-BD51-1FD816ACC28D}" type="slidenum">
              <a:rPr lang="fr-BE" smtClean="0"/>
              <a:pPr>
                <a:defRPr/>
              </a:pPr>
              <a:t>8</a:t>
            </a:fld>
            <a:endParaRPr lang="fr-BE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EE7AB5-7674-8E61-1E3D-B67D1239E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BeNeFri - 4 juin 2024 - Nathanaël Stilmant (Université de Mons &amp; Université de Fribourg)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80888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6EF74482-0F81-B26C-824E-01BDC077A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0086"/>
            <a:ext cx="8229600" cy="4896078"/>
          </a:xfrm>
        </p:spPr>
        <p:txBody>
          <a:bodyPr/>
          <a:lstStyle/>
          <a:p>
            <a:pPr marL="0" indent="0" algn="just"/>
            <a:r>
              <a:rPr lang="fr-BE" dirty="0"/>
              <a:t>3.1. Prévalence du non-marquage</a:t>
            </a:r>
            <a:endParaRPr lang="fr-BE" sz="2800" dirty="0"/>
          </a:p>
          <a:p>
            <a:pPr marL="0" indent="0" algn="just"/>
            <a:endParaRPr lang="fr-BE" sz="2800" dirty="0"/>
          </a:p>
          <a:p>
            <a:pPr algn="just"/>
            <a:endParaRPr lang="fr-BE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7E7F8CC6-6149-F02F-DEC1-8D615E3CE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3. Résultats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E43760A-CF6B-8EB9-A9F8-71DA83C4BB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A7DED-1A28-444C-BD51-1FD816ACC28D}" type="slidenum">
              <a:rPr lang="fr-BE" smtClean="0"/>
              <a:pPr>
                <a:defRPr/>
              </a:pPr>
              <a:t>9</a:t>
            </a:fld>
            <a:endParaRPr lang="fr-BE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EE7AB5-7674-8E61-1E3D-B67D1239E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BeNeFri - 4 juin 2024 - Nathanaël Stilmant (Université de Mons &amp; Université de Fribourg)</a:t>
            </a:r>
            <a:endParaRPr lang="fr-BE" dirty="0"/>
          </a:p>
        </p:txBody>
      </p:sp>
      <p:graphicFrame>
        <p:nvGraphicFramePr>
          <p:cNvPr id="8" name="Graphique 7">
            <a:extLst>
              <a:ext uri="{FF2B5EF4-FFF2-40B4-BE49-F238E27FC236}">
                <a16:creationId xmlns:a16="http://schemas.microsoft.com/office/drawing/2014/main" id="{64A9243E-9893-F6BF-9CA0-3B05037624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4461476"/>
              </p:ext>
            </p:extLst>
          </p:nvPr>
        </p:nvGraphicFramePr>
        <p:xfrm>
          <a:off x="400050" y="1871662"/>
          <a:ext cx="8286750" cy="4354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45166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owerpoint_fti">
  <a:themeElements>
    <a:clrScheme name="UMon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ABCC"/>
      </a:accent1>
      <a:accent2>
        <a:srgbClr val="C40C42"/>
      </a:accent2>
      <a:accent3>
        <a:srgbClr val="A5A5A5"/>
      </a:accent3>
      <a:accent4>
        <a:srgbClr val="94CD7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>
        <a:normAutofit fontScale="92500" lnSpcReduction="10000"/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sz="2800" b="0" i="0" u="none" strike="noStrike" kern="1200" cap="none" spc="0" normalizeH="0" baseline="0" noProof="0" dirty="0" smtClean="0">
            <a:ln>
              <a:noFill/>
            </a:ln>
            <a:solidFill>
              <a:srgbClr val="808080"/>
            </a:solidFill>
            <a:effectLst/>
            <a:uLnTx/>
            <a:uFillTx/>
            <a:latin typeface="Calibri" pitchFamily="34" charset="0"/>
            <a:ea typeface="Calibri" pitchFamily="34" charset="0"/>
            <a:cs typeface="Times New Roman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73CAB53DD0D24F847A80AD4680E291" ma:contentTypeVersion="0" ma:contentTypeDescription="Crée un document." ma:contentTypeScope="" ma:versionID="8b3c948cb6a4422ec8f35dc73181bc0f">
  <xsd:schema xmlns:xsd="http://www.w3.org/2001/XMLSchema" xmlns:p="http://schemas.microsoft.com/office/2006/metadata/properties" targetNamespace="http://schemas.microsoft.com/office/2006/metadata/properties" ma:root="true" ma:fieldsID="75019ab185b48580fc336df4da24a70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 ma:readOnly="true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0F201339-44C6-4DF3-9C15-C7865AEC0B5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B72C689-9B79-4A57-8145-F30AE21FEEA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A8D240A-E0D3-4926-91A9-D107838E30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powerpoint_fti</Template>
  <TotalTime>0</TotalTime>
  <Words>1976</Words>
  <Application>Microsoft Office PowerPoint</Application>
  <PresentationFormat>Affichage à l'écran (4:3)</PresentationFormat>
  <Paragraphs>267</Paragraphs>
  <Slides>18</Slides>
  <Notes>16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3" baseType="lpstr">
      <vt:lpstr>Arial</vt:lpstr>
      <vt:lpstr>Calibri</vt:lpstr>
      <vt:lpstr>Symbol</vt:lpstr>
      <vt:lpstr>Wingdings</vt:lpstr>
      <vt:lpstr>powerpoint_fti</vt:lpstr>
      <vt:lpstr>Présentation PowerPoint</vt:lpstr>
      <vt:lpstr>Plan de la présentation</vt:lpstr>
      <vt:lpstr>1. Quelques notions centrales</vt:lpstr>
      <vt:lpstr>1. Quelques notions centrales</vt:lpstr>
      <vt:lpstr>1. Quelques notions centrales</vt:lpstr>
      <vt:lpstr>1. Quelques notions centrales</vt:lpstr>
      <vt:lpstr>2. Méthodologie</vt:lpstr>
      <vt:lpstr>3. Résultats</vt:lpstr>
      <vt:lpstr>3. Résultats</vt:lpstr>
      <vt:lpstr>3. Résultats</vt:lpstr>
      <vt:lpstr>3. Résultats</vt:lpstr>
      <vt:lpstr>3. Résultats</vt:lpstr>
      <vt:lpstr>3. Résultats</vt:lpstr>
      <vt:lpstr>3. Résultats</vt:lpstr>
      <vt:lpstr>3. Résultats</vt:lpstr>
      <vt:lpstr>3. Résultats</vt:lpstr>
      <vt:lpstr>4. Conclusions</vt:lpstr>
      <vt:lpstr>5. Références bibliographiques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Etudier le néerlandais</dc:title>
  <dc:creator>Carola HENN</dc:creator>
  <cp:lastModifiedBy>Nathanaël STILMANT</cp:lastModifiedBy>
  <cp:revision>149</cp:revision>
  <cp:lastPrinted>2011-09-14T13:17:47Z</cp:lastPrinted>
  <dcterms:created xsi:type="dcterms:W3CDTF">2011-09-14T09:35:19Z</dcterms:created>
  <dcterms:modified xsi:type="dcterms:W3CDTF">2024-06-04T14:52:26Z</dcterms:modified>
</cp:coreProperties>
</file>