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9" r:id="rId5"/>
    <p:sldId id="283" r:id="rId6"/>
    <p:sldId id="262" r:id="rId7"/>
    <p:sldId id="284" r:id="rId8"/>
    <p:sldId id="285" r:id="rId9"/>
    <p:sldId id="286" r:id="rId10"/>
    <p:sldId id="287" r:id="rId11"/>
    <p:sldId id="288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CC"/>
    <a:srgbClr val="A70039"/>
    <a:srgbClr val="C40C42"/>
    <a:srgbClr val="A80039"/>
    <a:srgbClr val="C44C4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174FA-AF19-4972-86A6-20CB9053FAEB}" v="14" dt="2025-01-10T16:19:08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9" autoAdjust="0"/>
    <p:restoredTop sz="93097" autoAdjust="0"/>
  </p:normalViewPr>
  <p:slideViewPr>
    <p:cSldViewPr snapToGrid="0">
      <p:cViewPr varScale="1">
        <p:scale>
          <a:sx n="60" d="100"/>
          <a:sy n="60" d="100"/>
        </p:scale>
        <p:origin x="1112" y="28"/>
      </p:cViewPr>
      <p:guideLst>
        <p:guide orient="horz" pos="21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wendolyn LACROIX" userId="9a3292fe-8f09-41b5-93e3-5f835e142747" providerId="ADAL" clId="{284174FA-AF19-4972-86A6-20CB9053FAEB}"/>
    <pc:docChg chg="undo custSel addSld delSld modSld sldOrd">
      <pc:chgData name="Gwendolyn LACROIX" userId="9a3292fe-8f09-41b5-93e3-5f835e142747" providerId="ADAL" clId="{284174FA-AF19-4972-86A6-20CB9053FAEB}" dt="2025-01-21T09:35:02.826" v="6756" actId="20577"/>
      <pc:docMkLst>
        <pc:docMk/>
      </pc:docMkLst>
      <pc:sldChg chg="addSp modSp mod">
        <pc:chgData name="Gwendolyn LACROIX" userId="9a3292fe-8f09-41b5-93e3-5f835e142747" providerId="ADAL" clId="{284174FA-AF19-4972-86A6-20CB9053FAEB}" dt="2025-01-14T07:45:54.863" v="6550" actId="20577"/>
        <pc:sldMkLst>
          <pc:docMk/>
          <pc:sldMk cId="0" sldId="262"/>
        </pc:sldMkLst>
        <pc:spChg chg="mod">
          <ac:chgData name="Gwendolyn LACROIX" userId="9a3292fe-8f09-41b5-93e3-5f835e142747" providerId="ADAL" clId="{284174FA-AF19-4972-86A6-20CB9053FAEB}" dt="2025-01-14T07:45:54.863" v="6550" actId="20577"/>
          <ac:spMkLst>
            <pc:docMk/>
            <pc:sldMk cId="0" sldId="262"/>
            <ac:spMk id="2" creationId="{00000000-0000-0000-0000-000000000000}"/>
          </ac:spMkLst>
        </pc:spChg>
        <pc:spChg chg="add mod">
          <ac:chgData name="Gwendolyn LACROIX" userId="9a3292fe-8f09-41b5-93e3-5f835e142747" providerId="ADAL" clId="{284174FA-AF19-4972-86A6-20CB9053FAEB}" dt="2025-01-10T12:20:38.913" v="1652" actId="27636"/>
          <ac:spMkLst>
            <pc:docMk/>
            <pc:sldMk cId="0" sldId="262"/>
            <ac:spMk id="3" creationId="{FF27DA90-F183-6438-0CC1-5969113A340E}"/>
          </ac:spMkLst>
        </pc:spChg>
        <pc:spChg chg="mod">
          <ac:chgData name="Gwendolyn LACROIX" userId="9a3292fe-8f09-41b5-93e3-5f835e142747" providerId="ADAL" clId="{284174FA-AF19-4972-86A6-20CB9053FAEB}" dt="2025-01-10T12:18:53.291" v="1535" actId="14100"/>
          <ac:spMkLst>
            <pc:docMk/>
            <pc:sldMk cId="0" sldId="262"/>
            <ac:spMk id="32771" creationId="{00000000-0000-0000-0000-000000000000}"/>
          </ac:spMkLst>
        </pc:spChg>
        <pc:spChg chg="mod">
          <ac:chgData name="Gwendolyn LACROIX" userId="9a3292fe-8f09-41b5-93e3-5f835e142747" providerId="ADAL" clId="{284174FA-AF19-4972-86A6-20CB9053FAEB}" dt="2025-01-10T12:03:37.123" v="260" actId="20577"/>
          <ac:spMkLst>
            <pc:docMk/>
            <pc:sldMk cId="0" sldId="262"/>
            <ac:spMk id="32773" creationId="{00000000-0000-0000-0000-000000000000}"/>
          </ac:spMkLst>
        </pc:spChg>
      </pc:sldChg>
      <pc:sldChg chg="addSp modSp mod">
        <pc:chgData name="Gwendolyn LACROIX" userId="9a3292fe-8f09-41b5-93e3-5f835e142747" providerId="ADAL" clId="{284174FA-AF19-4972-86A6-20CB9053FAEB}" dt="2025-01-10T12:02:27.983" v="254" actId="1076"/>
        <pc:sldMkLst>
          <pc:docMk/>
          <pc:sldMk cId="0" sldId="283"/>
        </pc:sldMkLst>
        <pc:spChg chg="add mod">
          <ac:chgData name="Gwendolyn LACROIX" userId="9a3292fe-8f09-41b5-93e3-5f835e142747" providerId="ADAL" clId="{284174FA-AF19-4972-86A6-20CB9053FAEB}" dt="2025-01-10T12:02:27.983" v="254" actId="1076"/>
          <ac:spMkLst>
            <pc:docMk/>
            <pc:sldMk cId="0" sldId="283"/>
            <ac:spMk id="3" creationId="{4D639006-CFA5-19A3-445A-04D6A5B0DA96}"/>
          </ac:spMkLst>
        </pc:spChg>
        <pc:spChg chg="mod">
          <ac:chgData name="Gwendolyn LACROIX" userId="9a3292fe-8f09-41b5-93e3-5f835e142747" providerId="ADAL" clId="{284174FA-AF19-4972-86A6-20CB9053FAEB}" dt="2025-01-10T12:02:24.879" v="253" actId="1076"/>
          <ac:spMkLst>
            <pc:docMk/>
            <pc:sldMk cId="0" sldId="283"/>
            <ac:spMk id="25602" creationId="{00000000-0000-0000-0000-000000000000}"/>
          </ac:spMkLst>
        </pc:spChg>
        <pc:spChg chg="mod">
          <ac:chgData name="Gwendolyn LACROIX" userId="9a3292fe-8f09-41b5-93e3-5f835e142747" providerId="ADAL" clId="{284174FA-AF19-4972-86A6-20CB9053FAEB}" dt="2025-01-10T12:01:17.836" v="163" actId="20577"/>
          <ac:spMkLst>
            <pc:docMk/>
            <pc:sldMk cId="0" sldId="283"/>
            <ac:spMk id="25604" creationId="{00000000-0000-0000-0000-000000000000}"/>
          </ac:spMkLst>
        </pc:spChg>
      </pc:sldChg>
      <pc:sldChg chg="addSp delSp modSp add del mod">
        <pc:chgData name="Gwendolyn LACROIX" userId="9a3292fe-8f09-41b5-93e3-5f835e142747" providerId="ADAL" clId="{284174FA-AF19-4972-86A6-20CB9053FAEB}" dt="2025-01-14T07:47:07.060" v="6582" actId="20577"/>
        <pc:sldMkLst>
          <pc:docMk/>
          <pc:sldMk cId="2369466046" sldId="284"/>
        </pc:sldMkLst>
        <pc:spChg chg="mod">
          <ac:chgData name="Gwendolyn LACROIX" userId="9a3292fe-8f09-41b5-93e3-5f835e142747" providerId="ADAL" clId="{284174FA-AF19-4972-86A6-20CB9053FAEB}" dt="2025-01-10T12:34:37.896" v="2608" actId="1076"/>
          <ac:spMkLst>
            <pc:docMk/>
            <pc:sldMk cId="2369466046" sldId="284"/>
            <ac:spMk id="2" creationId="{0A5DC404-8F3F-BB48-DEEB-060A6485EFC9}"/>
          </ac:spMkLst>
        </pc:spChg>
        <pc:spChg chg="add mod">
          <ac:chgData name="Gwendolyn LACROIX" userId="9a3292fe-8f09-41b5-93e3-5f835e142747" providerId="ADAL" clId="{284174FA-AF19-4972-86A6-20CB9053FAEB}" dt="2025-01-14T07:47:07.060" v="6582" actId="20577"/>
          <ac:spMkLst>
            <pc:docMk/>
            <pc:sldMk cId="2369466046" sldId="284"/>
            <ac:spMk id="4" creationId="{8DEA406C-2E33-09B5-3BDF-4CB265E48D2B}"/>
          </ac:spMkLst>
        </pc:spChg>
        <pc:spChg chg="mod">
          <ac:chgData name="Gwendolyn LACROIX" userId="9a3292fe-8f09-41b5-93e3-5f835e142747" providerId="ADAL" clId="{284174FA-AF19-4972-86A6-20CB9053FAEB}" dt="2025-01-10T16:10:56.345" v="5307" actId="20577"/>
          <ac:spMkLst>
            <pc:docMk/>
            <pc:sldMk cId="2369466046" sldId="284"/>
            <ac:spMk id="32771" creationId="{7671E8F3-37ED-1F06-F497-F1554AAD91EC}"/>
          </ac:spMkLst>
        </pc:spChg>
      </pc:sldChg>
      <pc:sldChg chg="modSp add del mod">
        <pc:chgData name="Gwendolyn LACROIX" userId="9a3292fe-8f09-41b5-93e3-5f835e142747" providerId="ADAL" clId="{284174FA-AF19-4972-86A6-20CB9053FAEB}" dt="2025-01-14T07:47:33.267" v="6583" actId="20577"/>
        <pc:sldMkLst>
          <pc:docMk/>
          <pc:sldMk cId="3393160598" sldId="285"/>
        </pc:sldMkLst>
        <pc:spChg chg="mod">
          <ac:chgData name="Gwendolyn LACROIX" userId="9a3292fe-8f09-41b5-93e3-5f835e142747" providerId="ADAL" clId="{284174FA-AF19-4972-86A6-20CB9053FAEB}" dt="2025-01-10T12:39:30.888" v="2985" actId="6549"/>
          <ac:spMkLst>
            <pc:docMk/>
            <pc:sldMk cId="3393160598" sldId="285"/>
            <ac:spMk id="2" creationId="{CAC31DE6-0938-E763-5B12-7BDA576B06EE}"/>
          </ac:spMkLst>
        </pc:spChg>
        <pc:spChg chg="mod">
          <ac:chgData name="Gwendolyn LACROIX" userId="9a3292fe-8f09-41b5-93e3-5f835e142747" providerId="ADAL" clId="{284174FA-AF19-4972-86A6-20CB9053FAEB}" dt="2025-01-14T07:47:33.267" v="6583" actId="20577"/>
          <ac:spMkLst>
            <pc:docMk/>
            <pc:sldMk cId="3393160598" sldId="285"/>
            <ac:spMk id="4" creationId="{9A6579F0-4B28-7139-A393-3BC9F6BCB8F1}"/>
          </ac:spMkLst>
        </pc:spChg>
        <pc:spChg chg="mod">
          <ac:chgData name="Gwendolyn LACROIX" userId="9a3292fe-8f09-41b5-93e3-5f835e142747" providerId="ADAL" clId="{284174FA-AF19-4972-86A6-20CB9053FAEB}" dt="2025-01-10T16:11:29.189" v="5313"/>
          <ac:spMkLst>
            <pc:docMk/>
            <pc:sldMk cId="3393160598" sldId="285"/>
            <ac:spMk id="32771" creationId="{15D6C8F0-D133-10EB-9F66-177554690431}"/>
          </ac:spMkLst>
        </pc:spChg>
      </pc:sldChg>
      <pc:sldChg chg="modSp add del mod">
        <pc:chgData name="Gwendolyn LACROIX" userId="9a3292fe-8f09-41b5-93e3-5f835e142747" providerId="ADAL" clId="{284174FA-AF19-4972-86A6-20CB9053FAEB}" dt="2025-01-21T09:35:02.826" v="6756" actId="20577"/>
        <pc:sldMkLst>
          <pc:docMk/>
          <pc:sldMk cId="3919642221" sldId="286"/>
        </pc:sldMkLst>
        <pc:spChg chg="mod">
          <ac:chgData name="Gwendolyn LACROIX" userId="9a3292fe-8f09-41b5-93e3-5f835e142747" providerId="ADAL" clId="{284174FA-AF19-4972-86A6-20CB9053FAEB}" dt="2025-01-10T12:51:01.363" v="3770" actId="20577"/>
          <ac:spMkLst>
            <pc:docMk/>
            <pc:sldMk cId="3919642221" sldId="286"/>
            <ac:spMk id="2" creationId="{67855CBB-29A4-B36E-D2E0-51F9CCA4D21C}"/>
          </ac:spMkLst>
        </pc:spChg>
        <pc:spChg chg="mod">
          <ac:chgData name="Gwendolyn LACROIX" userId="9a3292fe-8f09-41b5-93e3-5f835e142747" providerId="ADAL" clId="{284174FA-AF19-4972-86A6-20CB9053FAEB}" dt="2025-01-21T09:35:02.826" v="6756" actId="20577"/>
          <ac:spMkLst>
            <pc:docMk/>
            <pc:sldMk cId="3919642221" sldId="286"/>
            <ac:spMk id="4" creationId="{EE158ADC-A7EE-FEE2-A260-A87E5C3CAC23}"/>
          </ac:spMkLst>
        </pc:spChg>
        <pc:spChg chg="mod">
          <ac:chgData name="Gwendolyn LACROIX" userId="9a3292fe-8f09-41b5-93e3-5f835e142747" providerId="ADAL" clId="{284174FA-AF19-4972-86A6-20CB9053FAEB}" dt="2025-01-10T16:11:49.959" v="5314"/>
          <ac:spMkLst>
            <pc:docMk/>
            <pc:sldMk cId="3919642221" sldId="286"/>
            <ac:spMk id="32771" creationId="{C941FCA0-17C1-0EE8-3778-70736956ECD2}"/>
          </ac:spMkLst>
        </pc:spChg>
      </pc:sldChg>
      <pc:sldChg chg="addSp delSp modSp add mod">
        <pc:chgData name="Gwendolyn LACROIX" userId="9a3292fe-8f09-41b5-93e3-5f835e142747" providerId="ADAL" clId="{284174FA-AF19-4972-86A6-20CB9053FAEB}" dt="2025-01-17T13:57:15.190" v="6737" actId="20577"/>
        <pc:sldMkLst>
          <pc:docMk/>
          <pc:sldMk cId="404045835" sldId="287"/>
        </pc:sldMkLst>
        <pc:spChg chg="mod">
          <ac:chgData name="Gwendolyn LACROIX" userId="9a3292fe-8f09-41b5-93e3-5f835e142747" providerId="ADAL" clId="{284174FA-AF19-4972-86A6-20CB9053FAEB}" dt="2025-01-10T16:23:02.797" v="5608" actId="20577"/>
          <ac:spMkLst>
            <pc:docMk/>
            <pc:sldMk cId="404045835" sldId="287"/>
            <ac:spMk id="2" creationId="{DD9D7A6A-BB99-37B2-11D5-18839FA684E7}"/>
          </ac:spMkLst>
        </pc:spChg>
        <pc:spChg chg="add mod">
          <ac:chgData name="Gwendolyn LACROIX" userId="9a3292fe-8f09-41b5-93e3-5f835e142747" providerId="ADAL" clId="{284174FA-AF19-4972-86A6-20CB9053FAEB}" dt="2025-01-14T07:49:10.919" v="6694" actId="20577"/>
          <ac:spMkLst>
            <pc:docMk/>
            <pc:sldMk cId="404045835" sldId="287"/>
            <ac:spMk id="6" creationId="{CF7262CC-A2A5-7B0A-7746-30DDD2AF99C2}"/>
          </ac:spMkLst>
        </pc:spChg>
        <pc:spChg chg="mod">
          <ac:chgData name="Gwendolyn LACROIX" userId="9a3292fe-8f09-41b5-93e3-5f835e142747" providerId="ADAL" clId="{284174FA-AF19-4972-86A6-20CB9053FAEB}" dt="2025-01-17T13:57:15.190" v="6737" actId="20577"/>
          <ac:spMkLst>
            <pc:docMk/>
            <pc:sldMk cId="404045835" sldId="287"/>
            <ac:spMk id="32771" creationId="{57334693-0B7F-3AB7-E2C8-D6DB26D2721B}"/>
          </ac:spMkLst>
        </pc:spChg>
      </pc:sldChg>
      <pc:sldChg chg="modSp add mod">
        <pc:chgData name="Gwendolyn LACROIX" userId="9a3292fe-8f09-41b5-93e3-5f835e142747" providerId="ADAL" clId="{284174FA-AF19-4972-86A6-20CB9053FAEB}" dt="2025-01-17T13:57:22.641" v="6738"/>
        <pc:sldMkLst>
          <pc:docMk/>
          <pc:sldMk cId="1803733456" sldId="288"/>
        </pc:sldMkLst>
        <pc:spChg chg="mod">
          <ac:chgData name="Gwendolyn LACROIX" userId="9a3292fe-8f09-41b5-93e3-5f835e142747" providerId="ADAL" clId="{284174FA-AF19-4972-86A6-20CB9053FAEB}" dt="2025-01-17T13:57:22.641" v="6738"/>
          <ac:spMkLst>
            <pc:docMk/>
            <pc:sldMk cId="1803733456" sldId="288"/>
            <ac:spMk id="32771" creationId="{71E9DE5B-7BB8-8F28-7D52-D43444319468}"/>
          </ac:spMkLst>
        </pc:spChg>
      </pc:sldChg>
      <pc:sldChg chg="addSp modSp new mod ord">
        <pc:chgData name="Gwendolyn LACROIX" userId="9a3292fe-8f09-41b5-93e3-5f835e142747" providerId="ADAL" clId="{284174FA-AF19-4972-86A6-20CB9053FAEB}" dt="2025-01-21T07:30:48.420" v="6744"/>
        <pc:sldMkLst>
          <pc:docMk/>
          <pc:sldMk cId="3521666299" sldId="289"/>
        </pc:sldMkLst>
        <pc:picChg chg="add mod modCrop">
          <ac:chgData name="Gwendolyn LACROIX" userId="9a3292fe-8f09-41b5-93e3-5f835e142747" providerId="ADAL" clId="{284174FA-AF19-4972-86A6-20CB9053FAEB}" dt="2025-01-21T07:30:44.601" v="6742" actId="1076"/>
          <ac:picMkLst>
            <pc:docMk/>
            <pc:sldMk cId="3521666299" sldId="289"/>
            <ac:picMk id="5" creationId="{868ABE42-34DB-B097-A176-76F11631154E}"/>
          </ac:picMkLst>
        </pc:picChg>
      </pc:sldChg>
      <pc:sldChg chg="del">
        <pc:chgData name="Gwendolyn LACROIX" userId="9a3292fe-8f09-41b5-93e3-5f835e142747" providerId="ADAL" clId="{284174FA-AF19-4972-86A6-20CB9053FAEB}" dt="2025-01-10T12:03:44.741" v="261" actId="47"/>
        <pc:sldMkLst>
          <pc:docMk/>
          <pc:sldMk cId="3874536777" sldId="299"/>
        </pc:sldMkLst>
      </pc:sldChg>
      <pc:sldChg chg="del">
        <pc:chgData name="Gwendolyn LACROIX" userId="9a3292fe-8f09-41b5-93e3-5f835e142747" providerId="ADAL" clId="{284174FA-AF19-4972-86A6-20CB9053FAEB}" dt="2025-01-10T12:03:51.424" v="262" actId="47"/>
        <pc:sldMkLst>
          <pc:docMk/>
          <pc:sldMk cId="1189826819" sldId="301"/>
        </pc:sldMkLst>
      </pc:sldChg>
      <pc:sldChg chg="del">
        <pc:chgData name="Gwendolyn LACROIX" userId="9a3292fe-8f09-41b5-93e3-5f835e142747" providerId="ADAL" clId="{284174FA-AF19-4972-86A6-20CB9053FAEB}" dt="2025-01-10T12:03:51.424" v="262" actId="47"/>
        <pc:sldMkLst>
          <pc:docMk/>
          <pc:sldMk cId="2059055439" sldId="302"/>
        </pc:sldMkLst>
      </pc:sldChg>
      <pc:sldChg chg="del">
        <pc:chgData name="Gwendolyn LACROIX" userId="9a3292fe-8f09-41b5-93e3-5f835e142747" providerId="ADAL" clId="{284174FA-AF19-4972-86A6-20CB9053FAEB}" dt="2025-01-10T12:03:51.424" v="262" actId="47"/>
        <pc:sldMkLst>
          <pc:docMk/>
          <pc:sldMk cId="3510777576" sldId="303"/>
        </pc:sldMkLst>
      </pc:sldChg>
      <pc:sldChg chg="del">
        <pc:chgData name="Gwendolyn LACROIX" userId="9a3292fe-8f09-41b5-93e3-5f835e142747" providerId="ADAL" clId="{284174FA-AF19-4972-86A6-20CB9053FAEB}" dt="2025-01-10T12:03:51.424" v="262" actId="47"/>
        <pc:sldMkLst>
          <pc:docMk/>
          <pc:sldMk cId="297430001" sldId="304"/>
        </pc:sldMkLst>
      </pc:sldChg>
      <pc:sldChg chg="del">
        <pc:chgData name="Gwendolyn LACROIX" userId="9a3292fe-8f09-41b5-93e3-5f835e142747" providerId="ADAL" clId="{284174FA-AF19-4972-86A6-20CB9053FAEB}" dt="2025-01-10T12:03:51.424" v="262" actId="47"/>
        <pc:sldMkLst>
          <pc:docMk/>
          <pc:sldMk cId="1571317551" sldId="305"/>
        </pc:sldMkLst>
      </pc:sldChg>
      <pc:sldChg chg="del">
        <pc:chgData name="Gwendolyn LACROIX" userId="9a3292fe-8f09-41b5-93e3-5f835e142747" providerId="ADAL" clId="{284174FA-AF19-4972-86A6-20CB9053FAEB}" dt="2025-01-10T12:03:51.424" v="262" actId="47"/>
        <pc:sldMkLst>
          <pc:docMk/>
          <pc:sldMk cId="3952190761" sldId="307"/>
        </pc:sldMkLst>
      </pc:sldChg>
    </pc:docChg>
  </pc:docChgLst>
  <pc:docChgLst>
    <pc:chgData name="Guyliann ENGELS" userId="8ec5a3c5-498a-4cab-983e-5106db060d00" providerId="ADAL" clId="{7DAA2516-44C0-3E44-8ED1-0AC8927C44FB}"/>
    <pc:docChg chg="undo custSel addSld delSld modSld sldOrd">
      <pc:chgData name="Guyliann ENGELS" userId="8ec5a3c5-498a-4cab-983e-5106db060d00" providerId="ADAL" clId="{7DAA2516-44C0-3E44-8ED1-0AC8927C44FB}" dt="2025-01-10T11:28:41.673" v="5890" actId="2696"/>
      <pc:docMkLst>
        <pc:docMk/>
      </pc:docMkLst>
      <pc:sldChg chg="modSp mod">
        <pc:chgData name="Guyliann ENGELS" userId="8ec5a3c5-498a-4cab-983e-5106db060d00" providerId="ADAL" clId="{7DAA2516-44C0-3E44-8ED1-0AC8927C44FB}" dt="2025-01-10T08:38:24.986" v="5396" actId="20577"/>
        <pc:sldMkLst>
          <pc:docMk/>
          <pc:sldMk cId="0" sldId="262"/>
        </pc:sldMkLst>
        <pc:spChg chg="mod">
          <ac:chgData name="Guyliann ENGELS" userId="8ec5a3c5-498a-4cab-983e-5106db060d00" providerId="ADAL" clId="{7DAA2516-44C0-3E44-8ED1-0AC8927C44FB}" dt="2025-01-10T08:38:24.986" v="5396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Guyliann ENGELS" userId="8ec5a3c5-498a-4cab-983e-5106db060d00" providerId="ADAL" clId="{7DAA2516-44C0-3E44-8ED1-0AC8927C44FB}" dt="2024-12-29T14:03:59.452" v="1269" actId="20577"/>
          <ac:spMkLst>
            <pc:docMk/>
            <pc:sldMk cId="0" sldId="262"/>
            <ac:spMk id="32771" creationId="{00000000-0000-0000-0000-000000000000}"/>
          </ac:spMkLst>
        </pc:spChg>
        <pc:spChg chg="mod">
          <ac:chgData name="Guyliann ENGELS" userId="8ec5a3c5-498a-4cab-983e-5106db060d00" providerId="ADAL" clId="{7DAA2516-44C0-3E44-8ED1-0AC8927C44FB}" dt="2024-12-27T09:06:17.073" v="313" actId="20577"/>
          <ac:spMkLst>
            <pc:docMk/>
            <pc:sldMk cId="0" sldId="262"/>
            <ac:spMk id="32773" creationId="{00000000-0000-0000-0000-000000000000}"/>
          </ac:spMkLst>
        </pc:spChg>
      </pc:sldChg>
      <pc:sldChg chg="addSp delSp modSp mod">
        <pc:chgData name="Guyliann ENGELS" userId="8ec5a3c5-498a-4cab-983e-5106db060d00" providerId="ADAL" clId="{7DAA2516-44C0-3E44-8ED1-0AC8927C44FB}" dt="2024-12-27T09:07:59.597" v="322" actId="20577"/>
        <pc:sldMkLst>
          <pc:docMk/>
          <pc:sldMk cId="0" sldId="283"/>
        </pc:sldMkLst>
        <pc:spChg chg="mod">
          <ac:chgData name="Guyliann ENGELS" userId="8ec5a3c5-498a-4cab-983e-5106db060d00" providerId="ADAL" clId="{7DAA2516-44C0-3E44-8ED1-0AC8927C44FB}" dt="2024-12-27T09:05:50.309" v="295" actId="20577"/>
          <ac:spMkLst>
            <pc:docMk/>
            <pc:sldMk cId="0" sldId="283"/>
            <ac:spMk id="25602" creationId="{00000000-0000-0000-0000-000000000000}"/>
          </ac:spMkLst>
        </pc:spChg>
        <pc:spChg chg="mod">
          <ac:chgData name="Guyliann ENGELS" userId="8ec5a3c5-498a-4cab-983e-5106db060d00" providerId="ADAL" clId="{7DAA2516-44C0-3E44-8ED1-0AC8927C44FB}" dt="2024-12-27T09:07:59.597" v="322" actId="20577"/>
          <ac:spMkLst>
            <pc:docMk/>
            <pc:sldMk cId="0" sldId="283"/>
            <ac:spMk id="25604" creationId="{00000000-0000-0000-0000-000000000000}"/>
          </ac:spMkLst>
        </pc:spChg>
      </pc:sldChg>
      <pc:sldChg chg="del">
        <pc:chgData name="Guyliann ENGELS" userId="8ec5a3c5-498a-4cab-983e-5106db060d00" providerId="ADAL" clId="{7DAA2516-44C0-3E44-8ED1-0AC8927C44FB}" dt="2025-01-01T13:49:06.097" v="4513" actId="2696"/>
        <pc:sldMkLst>
          <pc:docMk/>
          <pc:sldMk cId="3676441206" sldId="287"/>
        </pc:sldMkLst>
      </pc:sldChg>
      <pc:sldChg chg="del">
        <pc:chgData name="Guyliann ENGELS" userId="8ec5a3c5-498a-4cab-983e-5106db060d00" providerId="ADAL" clId="{7DAA2516-44C0-3E44-8ED1-0AC8927C44FB}" dt="2025-01-01T13:49:06.097" v="4513" actId="2696"/>
        <pc:sldMkLst>
          <pc:docMk/>
          <pc:sldMk cId="1568015391" sldId="288"/>
        </pc:sldMkLst>
      </pc:sldChg>
      <pc:sldChg chg="del">
        <pc:chgData name="Guyliann ENGELS" userId="8ec5a3c5-498a-4cab-983e-5106db060d00" providerId="ADAL" clId="{7DAA2516-44C0-3E44-8ED1-0AC8927C44FB}" dt="2025-01-01T13:49:06.097" v="4513" actId="2696"/>
        <pc:sldMkLst>
          <pc:docMk/>
          <pc:sldMk cId="142513511" sldId="291"/>
        </pc:sldMkLst>
      </pc:sldChg>
      <pc:sldChg chg="modSp del mod ord">
        <pc:chgData name="Guyliann ENGELS" userId="8ec5a3c5-498a-4cab-983e-5106db060d00" providerId="ADAL" clId="{7DAA2516-44C0-3E44-8ED1-0AC8927C44FB}" dt="2025-01-01T13:49:07.551" v="4514" actId="2696"/>
        <pc:sldMkLst>
          <pc:docMk/>
          <pc:sldMk cId="3969425644" sldId="292"/>
        </pc:sldMkLst>
      </pc:sldChg>
      <pc:sldChg chg="del">
        <pc:chgData name="Guyliann ENGELS" userId="8ec5a3c5-498a-4cab-983e-5106db060d00" providerId="ADAL" clId="{7DAA2516-44C0-3E44-8ED1-0AC8927C44FB}" dt="2025-01-01T13:49:06.097" v="4513" actId="2696"/>
        <pc:sldMkLst>
          <pc:docMk/>
          <pc:sldMk cId="1517416086" sldId="293"/>
        </pc:sldMkLst>
      </pc:sldChg>
      <pc:sldChg chg="del">
        <pc:chgData name="Guyliann ENGELS" userId="8ec5a3c5-498a-4cab-983e-5106db060d00" providerId="ADAL" clId="{7DAA2516-44C0-3E44-8ED1-0AC8927C44FB}" dt="2025-01-01T13:49:06.097" v="4513" actId="2696"/>
        <pc:sldMkLst>
          <pc:docMk/>
          <pc:sldMk cId="3249640711" sldId="294"/>
        </pc:sldMkLst>
      </pc:sldChg>
      <pc:sldChg chg="del">
        <pc:chgData name="Guyliann ENGELS" userId="8ec5a3c5-498a-4cab-983e-5106db060d00" providerId="ADAL" clId="{7DAA2516-44C0-3E44-8ED1-0AC8927C44FB}" dt="2025-01-01T13:49:06.097" v="4513" actId="2696"/>
        <pc:sldMkLst>
          <pc:docMk/>
          <pc:sldMk cId="1199429118" sldId="295"/>
        </pc:sldMkLst>
      </pc:sldChg>
      <pc:sldChg chg="del">
        <pc:chgData name="Guyliann ENGELS" userId="8ec5a3c5-498a-4cab-983e-5106db060d00" providerId="ADAL" clId="{7DAA2516-44C0-3E44-8ED1-0AC8927C44FB}" dt="2025-01-01T13:49:06.097" v="4513" actId="2696"/>
        <pc:sldMkLst>
          <pc:docMk/>
          <pc:sldMk cId="688023767" sldId="296"/>
        </pc:sldMkLst>
      </pc:sldChg>
      <pc:sldChg chg="del">
        <pc:chgData name="Guyliann ENGELS" userId="8ec5a3c5-498a-4cab-983e-5106db060d00" providerId="ADAL" clId="{7DAA2516-44C0-3E44-8ED1-0AC8927C44FB}" dt="2025-01-01T13:49:06.097" v="4513" actId="2696"/>
        <pc:sldMkLst>
          <pc:docMk/>
          <pc:sldMk cId="2583274372" sldId="297"/>
        </pc:sldMkLst>
      </pc:sldChg>
      <pc:sldChg chg="del">
        <pc:chgData name="Guyliann ENGELS" userId="8ec5a3c5-498a-4cab-983e-5106db060d00" providerId="ADAL" clId="{7DAA2516-44C0-3E44-8ED1-0AC8927C44FB}" dt="2025-01-01T13:49:06.097" v="4513" actId="2696"/>
        <pc:sldMkLst>
          <pc:docMk/>
          <pc:sldMk cId="3646295064" sldId="298"/>
        </pc:sldMkLst>
      </pc:sldChg>
      <pc:sldChg chg="addSp delSp modSp mod">
        <pc:chgData name="Guyliann ENGELS" userId="8ec5a3c5-498a-4cab-983e-5106db060d00" providerId="ADAL" clId="{7DAA2516-44C0-3E44-8ED1-0AC8927C44FB}" dt="2025-01-10T08:18:19.833" v="4583" actId="20577"/>
        <pc:sldMkLst>
          <pc:docMk/>
          <pc:sldMk cId="3874536777" sldId="299"/>
        </pc:sldMkLst>
      </pc:sldChg>
      <pc:sldChg chg="modSp new del mod">
        <pc:chgData name="Guyliann ENGELS" userId="8ec5a3c5-498a-4cab-983e-5106db060d00" providerId="ADAL" clId="{7DAA2516-44C0-3E44-8ED1-0AC8927C44FB}" dt="2025-01-01T13:49:06.097" v="4513" actId="2696"/>
        <pc:sldMkLst>
          <pc:docMk/>
          <pc:sldMk cId="3551514138" sldId="300"/>
        </pc:sldMkLst>
      </pc:sldChg>
      <pc:sldChg chg="modSp add mod">
        <pc:chgData name="Guyliann ENGELS" userId="8ec5a3c5-498a-4cab-983e-5106db060d00" providerId="ADAL" clId="{7DAA2516-44C0-3E44-8ED1-0AC8927C44FB}" dt="2025-01-01T13:47:51" v="4511" actId="20577"/>
        <pc:sldMkLst>
          <pc:docMk/>
          <pc:sldMk cId="1189826819" sldId="301"/>
        </pc:sldMkLst>
      </pc:sldChg>
      <pc:sldChg chg="addSp delSp modSp add mod ord">
        <pc:chgData name="Guyliann ENGELS" userId="8ec5a3c5-498a-4cab-983e-5106db060d00" providerId="ADAL" clId="{7DAA2516-44C0-3E44-8ED1-0AC8927C44FB}" dt="2025-01-10T08:16:12.941" v="4564" actId="20577"/>
        <pc:sldMkLst>
          <pc:docMk/>
          <pc:sldMk cId="2059055439" sldId="302"/>
        </pc:sldMkLst>
      </pc:sldChg>
      <pc:sldChg chg="addSp modSp add mod">
        <pc:chgData name="Guyliann ENGELS" userId="8ec5a3c5-498a-4cab-983e-5106db060d00" providerId="ADAL" clId="{7DAA2516-44C0-3E44-8ED1-0AC8927C44FB}" dt="2025-01-10T08:15:02.799" v="4547" actId="20577"/>
        <pc:sldMkLst>
          <pc:docMk/>
          <pc:sldMk cId="3510777576" sldId="303"/>
        </pc:sldMkLst>
      </pc:sldChg>
      <pc:sldChg chg="addSp delSp modSp add mod ord modClrScheme chgLayout">
        <pc:chgData name="Guyliann ENGELS" userId="8ec5a3c5-498a-4cab-983e-5106db060d00" providerId="ADAL" clId="{7DAA2516-44C0-3E44-8ED1-0AC8927C44FB}" dt="2025-01-10T11:00:54.073" v="5398" actId="20578"/>
        <pc:sldMkLst>
          <pc:docMk/>
          <pc:sldMk cId="297430001" sldId="304"/>
        </pc:sldMkLst>
      </pc:sldChg>
      <pc:sldChg chg="delSp modSp add mod ord">
        <pc:chgData name="Guyliann ENGELS" userId="8ec5a3c5-498a-4cab-983e-5106db060d00" providerId="ADAL" clId="{7DAA2516-44C0-3E44-8ED1-0AC8927C44FB}" dt="2025-01-01T13:43:15.650" v="4369" actId="255"/>
        <pc:sldMkLst>
          <pc:docMk/>
          <pc:sldMk cId="1571317551" sldId="305"/>
        </pc:sldMkLst>
      </pc:sldChg>
      <pc:sldChg chg="modSp add del mod">
        <pc:chgData name="Guyliann ENGELS" userId="8ec5a3c5-498a-4cab-983e-5106db060d00" providerId="ADAL" clId="{7DAA2516-44C0-3E44-8ED1-0AC8927C44FB}" dt="2025-01-10T11:28:41.673" v="5890" actId="2696"/>
        <pc:sldMkLst>
          <pc:docMk/>
          <pc:sldMk cId="3195089214" sldId="306"/>
        </pc:sldMkLst>
      </pc:sldChg>
      <pc:sldChg chg="addSp delSp modSp add mod ord">
        <pc:chgData name="Guyliann ENGELS" userId="8ec5a3c5-498a-4cab-983e-5106db060d00" providerId="ADAL" clId="{7DAA2516-44C0-3E44-8ED1-0AC8927C44FB}" dt="2025-01-10T11:28:34.263" v="5889" actId="20577"/>
        <pc:sldMkLst>
          <pc:docMk/>
          <pc:sldMk cId="3952190761" sldId="307"/>
        </pc:sldMkLst>
      </pc:sldChg>
    </pc:docChg>
  </pc:docChgLst>
  <pc:docChgLst>
    <pc:chgData name="Guyliann ENGELS" userId="8ec5a3c5-498a-4cab-983e-5106db060d00" providerId="ADAL" clId="{BF3F1088-6A15-E442-B209-E9144E12CBB3}"/>
    <pc:docChg chg="custSel addSld modSld">
      <pc:chgData name="Guyliann ENGELS" userId="8ec5a3c5-498a-4cab-983e-5106db060d00" providerId="ADAL" clId="{BF3F1088-6A15-E442-B209-E9144E12CBB3}" dt="2024-04-10T12:45:08.335" v="243" actId="20577"/>
      <pc:docMkLst>
        <pc:docMk/>
      </pc:docMkLst>
      <pc:sldChg chg="modSp mod">
        <pc:chgData name="Guyliann ENGELS" userId="8ec5a3c5-498a-4cab-983e-5106db060d00" providerId="ADAL" clId="{BF3F1088-6A15-E442-B209-E9144E12CBB3}" dt="2024-04-09T13:58:54.266" v="239" actId="20577"/>
        <pc:sldMkLst>
          <pc:docMk/>
          <pc:sldMk cId="0" sldId="262"/>
        </pc:sldMkLst>
      </pc:sldChg>
      <pc:sldChg chg="modSp mod">
        <pc:chgData name="Guyliann ENGELS" userId="8ec5a3c5-498a-4cab-983e-5106db060d00" providerId="ADAL" clId="{BF3F1088-6A15-E442-B209-E9144E12CBB3}" dt="2024-04-10T12:45:08.335" v="243" actId="20577"/>
        <pc:sldMkLst>
          <pc:docMk/>
          <pc:sldMk cId="3969425644" sldId="292"/>
        </pc:sldMkLst>
      </pc:sldChg>
      <pc:sldChg chg="addSp modSp add mod">
        <pc:chgData name="Guyliann ENGELS" userId="8ec5a3c5-498a-4cab-983e-5106db060d00" providerId="ADAL" clId="{BF3F1088-6A15-E442-B209-E9144E12CBB3}" dt="2024-04-09T13:57:19.876" v="34" actId="1076"/>
        <pc:sldMkLst>
          <pc:docMk/>
          <pc:sldMk cId="3874536777" sldId="2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AE6744-50FF-4EAC-B8F6-50FAD023CFA1}" type="datetimeFigureOut">
              <a:rPr lang="fr-FR"/>
              <a:pPr>
                <a:defRPr/>
              </a:pPr>
              <a:t>21/01/2025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B4D2A2-2AC2-47F8-A6A5-A7DD71C9846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371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E4DB1C-F76D-47A0-9DEA-1E750A360BE4}" type="datetimeFigureOut">
              <a:rPr lang="fr-FR"/>
              <a:pPr>
                <a:defRPr/>
              </a:pPr>
              <a:t>21/01/2025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BE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7F7ECF-42F4-4999-8AB5-B9CFFB89422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5253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tif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tif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edecine &amp; pharm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3619" y="511175"/>
            <a:ext cx="67183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37" y="5780956"/>
            <a:ext cx="1870438" cy="83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rchit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701" y="515938"/>
            <a:ext cx="669924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192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97" y="5768156"/>
            <a:ext cx="1850028" cy="91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rvices Génér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2257423" y="447674"/>
            <a:ext cx="6743701" cy="1343026"/>
          </a:xfrm>
          <a:prstGeom prst="rect">
            <a:avLst/>
          </a:prstGeom>
          <a:effectLst>
            <a:outerShdw blurRad="1270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endParaRPr lang="fr-BE" sz="36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9" y="517525"/>
            <a:ext cx="6734175" cy="168354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0D07-BA6C-4CE2-85E1-215477AE30B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Engels    |     Cellule de pédagogie facultaire de la Faculté des Sciences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14300" y="285750"/>
            <a:ext cx="2028825" cy="6057900"/>
          </a:xfrm>
        </p:spPr>
        <p:txBody>
          <a:bodyPr/>
          <a:lstStyle>
            <a:lvl2pPr marL="0" indent="0" algn="l">
              <a:buNone/>
              <a:defRPr sz="1300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1300" cap="small">
                <a:solidFill>
                  <a:srgbClr val="969696"/>
                </a:solidFill>
                <a:latin typeface="+mn-lt"/>
              </a:defRPr>
            </a:lvl3pPr>
            <a:lvl4pPr marL="180975" indent="-180975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4pPr>
            <a:lvl5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00" cap="small" baseline="0">
                <a:solidFill>
                  <a:srgbClr val="969696"/>
                </a:solidFill>
                <a:latin typeface="+mn-lt"/>
              </a:defRPr>
            </a:lvl5pPr>
            <a:lvl6pPr marL="447675" indent="-228600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6pPr>
            <a:lvl7pPr marL="447675" indent="-228600">
              <a:buFont typeface="Wingdings" pitchFamily="2" charset="2"/>
              <a:buChar char="§"/>
              <a:defRPr sz="1300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BD0E-2A43-401C-A51A-07B7D43C3F7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Engels    |     Cellule de pédagogie facultaire de la Faculté des Sciences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au-dessus, titre et con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9144000" cy="228600"/>
          </a:xfrm>
        </p:spPr>
        <p:txBody>
          <a:bodyPr>
            <a:noAutofit/>
          </a:bodyPr>
          <a:lstStyle>
            <a:lvl1pPr algn="ctr">
              <a:buNone/>
              <a:defRPr sz="1200" cap="small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66B0-5CBE-4E0A-A5C6-DF540FEFB54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Engels    |     Cellule de pédagogie facultaire de la Faculté des Sciences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227496" cy="6515100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8697-95BF-4A22-A184-226172814C3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Engels    |     Cellule de pédagogie facultaire de la Faculté des Sciences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2"/>
          </p:nvPr>
        </p:nvSpPr>
        <p:spPr>
          <a:xfrm>
            <a:off x="46672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63867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17E4-4894-4A65-BE9D-81D8AD4FAD7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Engels    |     Cellule de pédagogie facultaire de la Faculté des Sciences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9A4E3-6D52-4424-9E3B-4890C72A364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Engels    |     Cellule de pédagogie facultaire de la Faculté des Sciences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434B-834A-4B3C-A6CC-D634FFB8216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Engels    |     Cellule de pédagogie facultaire de la Faculté des Sciences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E5C0-0B6B-48DC-B68C-BA922E7A454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Engels    |     Cellule de pédagogie facultaire de la Faculté des Sciences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Poly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5907088"/>
            <a:ext cx="1778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2670" y="519113"/>
            <a:ext cx="668654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8AA1-91CF-48D5-ACEB-1FB0E427801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Engels    |     Cellule de pédagogie facultaire de la Faculté des Sciences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 en-dess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FFC6-F3D3-44CE-8875-302054ACEC4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Engels    |     Cellule de pédagogie facultaire de la Faculté des Sciences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sycho &amp; sciences é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637" y="523875"/>
            <a:ext cx="6667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 descr="UMONS_Fac psy et siences educ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46490" y="5840963"/>
            <a:ext cx="1669774" cy="756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514350"/>
            <a:ext cx="6724650" cy="168116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806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297" y="5748475"/>
            <a:ext cx="1740423" cy="89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25" y="512417"/>
            <a:ext cx="6732394" cy="16830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9" y="5843451"/>
            <a:ext cx="1665030" cy="704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Warocqu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701" y="506413"/>
            <a:ext cx="669924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6" y="5628186"/>
            <a:ext cx="1386942" cy="9250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1875" y="515938"/>
            <a:ext cx="66929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991497"/>
            <a:ext cx="1612940" cy="4776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4412" y="519113"/>
            <a:ext cx="67183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21531"/>
            <a:ext cx="1446794" cy="8151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98" y="508240"/>
            <a:ext cx="6731452" cy="168286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589" y="5773535"/>
            <a:ext cx="1803667" cy="85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23" cstate="print"/>
          <a:srcRect l="269" t="20290" r="13968" b="25948"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23" cstate="print"/>
          <a:srcRect l="269" t="20290" r="13968" b="25948"/>
          <a:stretch>
            <a:fillRect/>
          </a:stretch>
        </p:blipFill>
        <p:spPr bwMode="auto">
          <a:xfrm>
            <a:off x="0" y="6780213"/>
            <a:ext cx="91440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228850" y="6581775"/>
            <a:ext cx="640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Engels    |     Cellule de pédagogie facultaire de la Faculté des Sciences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29650" y="6580188"/>
            <a:ext cx="51435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788E00-F875-4D77-9ED4-63F826220AA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10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lang="fr-BE" sz="4400" b="1" kern="1200" dirty="0">
          <a:solidFill>
            <a:schemeClr val="accent2"/>
          </a:solidFill>
          <a:latin typeface="Calibri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 typeface="Arial" charset="0"/>
        <a:buNone/>
        <a:defRPr lang="fr-FR" sz="3200" kern="1200" dirty="0">
          <a:solidFill>
            <a:srgbClr val="808080"/>
          </a:solidFill>
          <a:latin typeface="Calibri" pitchFamily="34" charset="0"/>
          <a:ea typeface="+mn-ea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fr-FR" sz="20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fr-BE" sz="2000" kern="1200" dirty="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fr-BE" kern="1200" dirty="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abienne.RAMON@umons.ac.be" TargetMode="External"/><Relationship Id="rId2" Type="http://schemas.openxmlformats.org/officeDocument/2006/relationships/hyperlink" Target="mailto:Stephanie.BRIDOUX@umons.ac.be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Nathan.VINX@umons.ac.be" TargetMode="External"/><Relationship Id="rId4" Type="http://schemas.openxmlformats.org/officeDocument/2006/relationships/hyperlink" Target="mailto:Gwendolyn.LACROIX@umons.ac.b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2CC6945-6EAA-662A-42DE-FEF2BB0531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FE5C0-0B6B-48DC-B68C-BA922E7A4541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EB4DDE-5B8C-0D1F-1B3B-11CD1CD1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Engels    |     Cellule de pédagogie facultaire de la Faculté des Sciences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8ABE42-34DB-B097-A176-76F1163115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508"/>
          <a:stretch/>
        </p:blipFill>
        <p:spPr>
          <a:xfrm>
            <a:off x="524318" y="2109788"/>
            <a:ext cx="8286750" cy="23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2"/>
          <p:cNvSpPr>
            <a:spLocks noGrp="1"/>
          </p:cNvSpPr>
          <p:nvPr>
            <p:ph type="title"/>
          </p:nvPr>
        </p:nvSpPr>
        <p:spPr>
          <a:xfrm>
            <a:off x="936703" y="2185563"/>
            <a:ext cx="8073948" cy="2642839"/>
          </a:xfrm>
        </p:spPr>
        <p:txBody>
          <a:bodyPr/>
          <a:lstStyle/>
          <a:p>
            <a:r>
              <a:rPr lang="fr-BE" dirty="0"/>
              <a:t>Soirée entre enseignants du secondaire et de l’université </a:t>
            </a:r>
            <a:endParaRPr dirty="0"/>
          </a:p>
        </p:txBody>
      </p:sp>
      <p:sp>
        <p:nvSpPr>
          <p:cNvPr id="25604" name="Espace réservé du texte 3"/>
          <p:cNvSpPr>
            <a:spLocks noGrp="1"/>
          </p:cNvSpPr>
          <p:nvPr>
            <p:ph type="body" sz="quarter" idx="10"/>
          </p:nvPr>
        </p:nvSpPr>
        <p:spPr bwMode="auto">
          <a:xfrm>
            <a:off x="3727048" y="5526488"/>
            <a:ext cx="5174730" cy="1114487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fr-BE" dirty="0"/>
              <a:t>Stéphanie Bridoux </a:t>
            </a:r>
            <a:r>
              <a:rPr lang="fr-BE" dirty="0">
                <a:hlinkClick r:id="rId2"/>
              </a:rPr>
              <a:t>Stephanie.BRIDOUX@umons.ac.be</a:t>
            </a:r>
            <a:r>
              <a:rPr lang="fr-BE" dirty="0"/>
              <a:t>,</a:t>
            </a:r>
          </a:p>
          <a:p>
            <a:r>
              <a:rPr lang="fr-BE" dirty="0"/>
              <a:t>Fabienne Ramon  </a:t>
            </a:r>
            <a:r>
              <a:rPr lang="fr-BE" dirty="0">
                <a:hlinkClick r:id="rId3"/>
              </a:rPr>
              <a:t>Fabienne.RAMON@umons.ac.be</a:t>
            </a:r>
            <a:r>
              <a:rPr lang="fr-BE" dirty="0"/>
              <a:t>, </a:t>
            </a:r>
          </a:p>
          <a:p>
            <a:r>
              <a:rPr lang="fr-BE" dirty="0"/>
              <a:t>Gwendolyn Lacroix </a:t>
            </a:r>
            <a:r>
              <a:rPr lang="fr-BE" dirty="0">
                <a:hlinkClick r:id="rId4"/>
              </a:rPr>
              <a:t>Gwendolyn.LACROIX@umons.ac.be</a:t>
            </a:r>
            <a:r>
              <a:rPr lang="fr-BE" dirty="0"/>
              <a:t>,</a:t>
            </a:r>
          </a:p>
          <a:p>
            <a:r>
              <a:rPr lang="fr-BE" dirty="0"/>
              <a:t>Nathan </a:t>
            </a:r>
            <a:r>
              <a:rPr lang="fr-BE" dirty="0" err="1"/>
              <a:t>Vinx</a:t>
            </a:r>
            <a:r>
              <a:rPr lang="fr-BE" dirty="0"/>
              <a:t>  </a:t>
            </a:r>
            <a:r>
              <a:rPr lang="fr-BE" dirty="0">
                <a:hlinkClick r:id="rId5"/>
              </a:rPr>
              <a:t>Nathan.VINX@umons.ac.be</a:t>
            </a:r>
            <a:r>
              <a:rPr lang="fr-BE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22456-AF0C-BB91-3F52-E27C7D557D7C}"/>
              </a:ext>
            </a:extLst>
          </p:cNvPr>
          <p:cNvSpPr txBox="1"/>
          <p:nvPr/>
        </p:nvSpPr>
        <p:spPr>
          <a:xfrm>
            <a:off x="694063" y="618046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BE" sz="28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639006-CFA5-19A3-445A-04D6A5B0DA96}"/>
              </a:ext>
            </a:extLst>
          </p:cNvPr>
          <p:cNvSpPr txBox="1"/>
          <p:nvPr/>
        </p:nvSpPr>
        <p:spPr>
          <a:xfrm>
            <a:off x="1831756" y="4859689"/>
            <a:ext cx="6283842" cy="3827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7500" lnSpcReduction="20000"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Mathématique et Physique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9136" y="1329262"/>
            <a:ext cx="8595094" cy="4958335"/>
          </a:xfrm>
        </p:spPr>
        <p:txBody>
          <a:bodyPr>
            <a:normAutofit/>
          </a:bodyPr>
          <a:lstStyle/>
          <a:p>
            <a:pPr marL="266700" lvl="2" indent="0" fontAlgn="auto">
              <a:spcAft>
                <a:spcPts val="0"/>
              </a:spcAft>
              <a:buNone/>
              <a:defRPr/>
            </a:pPr>
            <a:r>
              <a:rPr lang="fr-FR" b="1" dirty="0"/>
              <a:t>Janvier 2023 - </a:t>
            </a:r>
            <a:r>
              <a:rPr lang="fr-FR" dirty="0"/>
              <a:t>Rencontres entre enseignants de physique </a:t>
            </a:r>
          </a:p>
          <a:p>
            <a:pPr marL="266700" lvl="2" indent="0" fontAlgn="auto">
              <a:spcAft>
                <a:spcPts val="0"/>
              </a:spcAft>
              <a:buNone/>
              <a:defRPr/>
            </a:pPr>
            <a:r>
              <a:rPr lang="fr-FR" dirty="0"/>
              <a:t>Discussions autour du programme de physique du secondaire supérieur</a:t>
            </a:r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è"/>
              <a:defRPr/>
            </a:pPr>
            <a:r>
              <a:rPr lang="fr-FR" dirty="0"/>
              <a:t> Programme de physique dans le cadre de cours préparatoires organisés par l’UMONS.</a:t>
            </a:r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marL="266700" lvl="2" indent="0" fontAlgn="auto">
              <a:spcAft>
                <a:spcPts val="0"/>
              </a:spcAft>
              <a:buNone/>
              <a:defRPr/>
            </a:pPr>
            <a:r>
              <a:rPr lang="fr-FR" b="1" dirty="0"/>
              <a:t>Janvier 2024 - </a:t>
            </a:r>
            <a:r>
              <a:rPr lang="fr-FR" dirty="0"/>
              <a:t>Rencontres entre enseignants de physique et de mathématique</a:t>
            </a:r>
          </a:p>
          <a:p>
            <a:pPr marL="266700" lvl="2" indent="0" fontAlgn="auto">
              <a:spcAft>
                <a:spcPts val="0"/>
              </a:spcAft>
              <a:buNone/>
              <a:defRPr/>
            </a:pPr>
            <a:r>
              <a:rPr lang="fr-FR" dirty="0"/>
              <a:t>Discussions autour des stages d’enseignement de l’agrégation</a:t>
            </a:r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è"/>
              <a:defRPr/>
            </a:pPr>
            <a:r>
              <a:rPr lang="fr-FR" dirty="0"/>
              <a:t> Amélioration des documents existants et pistes de réflexion pour les groupes de travail de l’École de Formation des Enseignants dans le cadre de la mise en place de la RFIE. </a:t>
            </a: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è"/>
              <a:defRPr/>
            </a:pPr>
            <a:endParaRPr lang="fr-FR" dirty="0"/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è"/>
              <a:defRPr/>
            </a:pPr>
            <a:endParaRPr lang="fr-FR" dirty="0"/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è"/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2771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380"/>
          </a:xfrm>
        </p:spPr>
        <p:txBody>
          <a:bodyPr/>
          <a:lstStyle/>
          <a:p>
            <a:pPr algn="l"/>
            <a:r>
              <a:rPr lang="fr-FR" sz="2800" dirty="0">
                <a:cs typeface="Arial" charset="0"/>
              </a:rPr>
              <a:t>Quelques retours sur nos échanges passés</a:t>
            </a:r>
            <a:endParaRPr sz="2800" dirty="0">
              <a:cs typeface="Arial" charset="0"/>
            </a:endParaRPr>
          </a:p>
        </p:txBody>
      </p:sp>
      <p:sp>
        <p:nvSpPr>
          <p:cNvPr id="32772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BE" dirty="0"/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dirty="0"/>
              <a:t> Cellule de pédagogie facultaire de la Faculté des Sciences et SAP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F27DA90-F183-6438-0CC1-5969113A340E}"/>
              </a:ext>
            </a:extLst>
          </p:cNvPr>
          <p:cNvSpPr txBox="1"/>
          <p:nvPr/>
        </p:nvSpPr>
        <p:spPr>
          <a:xfrm>
            <a:off x="4109483" y="3024963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F1D5-5841-8879-5859-5F6C0B63A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A5DC404-8F3F-BB48-DEEB-060A6485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78" y="1562986"/>
            <a:ext cx="8595094" cy="3221665"/>
          </a:xfrm>
        </p:spPr>
        <p:txBody>
          <a:bodyPr>
            <a:normAutofit/>
          </a:bodyPr>
          <a:lstStyle/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è"/>
              <a:defRPr/>
            </a:pPr>
            <a:endParaRPr lang="fr-FR" dirty="0"/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è"/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2771" name="Titre 2">
            <a:extLst>
              <a:ext uri="{FF2B5EF4-FFF2-40B4-BE49-F238E27FC236}">
                <a16:creationId xmlns:a16="http://schemas.microsoft.com/office/drawing/2014/main" id="{7671E8F3-37ED-1F06-F497-F1554AAD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380"/>
          </a:xfrm>
        </p:spPr>
        <p:txBody>
          <a:bodyPr/>
          <a:lstStyle/>
          <a:p>
            <a:pPr algn="l"/>
            <a:r>
              <a:rPr lang="fr-BE" sz="2800" dirty="0">
                <a:cs typeface="Arial" charset="0"/>
              </a:rPr>
              <a:t>Thématique du jour – Banque de questions</a:t>
            </a:r>
            <a:endParaRPr sz="2800" dirty="0">
              <a:cs typeface="Arial" charset="0"/>
            </a:endParaRPr>
          </a:p>
        </p:txBody>
      </p:sp>
      <p:sp>
        <p:nvSpPr>
          <p:cNvPr id="32772" name="Espace réservé du numéro de diapositive 5">
            <a:extLst>
              <a:ext uri="{FF2B5EF4-FFF2-40B4-BE49-F238E27FC236}">
                <a16:creationId xmlns:a16="http://schemas.microsoft.com/office/drawing/2014/main" id="{E792E43B-2446-9CE4-754B-608EE688AD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BE" dirty="0"/>
          </a:p>
        </p:txBody>
      </p:sp>
      <p:sp>
        <p:nvSpPr>
          <p:cNvPr id="32773" name="Espace réservé du pied de page 6">
            <a:extLst>
              <a:ext uri="{FF2B5EF4-FFF2-40B4-BE49-F238E27FC236}">
                <a16:creationId xmlns:a16="http://schemas.microsoft.com/office/drawing/2014/main" id="{6E049ED5-2544-7C06-15FB-A482EF78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dirty="0"/>
              <a:t> Cellule de pédagogie facultaire de la Faculté des Sciences et SAP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8BC2A29-86EF-01A0-38EA-D5D6AA4956AF}"/>
              </a:ext>
            </a:extLst>
          </p:cNvPr>
          <p:cNvSpPr txBox="1"/>
          <p:nvPr/>
        </p:nvSpPr>
        <p:spPr>
          <a:xfrm>
            <a:off x="4109483" y="3024963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EA406C-2E33-09B5-3BDF-4CB265E48D2B}"/>
              </a:ext>
            </a:extLst>
          </p:cNvPr>
          <p:cNvSpPr txBox="1"/>
          <p:nvPr/>
        </p:nvSpPr>
        <p:spPr>
          <a:xfrm>
            <a:off x="457200" y="1562986"/>
            <a:ext cx="8172450" cy="450820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BE" sz="1800" b="1" i="0" u="none" strike="noStrike" baseline="0" dirty="0">
                <a:solidFill>
                  <a:srgbClr val="00ABCC"/>
                </a:solidFill>
                <a:latin typeface="Cambria" panose="02040503050406030204" pitchFamily="18" charset="0"/>
              </a:rPr>
              <a:t>Constat :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B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Tous les étudiants qui intègrent nos formations universitaires n’ont pas toujours pleinement conscience des prérequis attendus (disciplinaire et transversaux) au sein d’une formation donnée. </a:t>
            </a:r>
          </a:p>
          <a:p>
            <a:pPr marR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B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une partie significative d’entre eux, il existe un différentiel important entre les prérequis attendus de la formation et leurs pré-acquis. </a:t>
            </a:r>
            <a:r>
              <a:rPr lang="fr-B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B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</a:pPr>
            <a:r>
              <a:rPr lang="fr-BE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place, entre autres, de tests diagnostiques à l’entame de la formation</a:t>
            </a:r>
            <a:r>
              <a:rPr lang="fr-B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conscientiser les étudiants. </a:t>
            </a:r>
          </a:p>
          <a:p>
            <a:pPr marR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</a:pPr>
            <a:r>
              <a:rPr lang="fr-B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Volonté inter-universitaire en FWB de mutualiser et de constituer des banques de questions dans différentes disciplines afin d’alimenter des tests diagnostiques (projet FSE).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46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D304F-6837-D2D1-698E-FC5D463AC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AC31DE6-0938-E763-5B12-7BDA576B0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78" y="1562986"/>
            <a:ext cx="8595094" cy="3221665"/>
          </a:xfrm>
        </p:spPr>
        <p:txBody>
          <a:bodyPr>
            <a:normAutofit/>
          </a:bodyPr>
          <a:lstStyle/>
          <a:p>
            <a:pPr marL="266700" lvl="2" indent="0" fontAlgn="auto">
              <a:spcAft>
                <a:spcPts val="0"/>
              </a:spcAft>
              <a:buNone/>
              <a:defRPr/>
            </a:pPr>
            <a:r>
              <a:rPr lang="fr-FR" dirty="0"/>
              <a:t> </a:t>
            </a: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è"/>
              <a:defRPr/>
            </a:pPr>
            <a:endParaRPr lang="fr-FR" dirty="0"/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è"/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2771" name="Titre 2">
            <a:extLst>
              <a:ext uri="{FF2B5EF4-FFF2-40B4-BE49-F238E27FC236}">
                <a16:creationId xmlns:a16="http://schemas.microsoft.com/office/drawing/2014/main" id="{15D6C8F0-D133-10EB-9F66-17755469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380"/>
          </a:xfrm>
        </p:spPr>
        <p:txBody>
          <a:bodyPr/>
          <a:lstStyle/>
          <a:p>
            <a:pPr algn="l"/>
            <a:r>
              <a:rPr lang="fr-BE" sz="2800" dirty="0">
                <a:cs typeface="Arial" charset="0"/>
              </a:rPr>
              <a:t>Thématique du jour – Banque de questions</a:t>
            </a:r>
          </a:p>
        </p:txBody>
      </p:sp>
      <p:sp>
        <p:nvSpPr>
          <p:cNvPr id="32772" name="Espace réservé du numéro de diapositive 5">
            <a:extLst>
              <a:ext uri="{FF2B5EF4-FFF2-40B4-BE49-F238E27FC236}">
                <a16:creationId xmlns:a16="http://schemas.microsoft.com/office/drawing/2014/main" id="{03C8AAB6-76F5-4C93-3450-F9FEF0A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BE" dirty="0"/>
          </a:p>
        </p:txBody>
      </p:sp>
      <p:sp>
        <p:nvSpPr>
          <p:cNvPr id="32773" name="Espace réservé du pied de page 6">
            <a:extLst>
              <a:ext uri="{FF2B5EF4-FFF2-40B4-BE49-F238E27FC236}">
                <a16:creationId xmlns:a16="http://schemas.microsoft.com/office/drawing/2014/main" id="{23462C7D-20ED-48E7-1A2F-A95A8617F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dirty="0"/>
              <a:t> Cellule de pédagogie facultaire de la Faculté des Sciences et SAP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7AF06BC-72F6-0BBF-34B4-01A25D36532D}"/>
              </a:ext>
            </a:extLst>
          </p:cNvPr>
          <p:cNvSpPr txBox="1"/>
          <p:nvPr/>
        </p:nvSpPr>
        <p:spPr>
          <a:xfrm>
            <a:off x="4109483" y="3024963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6579F0-4B28-7139-A393-3BC9F6BCB8F1}"/>
              </a:ext>
            </a:extLst>
          </p:cNvPr>
          <p:cNvSpPr txBox="1"/>
          <p:nvPr/>
        </p:nvSpPr>
        <p:spPr>
          <a:xfrm>
            <a:off x="427296" y="1052623"/>
            <a:ext cx="8459529" cy="528438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BE" sz="1900" b="1" dirty="0">
                <a:solidFill>
                  <a:srgbClr val="00ABCC"/>
                </a:solidFill>
                <a:latin typeface="+mj-lt"/>
              </a:rPr>
              <a:t>Projet mené par la FS via des crédits extraordinaires d’aide à la réussite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fr-BE" dirty="0">
              <a:latin typeface="+mj-lt"/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BE" dirty="0">
                <a:latin typeface="+mj-lt"/>
              </a:rPr>
              <a:t>Durant l’été 2024, 2 étudiants de mathématique et 1 étudiant de physique ont été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BE" dirty="0">
                <a:latin typeface="+mj-lt"/>
              </a:rPr>
              <a:t>engagés pour créer des questions en ligne en partenariat avec enseignants et adjoints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BE" dirty="0">
                <a:latin typeface="+mj-lt"/>
              </a:rPr>
              <a:t>pédagogiques. </a:t>
            </a:r>
            <a:r>
              <a:rPr lang="fr-BE" sz="1800" i="0" u="none" strike="noStrike" baseline="0" dirty="0">
                <a:latin typeface="+mj-lt"/>
              </a:rPr>
              <a:t>Les thématiques abordées ont été :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fr-BE" sz="1800" i="0" u="none" strike="noStrike" baseline="0" dirty="0">
              <a:latin typeface="+mj-lt"/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fr-BE" sz="1900" b="1" dirty="0">
                <a:latin typeface="+mj-lt"/>
              </a:rPr>
              <a:t>la trigonométrie</a:t>
            </a:r>
          </a:p>
          <a:p>
            <a:pPr marR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dirty="0">
              <a:latin typeface="+mj-lt"/>
            </a:endParaRPr>
          </a:p>
          <a:p>
            <a:pPr marR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BE" dirty="0">
                <a:latin typeface="+mj-lt"/>
              </a:rPr>
              <a:t>	Étudiants : Julian Dupuis (FS) et Mathieu Libert (FS)</a:t>
            </a:r>
          </a:p>
          <a:p>
            <a:pPr marR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BE" dirty="0">
                <a:latin typeface="+mj-lt"/>
              </a:rPr>
              <a:t>	Supervision : Stéphanie Bridoux (FS)</a:t>
            </a:r>
          </a:p>
          <a:p>
            <a:pPr marR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dirty="0">
              <a:latin typeface="+mj-lt"/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fr-BE" sz="1900" b="1" dirty="0">
                <a:latin typeface="+mj-lt"/>
              </a:rPr>
              <a:t>l</a:t>
            </a:r>
            <a:r>
              <a:rPr lang="fr-BE" sz="1900" b="1" i="0" u="none" strike="noStrike" baseline="0" dirty="0">
                <a:latin typeface="+mj-lt"/>
              </a:rPr>
              <a:t>a cinématique</a:t>
            </a:r>
          </a:p>
          <a:p>
            <a:pPr marR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sz="1800" i="0" u="none" strike="noStrike" baseline="0" dirty="0">
              <a:latin typeface="+mj-lt"/>
            </a:endParaRPr>
          </a:p>
          <a:p>
            <a:pPr lvl="2" algn="just" eaLnBrk="0" hangingPunct="0"/>
            <a:r>
              <a:rPr lang="fr-BE" dirty="0">
                <a:latin typeface="+mj-lt"/>
              </a:rPr>
              <a:t>Étudiant : Loris </a:t>
            </a:r>
            <a:r>
              <a:rPr lang="fr-BE" dirty="0" err="1">
                <a:latin typeface="+mj-lt"/>
              </a:rPr>
              <a:t>Cavenaile</a:t>
            </a:r>
            <a:r>
              <a:rPr lang="fr-BE" dirty="0">
                <a:latin typeface="+mj-lt"/>
              </a:rPr>
              <a:t> (FS)</a:t>
            </a:r>
          </a:p>
          <a:p>
            <a:pPr lvl="2" algn="just" eaLnBrk="0" hangingPunct="0"/>
            <a:r>
              <a:rPr lang="fr-BE" i="0" u="none" strike="noStrike" baseline="0" dirty="0">
                <a:latin typeface="+mj-lt"/>
              </a:rPr>
              <a:t>Supervision : Gwendolyn Lacroix (FS), Édith </a:t>
            </a:r>
            <a:r>
              <a:rPr lang="fr-BE" i="0" u="none" strike="noStrike" baseline="0" dirty="0" err="1">
                <a:latin typeface="+mj-lt"/>
              </a:rPr>
              <a:t>Malengrau</a:t>
            </a:r>
            <a:r>
              <a:rPr lang="fr-BE" i="0" u="none" strike="noStrike" baseline="0" dirty="0">
                <a:latin typeface="+mj-lt"/>
              </a:rPr>
              <a:t> (</a:t>
            </a:r>
            <a:r>
              <a:rPr lang="fr-BE" i="0" u="none" strike="noStrike" baseline="0" dirty="0" err="1">
                <a:latin typeface="+mj-lt"/>
              </a:rPr>
              <a:t>FPMs</a:t>
            </a:r>
            <a:r>
              <a:rPr lang="fr-BE" i="0" u="none" strike="noStrike" baseline="0" dirty="0">
                <a:latin typeface="+mj-lt"/>
              </a:rPr>
              <a:t>), David </a:t>
            </a:r>
            <a:r>
              <a:rPr lang="fr-BE" i="0" u="none" strike="noStrike" baseline="0" dirty="0" err="1">
                <a:latin typeface="+mj-lt"/>
              </a:rPr>
              <a:t>Wattiaux</a:t>
            </a:r>
            <a:r>
              <a:rPr lang="fr-BE" i="0" u="none" strike="noStrike" baseline="0" dirty="0">
                <a:latin typeface="+mj-lt"/>
              </a:rPr>
              <a:t> (</a:t>
            </a:r>
            <a:r>
              <a:rPr lang="fr-BE" i="0" u="none" strike="noStrike" baseline="0" dirty="0" err="1">
                <a:latin typeface="+mj-lt"/>
              </a:rPr>
              <a:t>FPMs</a:t>
            </a:r>
            <a:r>
              <a:rPr lang="fr-BE" i="0" u="none" strike="noStrike" baseline="0" dirty="0">
                <a:latin typeface="+mj-lt"/>
              </a:rPr>
              <a:t>) et Aline </a:t>
            </a:r>
            <a:r>
              <a:rPr lang="fr-BE" i="0" u="none" strike="noStrike" baseline="0" dirty="0" err="1">
                <a:latin typeface="+mj-lt"/>
              </a:rPr>
              <a:t>Hocq</a:t>
            </a:r>
            <a:r>
              <a:rPr lang="fr-BE" i="0" u="none" strike="noStrike" baseline="0" dirty="0">
                <a:latin typeface="+mj-lt"/>
              </a:rPr>
              <a:t> (FMPB). </a:t>
            </a:r>
          </a:p>
          <a:p>
            <a:pPr marR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sz="1800" b="0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R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b="0" i="0" u="none" strike="noStrike" baseline="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</a:pPr>
            <a:r>
              <a:rPr kumimoji="0" lang="fr-B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Introduction d’un nouveau projet pour l’été 2025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BE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BE" sz="15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N.B. : Des questions en ligne ont aussi été développées en chimie et en biologie.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BE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6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1E47C-7016-67C0-7CE6-B2FAF73CE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7855CBB-29A4-B36E-D2E0-51F9CCA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78" y="1562986"/>
            <a:ext cx="8595094" cy="3221665"/>
          </a:xfrm>
        </p:spPr>
        <p:txBody>
          <a:bodyPr>
            <a:normAutofit/>
          </a:bodyPr>
          <a:lstStyle/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2771" name="Titre 2">
            <a:extLst>
              <a:ext uri="{FF2B5EF4-FFF2-40B4-BE49-F238E27FC236}">
                <a16:creationId xmlns:a16="http://schemas.microsoft.com/office/drawing/2014/main" id="{C941FCA0-17C1-0EE8-3778-70736956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380"/>
          </a:xfrm>
        </p:spPr>
        <p:txBody>
          <a:bodyPr/>
          <a:lstStyle/>
          <a:p>
            <a:pPr algn="l"/>
            <a:r>
              <a:rPr lang="fr-BE" sz="2800" dirty="0">
                <a:cs typeface="Arial" charset="0"/>
              </a:rPr>
              <a:t>Thématique du jour – Banque de questions</a:t>
            </a:r>
            <a:endParaRPr sz="2800" dirty="0">
              <a:cs typeface="Arial" charset="0"/>
            </a:endParaRPr>
          </a:p>
        </p:txBody>
      </p:sp>
      <p:sp>
        <p:nvSpPr>
          <p:cNvPr id="32772" name="Espace réservé du numéro de diapositive 5">
            <a:extLst>
              <a:ext uri="{FF2B5EF4-FFF2-40B4-BE49-F238E27FC236}">
                <a16:creationId xmlns:a16="http://schemas.microsoft.com/office/drawing/2014/main" id="{490530FB-1532-C275-0B41-4C09037CF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BE" dirty="0"/>
          </a:p>
        </p:txBody>
      </p:sp>
      <p:sp>
        <p:nvSpPr>
          <p:cNvPr id="32773" name="Espace réservé du pied de page 6">
            <a:extLst>
              <a:ext uri="{FF2B5EF4-FFF2-40B4-BE49-F238E27FC236}">
                <a16:creationId xmlns:a16="http://schemas.microsoft.com/office/drawing/2014/main" id="{20A227F0-2092-0262-D077-F7EE4868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dirty="0"/>
              <a:t> Cellule de pédagogie facultaire de la Faculté des Sciences et SAP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7AEBB8-7532-F56C-FBD8-E111CCDA8AD2}"/>
              </a:ext>
            </a:extLst>
          </p:cNvPr>
          <p:cNvSpPr txBox="1"/>
          <p:nvPr/>
        </p:nvSpPr>
        <p:spPr>
          <a:xfrm>
            <a:off x="4109483" y="3024963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158ADC-A7EE-FEE2-A260-A87E5C3CAC23}"/>
              </a:ext>
            </a:extLst>
          </p:cNvPr>
          <p:cNvSpPr txBox="1"/>
          <p:nvPr/>
        </p:nvSpPr>
        <p:spPr>
          <a:xfrm>
            <a:off x="457200" y="1228060"/>
            <a:ext cx="8172450" cy="450820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BE" b="1" dirty="0">
                <a:solidFill>
                  <a:srgbClr val="00ABCC"/>
                </a:solidFill>
                <a:latin typeface="+mj-lt"/>
              </a:rPr>
              <a:t>Objectif de cette soirée </a:t>
            </a:r>
            <a:r>
              <a:rPr lang="fr-BE" sz="1800" b="1" i="0" u="none" strike="noStrike" baseline="0" dirty="0">
                <a:solidFill>
                  <a:srgbClr val="00ABCC"/>
                </a:solidFill>
                <a:latin typeface="+mj-lt"/>
              </a:rPr>
              <a:t>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sz="1800" b="0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fr-B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kumimoji="0" lang="fr-B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valuer</a:t>
            </a: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les questions existantes.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BE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fr-B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Mener ensemble une réflexion sur la possibilité d’une collaboration et d’un partage de questions entre des enseignants du secondaire et l’université.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fr-B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Établir les actions qui faciliteraient une telle collaboration.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BE" b="1" dirty="0">
                <a:solidFill>
                  <a:srgbClr val="00ABCC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Déroulement de la soirée :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BE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17h15-18h00 : </a:t>
            </a:r>
            <a:r>
              <a:rPr lang="fr-B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Prise de connaissance des questions individuellement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BE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18h00-18h30 : </a:t>
            </a:r>
            <a:r>
              <a:rPr lang="fr-B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Premiers échanges réflexifs en binôme ou en trinôme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BE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18h30-19h30 : </a:t>
            </a:r>
            <a:r>
              <a:rPr lang="fr-B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Moment de convivialité et souper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BE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19h30-20h30 :</a:t>
            </a:r>
            <a:r>
              <a:rPr lang="fr-B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Feedback général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BE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20h45-22h00 :</a:t>
            </a:r>
            <a:r>
              <a:rPr lang="fr-B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Activité culturelle (facultative)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B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4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AC1AA-66AA-AB39-5875-58BC20CA9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D9D7A6A-BB99-37B2-11D5-18839FA68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78" y="1562986"/>
            <a:ext cx="8595094" cy="3221665"/>
          </a:xfrm>
        </p:spPr>
        <p:txBody>
          <a:bodyPr>
            <a:normAutofit/>
          </a:bodyPr>
          <a:lstStyle/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2771" name="Titre 2">
            <a:extLst>
              <a:ext uri="{FF2B5EF4-FFF2-40B4-BE49-F238E27FC236}">
                <a16:creationId xmlns:a16="http://schemas.microsoft.com/office/drawing/2014/main" id="{57334693-0B7F-3AB7-E2C8-D6DB26D2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23236"/>
            <a:ext cx="8229600" cy="891380"/>
          </a:xfrm>
        </p:spPr>
        <p:txBody>
          <a:bodyPr/>
          <a:lstStyle/>
          <a:p>
            <a:pPr algn="l"/>
            <a:r>
              <a:rPr lang="fr-BE" sz="2800" dirty="0">
                <a:cs typeface="Arial" charset="0"/>
              </a:rPr>
              <a:t>Utilisation de l’activité « Test Etudiant » sur UMOOC</a:t>
            </a:r>
            <a:endParaRPr sz="2800" dirty="0">
              <a:cs typeface="Arial" charset="0"/>
            </a:endParaRPr>
          </a:p>
        </p:txBody>
      </p:sp>
      <p:sp>
        <p:nvSpPr>
          <p:cNvPr id="32772" name="Espace réservé du numéro de diapositive 5">
            <a:extLst>
              <a:ext uri="{FF2B5EF4-FFF2-40B4-BE49-F238E27FC236}">
                <a16:creationId xmlns:a16="http://schemas.microsoft.com/office/drawing/2014/main" id="{92A5BF3A-2456-A575-6803-7D190D450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BE" dirty="0"/>
          </a:p>
        </p:txBody>
      </p:sp>
      <p:sp>
        <p:nvSpPr>
          <p:cNvPr id="32773" name="Espace réservé du pied de page 6">
            <a:extLst>
              <a:ext uri="{FF2B5EF4-FFF2-40B4-BE49-F238E27FC236}">
                <a16:creationId xmlns:a16="http://schemas.microsoft.com/office/drawing/2014/main" id="{6ABCDB71-C3AA-5B52-6ECA-A330A531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dirty="0"/>
              <a:t> Cellule de pédagogie facultaire de la Faculté des Sciences et SAP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791C31-0AEE-3ACD-C838-6F7589BF41E7}"/>
              </a:ext>
            </a:extLst>
          </p:cNvPr>
          <p:cNvSpPr txBox="1"/>
          <p:nvPr/>
        </p:nvSpPr>
        <p:spPr>
          <a:xfrm>
            <a:off x="4109483" y="3024963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7262CC-A2A5-7B0A-7746-30DDD2AF99C2}"/>
              </a:ext>
            </a:extLst>
          </p:cNvPr>
          <p:cNvSpPr txBox="1"/>
          <p:nvPr/>
        </p:nvSpPr>
        <p:spPr>
          <a:xfrm>
            <a:off x="400050" y="887818"/>
            <a:ext cx="8595094" cy="559804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BE" sz="2000" b="1" dirty="0">
                <a:solidFill>
                  <a:srgbClr val="00AB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Pour consulter les questions :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514350" marR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fr-BE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Se connecter à UMOOC </a:t>
            </a:r>
          </a:p>
          <a:p>
            <a:pPr marL="514350" marR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Se rendre sur le cours « Transition Secondaire-Supérieur »</a:t>
            </a:r>
          </a:p>
          <a:p>
            <a:pPr marL="514350" marR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Cliquer sur la tuile « Test »</a:t>
            </a:r>
          </a:p>
          <a:p>
            <a:pPr marL="514350" marR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fr-BE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Aller sur l’activité « Trigonométrie » ou « Cinématique »</a:t>
            </a:r>
          </a:p>
          <a:p>
            <a:pPr marL="514350" marR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fr-BE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Évaluer les différentes questions (1 à 5 étoiles) et ajouter, le cas échéant, un commentaire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BE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Modalités d’évaluation :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BE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Étudiant X = étudiant sortant du secondaire et souhaitant entamer des études </a:t>
            </a:r>
            <a:r>
              <a:rPr lang="fr-BE" b="1">
                <a:latin typeface="Calibri" pitchFamily="34" charset="0"/>
                <a:ea typeface="Calibri" pitchFamily="34" charset="0"/>
                <a:cs typeface="Times New Roman" pitchFamily="18" charset="0"/>
              </a:rPr>
              <a:t>universitaires scientifiques</a:t>
            </a:r>
            <a:endParaRPr lang="fr-BE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BE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 étoile = très facile pour un étudiant X</a:t>
            </a:r>
          </a:p>
          <a:p>
            <a:pPr eaLnBrk="0" hangingPunct="0"/>
            <a:r>
              <a:rPr lang="fr-BE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 étoiles = facile pour un étudiant X</a:t>
            </a:r>
          </a:p>
          <a:p>
            <a:pPr eaLnBrk="0" hangingPunct="0"/>
            <a:r>
              <a:rPr lang="fr-BE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3 étoiles = adapté pour un étudiant X</a:t>
            </a:r>
          </a:p>
          <a:p>
            <a:pPr eaLnBrk="0" hangingPunct="0"/>
            <a:r>
              <a:rPr lang="fr-BE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4 étoiles = difficile pour un étudiant X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BE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5 étoiles = très difficile pour un étudiant X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514350" marR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fr-BE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BE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fr-BE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514350" marR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fr-BE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D2CF4-F65E-2F71-7557-9C6F239A6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FFC44D5-949B-7D4D-56C1-96EC94EC1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78" y="1562986"/>
            <a:ext cx="8595094" cy="3221665"/>
          </a:xfrm>
        </p:spPr>
        <p:txBody>
          <a:bodyPr>
            <a:normAutofit/>
          </a:bodyPr>
          <a:lstStyle/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marL="266700" lvl="2" indent="0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2771" name="Titre 2">
            <a:extLst>
              <a:ext uri="{FF2B5EF4-FFF2-40B4-BE49-F238E27FC236}">
                <a16:creationId xmlns:a16="http://schemas.microsoft.com/office/drawing/2014/main" id="{71E9DE5B-7BB8-8F28-7D52-D4344431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380"/>
          </a:xfrm>
        </p:spPr>
        <p:txBody>
          <a:bodyPr/>
          <a:lstStyle/>
          <a:p>
            <a:pPr algn="l"/>
            <a:r>
              <a:rPr lang="fr-BE" sz="2800" dirty="0">
                <a:cs typeface="Arial" charset="0"/>
              </a:rPr>
              <a:t>Utilisation de l’activité « Test Etudiant » sur UMOOC</a:t>
            </a:r>
            <a:endParaRPr sz="2800" dirty="0">
              <a:cs typeface="Arial" charset="0"/>
            </a:endParaRPr>
          </a:p>
        </p:txBody>
      </p:sp>
      <p:sp>
        <p:nvSpPr>
          <p:cNvPr id="32772" name="Espace réservé du numéro de diapositive 5">
            <a:extLst>
              <a:ext uri="{FF2B5EF4-FFF2-40B4-BE49-F238E27FC236}">
                <a16:creationId xmlns:a16="http://schemas.microsoft.com/office/drawing/2014/main" id="{BE138C32-5A6D-CDB2-426F-D430A6E384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BCDDE-B4AB-4405-BDF4-F4B028AEFEA8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BE" dirty="0"/>
          </a:p>
        </p:txBody>
      </p:sp>
      <p:sp>
        <p:nvSpPr>
          <p:cNvPr id="32773" name="Espace réservé du pied de page 6">
            <a:extLst>
              <a:ext uri="{FF2B5EF4-FFF2-40B4-BE49-F238E27FC236}">
                <a16:creationId xmlns:a16="http://schemas.microsoft.com/office/drawing/2014/main" id="{BE240850-8AA8-997B-E25F-7A09B1BB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dirty="0"/>
              <a:t> Cellule de pédagogie facultaire de la Faculté des Sciences et SAP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D88E1F1-1A2A-FC8D-6AEC-5EE78144BC90}"/>
              </a:ext>
            </a:extLst>
          </p:cNvPr>
          <p:cNvSpPr txBox="1"/>
          <p:nvPr/>
        </p:nvSpPr>
        <p:spPr>
          <a:xfrm>
            <a:off x="4109483" y="3024963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D90BA3-B3D5-94BD-9FF1-1431C17D7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972"/>
            <a:ext cx="9144000" cy="478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334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C42"/>
      </a:accent2>
      <a:accent3>
        <a:srgbClr val="A5A5A5"/>
      </a:accent3>
      <a:accent4>
        <a:srgbClr val="94CD7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92500" lnSpcReduction="10000"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808080"/>
            </a:solidFill>
            <a:effectLst/>
            <a:uLnTx/>
            <a:uFillTx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11B283297CD4296F6DF1415D806B9" ma:contentTypeVersion="10" ma:contentTypeDescription="Crée un document." ma:contentTypeScope="" ma:versionID="af0b71972ff2c232634d4005edee3754">
  <xsd:schema xmlns:xsd="http://www.w3.org/2001/XMLSchema" xmlns:xs="http://www.w3.org/2001/XMLSchema" xmlns:p="http://schemas.microsoft.com/office/2006/metadata/properties" xmlns:ns2="4c37e3b7-952b-40d8-a23c-de1ffe75886c" xmlns:ns3="d17d6fa5-62ed-440d-9e4a-55e025b9dcf0" targetNamespace="http://schemas.microsoft.com/office/2006/metadata/properties" ma:root="true" ma:fieldsID="050dfb531d2ea51a5abded93a231d568" ns2:_="" ns3:_="">
    <xsd:import namespace="4c37e3b7-952b-40d8-a23c-de1ffe75886c"/>
    <xsd:import namespace="d17d6fa5-62ed-440d-9e4a-55e025b9d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7e3b7-952b-40d8-a23c-de1ffe758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9011953a-c381-489f-99f2-2153285bf2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d6fa5-62ed-440d-9e4a-55e025b9dcf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a81a97c-b8cd-4a6b-9f8e-734b89d77f37}" ma:internalName="TaxCatchAll" ma:showField="CatchAllData" ma:web="d17d6fa5-62ed-440d-9e4a-55e025b9dc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xCatchAll xmlns="d17d6fa5-62ed-440d-9e4a-55e025b9dcf0" xsi:nil="true"/>
    <lcf76f155ced4ddcb4097134ff3c332f xmlns="4c37e3b7-952b-40d8-a23c-de1ffe75886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6134F6-C199-48E5-9E98-4F3C787129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37e3b7-952b-40d8-a23c-de1ffe75886c"/>
    <ds:schemaRef ds:uri="d17d6fa5-62ed-440d-9e4a-55e025b9d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7A6F4-DD02-4C22-9383-E495BB5ECF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58CF43-BFFC-4B74-8E0D-3313BB336CC3}">
  <ds:schemaRefs>
    <ds:schemaRef ds:uri="d17d6fa5-62ed-440d-9e4a-55e025b9dcf0"/>
    <ds:schemaRef ds:uri="http://purl.org/dc/dcmitype/"/>
    <ds:schemaRef ds:uri="http://purl.org/dc/terms/"/>
    <ds:schemaRef ds:uri="4c37e3b7-952b-40d8-a23c-de1ffe75886c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17908</TotalTime>
  <Words>703</Words>
  <Application>Microsoft Office PowerPoint</Application>
  <PresentationFormat>Affichage à l'écran (4:3)</PresentationFormat>
  <Paragraphs>126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Wingdings</vt:lpstr>
      <vt:lpstr>Thème Office</vt:lpstr>
      <vt:lpstr>Présentation PowerPoint</vt:lpstr>
      <vt:lpstr>Soirée entre enseignants du secondaire et de l’université </vt:lpstr>
      <vt:lpstr>Quelques retours sur nos échanges passés</vt:lpstr>
      <vt:lpstr>Thématique du jour – Banque de questions</vt:lpstr>
      <vt:lpstr>Thématique du jour – Banque de questions</vt:lpstr>
      <vt:lpstr>Thématique du jour – Banque de questions</vt:lpstr>
      <vt:lpstr>Utilisation de l’activité « Test Etudiant » sur UMOOC</vt:lpstr>
      <vt:lpstr>Utilisation de l’activité « Test Etudiant » sur UMOOC</vt:lpstr>
    </vt:vector>
  </TitlesOfParts>
  <Company>Faculte Polytechnique de Mons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l’exposé</dc:title>
  <dc:creator/>
  <cp:lastModifiedBy>Gwendolyn LACROIX</cp:lastModifiedBy>
  <cp:revision>68</cp:revision>
  <dcterms:created xsi:type="dcterms:W3CDTF">2009-06-17T14:08:01Z</dcterms:created>
  <dcterms:modified xsi:type="dcterms:W3CDTF">2025-01-21T09:35:17Z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mage">
    <vt:lpwstr/>
  </property>
  <property fmtid="{D5CDD505-2E9C-101B-9397-08002B2CF9AE}" pid="3" name="ContentTypeId">
    <vt:lpwstr>0x01010007F11B283297CD4296F6DF1415D806B9</vt:lpwstr>
  </property>
  <property fmtid="{D5CDD505-2E9C-101B-9397-08002B2CF9AE}" pid="4" name="Order">
    <vt:r8>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</Properties>
</file>