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7" r:id="rId3"/>
    <p:sldId id="266" r:id="rId4"/>
    <p:sldId id="268" r:id="rId5"/>
    <p:sldId id="269" r:id="rId6"/>
    <p:sldId id="267" r:id="rId7"/>
    <p:sldId id="270" r:id="rId8"/>
    <p:sldId id="271" r:id="rId9"/>
    <p:sldId id="272" r:id="rId10"/>
    <p:sldId id="273" r:id="rId11"/>
    <p:sldId id="274" r:id="rId12"/>
    <p:sldId id="265" r:id="rId13"/>
    <p:sldId id="275" r:id="rId14"/>
    <p:sldId id="264" r:id="rId15"/>
  </p:sldIdLst>
  <p:sldSz cx="12192000" cy="6858000"/>
  <p:notesSz cx="9928225"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3CEBB-6BED-4A5E-8D4B-77B091AD6792}" v="116" dt="2025-07-02T16:37:51.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p:restoredTop sz="94662"/>
  </p:normalViewPr>
  <p:slideViewPr>
    <p:cSldViewPr snapToGrid="0">
      <p:cViewPr varScale="1">
        <p:scale>
          <a:sx n="69" d="100"/>
          <a:sy n="69" d="100"/>
        </p:scale>
        <p:origin x="10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AUWERAERTS" userId="9d938bf1-5e9a-4d01-8088-bee38260597f" providerId="ADAL" clId="{DE71D042-E565-47D3-9D27-529E6769F72F}"/>
    <pc:docChg chg="custSel delSld modSld">
      <pc:chgData name="Jonathan BAUWERAERTS" userId="9d938bf1-5e9a-4d01-8088-bee38260597f" providerId="ADAL" clId="{DE71D042-E565-47D3-9D27-529E6769F72F}" dt="2025-06-04T12:36:14.770" v="183" actId="1076"/>
      <pc:docMkLst>
        <pc:docMk/>
      </pc:docMkLst>
      <pc:sldChg chg="addSp delSp modSp mod">
        <pc:chgData name="Jonathan BAUWERAERTS" userId="9d938bf1-5e9a-4d01-8088-bee38260597f" providerId="ADAL" clId="{DE71D042-E565-47D3-9D27-529E6769F72F}" dt="2025-06-04T12:36:14.770" v="183" actId="1076"/>
        <pc:sldMkLst>
          <pc:docMk/>
          <pc:sldMk cId="2872123262" sldId="256"/>
        </pc:sldMkLst>
        <pc:spChg chg="mod">
          <ac:chgData name="Jonathan BAUWERAERTS" userId="9d938bf1-5e9a-4d01-8088-bee38260597f" providerId="ADAL" clId="{DE71D042-E565-47D3-9D27-529E6769F72F}" dt="2025-06-04T12:06:00.272" v="48" actId="1076"/>
          <ac:spMkLst>
            <pc:docMk/>
            <pc:sldMk cId="2872123262" sldId="256"/>
            <ac:spMk id="2" creationId="{4A99F78B-2FED-9B96-C2CD-A4F50FFCBADB}"/>
          </ac:spMkLst>
        </pc:spChg>
        <pc:spChg chg="mod">
          <ac:chgData name="Jonathan BAUWERAERTS" userId="9d938bf1-5e9a-4d01-8088-bee38260597f" providerId="ADAL" clId="{DE71D042-E565-47D3-9D27-529E6769F72F}" dt="2025-06-04T12:14:52.363" v="169" actId="1076"/>
          <ac:spMkLst>
            <pc:docMk/>
            <pc:sldMk cId="2872123262" sldId="256"/>
            <ac:spMk id="3" creationId="{5F4527AF-316E-6872-4FD2-A70CFA5E7917}"/>
          </ac:spMkLst>
        </pc:spChg>
        <pc:picChg chg="add mod">
          <ac:chgData name="Jonathan BAUWERAERTS" userId="9d938bf1-5e9a-4d01-8088-bee38260597f" providerId="ADAL" clId="{DE71D042-E565-47D3-9D27-529E6769F72F}" dt="2025-06-04T12:05:02.935" v="42" actId="1076"/>
          <ac:picMkLst>
            <pc:docMk/>
            <pc:sldMk cId="2872123262" sldId="256"/>
            <ac:picMk id="5" creationId="{D794CB34-8DD5-9956-7811-E0DFA467D6C7}"/>
          </ac:picMkLst>
        </pc:picChg>
        <pc:picChg chg="add mod">
          <ac:chgData name="Jonathan BAUWERAERTS" userId="9d938bf1-5e9a-4d01-8088-bee38260597f" providerId="ADAL" clId="{DE71D042-E565-47D3-9D27-529E6769F72F}" dt="2025-06-04T12:05:36.385" v="45" actId="14100"/>
          <ac:picMkLst>
            <pc:docMk/>
            <pc:sldMk cId="2872123262" sldId="256"/>
            <ac:picMk id="8" creationId="{5B1C617B-DA8D-AA13-BA76-53101ECFD037}"/>
          </ac:picMkLst>
        </pc:picChg>
        <pc:picChg chg="mod">
          <ac:chgData name="Jonathan BAUWERAERTS" userId="9d938bf1-5e9a-4d01-8088-bee38260597f" providerId="ADAL" clId="{DE71D042-E565-47D3-9D27-529E6769F72F}" dt="2025-06-04T12:36:14.770" v="183" actId="1076"/>
          <ac:picMkLst>
            <pc:docMk/>
            <pc:sldMk cId="2872123262" sldId="256"/>
            <ac:picMk id="1026" creationId="{A8A291C8-6446-7E28-0FF6-C4EC03D65BF9}"/>
          </ac:picMkLst>
        </pc:picChg>
      </pc:sldChg>
      <pc:sldChg chg="delSp modSp mod">
        <pc:chgData name="Jonathan BAUWERAERTS" userId="9d938bf1-5e9a-4d01-8088-bee38260597f" providerId="ADAL" clId="{DE71D042-E565-47D3-9D27-529E6769F72F}" dt="2025-06-04T12:14:31.447" v="168" actId="14100"/>
        <pc:sldMkLst>
          <pc:docMk/>
          <pc:sldMk cId="3606499949" sldId="257"/>
        </pc:sldMkLst>
        <pc:spChg chg="mod">
          <ac:chgData name="Jonathan BAUWERAERTS" userId="9d938bf1-5e9a-4d01-8088-bee38260597f" providerId="ADAL" clId="{DE71D042-E565-47D3-9D27-529E6769F72F}" dt="2025-06-04T12:13:53.727" v="164" actId="692"/>
          <ac:spMkLst>
            <pc:docMk/>
            <pc:sldMk cId="3606499949" sldId="257"/>
            <ac:spMk id="5" creationId="{BE72BAC3-8E6C-C0D6-C863-999C35E41FC4}"/>
          </ac:spMkLst>
        </pc:spChg>
        <pc:spChg chg="mod">
          <ac:chgData name="Jonathan BAUWERAERTS" userId="9d938bf1-5e9a-4d01-8088-bee38260597f" providerId="ADAL" clId="{DE71D042-E565-47D3-9D27-529E6769F72F}" dt="2025-06-04T12:14:31.447" v="168" actId="14100"/>
          <ac:spMkLst>
            <pc:docMk/>
            <pc:sldMk cId="3606499949" sldId="257"/>
            <ac:spMk id="13" creationId="{6073F6C0-41AB-D868-0FBF-840340A30883}"/>
          </ac:spMkLst>
        </pc:spChg>
        <pc:spChg chg="mod">
          <ac:chgData name="Jonathan BAUWERAERTS" userId="9d938bf1-5e9a-4d01-8088-bee38260597f" providerId="ADAL" clId="{DE71D042-E565-47D3-9D27-529E6769F72F}" dt="2025-06-04T12:06:37.892" v="50"/>
          <ac:spMkLst>
            <pc:docMk/>
            <pc:sldMk cId="3606499949" sldId="257"/>
            <ac:spMk id="14" creationId="{C4107998-798B-C99F-D53D-484532C3B4F0}"/>
          </ac:spMkLst>
        </pc:spChg>
        <pc:picChg chg="mod">
          <ac:chgData name="Jonathan BAUWERAERTS" userId="9d938bf1-5e9a-4d01-8088-bee38260597f" providerId="ADAL" clId="{DE71D042-E565-47D3-9D27-529E6769F72F}" dt="2025-06-04T12:14:19.634" v="167" actId="1076"/>
          <ac:picMkLst>
            <pc:docMk/>
            <pc:sldMk cId="3606499949" sldId="257"/>
            <ac:picMk id="8" creationId="{1C43039E-26F4-9553-08C0-A96849A5633E}"/>
          </ac:picMkLst>
        </pc:picChg>
      </pc:sldChg>
      <pc:sldChg chg="addSp delSp modSp mod">
        <pc:chgData name="Jonathan BAUWERAERTS" userId="9d938bf1-5e9a-4d01-8088-bee38260597f" providerId="ADAL" clId="{DE71D042-E565-47D3-9D27-529E6769F72F}" dt="2025-06-04T12:16:39.444" v="182" actId="14100"/>
        <pc:sldMkLst>
          <pc:docMk/>
          <pc:sldMk cId="3429328236" sldId="264"/>
        </pc:sldMkLst>
        <pc:spChg chg="mod">
          <ac:chgData name="Jonathan BAUWERAERTS" userId="9d938bf1-5e9a-4d01-8088-bee38260597f" providerId="ADAL" clId="{DE71D042-E565-47D3-9D27-529E6769F72F}" dt="2025-06-04T12:12:30.103" v="151" actId="20577"/>
          <ac:spMkLst>
            <pc:docMk/>
            <pc:sldMk cId="3429328236" sldId="264"/>
            <ac:spMk id="2" creationId="{4A99F78B-2FED-9B96-C2CD-A4F50FFCBADB}"/>
          </ac:spMkLst>
        </pc:spChg>
        <pc:spChg chg="mod">
          <ac:chgData name="Jonathan BAUWERAERTS" userId="9d938bf1-5e9a-4d01-8088-bee38260597f" providerId="ADAL" clId="{DE71D042-E565-47D3-9D27-529E6769F72F}" dt="2025-06-04T12:16:17.922" v="180" actId="14100"/>
          <ac:spMkLst>
            <pc:docMk/>
            <pc:sldMk cId="3429328236" sldId="264"/>
            <ac:spMk id="11" creationId="{4B5079CF-065E-F53D-88DC-87301183FC55}"/>
          </ac:spMkLst>
        </pc:spChg>
        <pc:picChg chg="add mod">
          <ac:chgData name="Jonathan BAUWERAERTS" userId="9d938bf1-5e9a-4d01-8088-bee38260597f" providerId="ADAL" clId="{DE71D042-E565-47D3-9D27-529E6769F72F}" dt="2025-06-04T12:08:36.069" v="128"/>
          <ac:picMkLst>
            <pc:docMk/>
            <pc:sldMk cId="3429328236" sldId="264"/>
            <ac:picMk id="3" creationId="{6B3F36AF-202F-B822-F894-784ED31DB227}"/>
          </ac:picMkLst>
        </pc:picChg>
        <pc:picChg chg="mod">
          <ac:chgData name="Jonathan BAUWERAERTS" userId="9d938bf1-5e9a-4d01-8088-bee38260597f" providerId="ADAL" clId="{DE71D042-E565-47D3-9D27-529E6769F72F}" dt="2025-06-04T12:16:07.092" v="179" actId="1076"/>
          <ac:picMkLst>
            <pc:docMk/>
            <pc:sldMk cId="3429328236" sldId="264"/>
            <ac:picMk id="4" creationId="{81DDA210-1D32-6C98-2AE9-E99F03EC41AF}"/>
          </ac:picMkLst>
        </pc:picChg>
        <pc:picChg chg="add mod">
          <ac:chgData name="Jonathan BAUWERAERTS" userId="9d938bf1-5e9a-4d01-8088-bee38260597f" providerId="ADAL" clId="{DE71D042-E565-47D3-9D27-529E6769F72F}" dt="2025-06-04T12:08:43.492" v="129"/>
          <ac:picMkLst>
            <pc:docMk/>
            <pc:sldMk cId="3429328236" sldId="264"/>
            <ac:picMk id="5" creationId="{7605A4FA-3E7B-7078-21D9-A3DF2D21D0E8}"/>
          </ac:picMkLst>
        </pc:picChg>
        <pc:picChg chg="add mod">
          <ac:chgData name="Jonathan BAUWERAERTS" userId="9d938bf1-5e9a-4d01-8088-bee38260597f" providerId="ADAL" clId="{DE71D042-E565-47D3-9D27-529E6769F72F}" dt="2025-06-04T12:16:39.444" v="182" actId="14100"/>
          <ac:picMkLst>
            <pc:docMk/>
            <pc:sldMk cId="3429328236" sldId="264"/>
            <ac:picMk id="7" creationId="{65447F47-7695-DDDD-4AF1-A9704135BB56}"/>
          </ac:picMkLst>
        </pc:picChg>
      </pc:sldChg>
      <pc:sldChg chg="del">
        <pc:chgData name="Jonathan BAUWERAERTS" userId="9d938bf1-5e9a-4d01-8088-bee38260597f" providerId="ADAL" clId="{DE71D042-E565-47D3-9D27-529E6769F72F}" dt="2025-06-04T12:06:50.348" v="59" actId="47"/>
        <pc:sldMkLst>
          <pc:docMk/>
          <pc:sldMk cId="3628290436" sldId="271"/>
        </pc:sldMkLst>
      </pc:sldChg>
      <pc:sldChg chg="del">
        <pc:chgData name="Jonathan BAUWERAERTS" userId="9d938bf1-5e9a-4d01-8088-bee38260597f" providerId="ADAL" clId="{DE71D042-E565-47D3-9D27-529E6769F72F}" dt="2025-06-04T12:06:46.111" v="51" actId="47"/>
        <pc:sldMkLst>
          <pc:docMk/>
          <pc:sldMk cId="684364970" sldId="272"/>
        </pc:sldMkLst>
      </pc:sldChg>
      <pc:sldChg chg="del">
        <pc:chgData name="Jonathan BAUWERAERTS" userId="9d938bf1-5e9a-4d01-8088-bee38260597f" providerId="ADAL" clId="{DE71D042-E565-47D3-9D27-529E6769F72F}" dt="2025-06-04T12:06:46.708" v="52" actId="47"/>
        <pc:sldMkLst>
          <pc:docMk/>
          <pc:sldMk cId="2782741762" sldId="273"/>
        </pc:sldMkLst>
      </pc:sldChg>
      <pc:sldChg chg="del">
        <pc:chgData name="Jonathan BAUWERAERTS" userId="9d938bf1-5e9a-4d01-8088-bee38260597f" providerId="ADAL" clId="{DE71D042-E565-47D3-9D27-529E6769F72F}" dt="2025-06-04T12:06:47.264" v="53" actId="47"/>
        <pc:sldMkLst>
          <pc:docMk/>
          <pc:sldMk cId="331016016" sldId="274"/>
        </pc:sldMkLst>
      </pc:sldChg>
      <pc:sldChg chg="del">
        <pc:chgData name="Jonathan BAUWERAERTS" userId="9d938bf1-5e9a-4d01-8088-bee38260597f" providerId="ADAL" clId="{DE71D042-E565-47D3-9D27-529E6769F72F}" dt="2025-06-04T12:06:47.803" v="54" actId="47"/>
        <pc:sldMkLst>
          <pc:docMk/>
          <pc:sldMk cId="2058907096" sldId="275"/>
        </pc:sldMkLst>
      </pc:sldChg>
      <pc:sldChg chg="del">
        <pc:chgData name="Jonathan BAUWERAERTS" userId="9d938bf1-5e9a-4d01-8088-bee38260597f" providerId="ADAL" clId="{DE71D042-E565-47D3-9D27-529E6769F72F}" dt="2025-06-04T12:06:48.312" v="55" actId="47"/>
        <pc:sldMkLst>
          <pc:docMk/>
          <pc:sldMk cId="2285039996" sldId="276"/>
        </pc:sldMkLst>
      </pc:sldChg>
      <pc:sldChg chg="del">
        <pc:chgData name="Jonathan BAUWERAERTS" userId="9d938bf1-5e9a-4d01-8088-bee38260597f" providerId="ADAL" clId="{DE71D042-E565-47D3-9D27-529E6769F72F}" dt="2025-06-04T12:06:48.837" v="56" actId="47"/>
        <pc:sldMkLst>
          <pc:docMk/>
          <pc:sldMk cId="2563085301" sldId="277"/>
        </pc:sldMkLst>
      </pc:sldChg>
      <pc:sldChg chg="del">
        <pc:chgData name="Jonathan BAUWERAERTS" userId="9d938bf1-5e9a-4d01-8088-bee38260597f" providerId="ADAL" clId="{DE71D042-E565-47D3-9D27-529E6769F72F}" dt="2025-06-04T12:06:49.344" v="57" actId="47"/>
        <pc:sldMkLst>
          <pc:docMk/>
          <pc:sldMk cId="2595631141" sldId="278"/>
        </pc:sldMkLst>
      </pc:sldChg>
      <pc:sldChg chg="del">
        <pc:chgData name="Jonathan BAUWERAERTS" userId="9d938bf1-5e9a-4d01-8088-bee38260597f" providerId="ADAL" clId="{DE71D042-E565-47D3-9D27-529E6769F72F}" dt="2025-06-04T12:06:49.816" v="58" actId="47"/>
        <pc:sldMkLst>
          <pc:docMk/>
          <pc:sldMk cId="709026352" sldId="279"/>
        </pc:sldMkLst>
      </pc:sldChg>
      <pc:sldChg chg="del">
        <pc:chgData name="Jonathan BAUWERAERTS" userId="9d938bf1-5e9a-4d01-8088-bee38260597f" providerId="ADAL" clId="{DE71D042-E565-47D3-9D27-529E6769F72F}" dt="2025-06-04T12:06:50.926" v="60" actId="47"/>
        <pc:sldMkLst>
          <pc:docMk/>
          <pc:sldMk cId="3174444452" sldId="280"/>
        </pc:sldMkLst>
      </pc:sldChg>
      <pc:sldChg chg="del">
        <pc:chgData name="Jonathan BAUWERAERTS" userId="9d938bf1-5e9a-4d01-8088-bee38260597f" providerId="ADAL" clId="{DE71D042-E565-47D3-9D27-529E6769F72F}" dt="2025-06-04T12:06:51.767" v="61" actId="47"/>
        <pc:sldMkLst>
          <pc:docMk/>
          <pc:sldMk cId="2718136228" sldId="281"/>
        </pc:sldMkLst>
      </pc:sldChg>
      <pc:sldChg chg="del">
        <pc:chgData name="Jonathan BAUWERAERTS" userId="9d938bf1-5e9a-4d01-8088-bee38260597f" providerId="ADAL" clId="{DE71D042-E565-47D3-9D27-529E6769F72F}" dt="2025-06-04T12:06:52.217" v="62" actId="47"/>
        <pc:sldMkLst>
          <pc:docMk/>
          <pc:sldMk cId="2590067387" sldId="282"/>
        </pc:sldMkLst>
      </pc:sldChg>
    </pc:docChg>
  </pc:docChgLst>
  <pc:docChgLst>
    <pc:chgData name="Jonathan BAUWERAERTS" userId="9d938bf1-5e9a-4d01-8088-bee38260597f" providerId="ADAL" clId="{B87A3DD1-23FA-4339-BFAC-570B248F7161}"/>
    <pc:docChg chg="undo custSel modSld modNotesMaster">
      <pc:chgData name="Jonathan BAUWERAERTS" userId="9d938bf1-5e9a-4d01-8088-bee38260597f" providerId="ADAL" clId="{B87A3DD1-23FA-4339-BFAC-570B248F7161}" dt="2024-06-20T08:17:19.248" v="59" actId="1076"/>
      <pc:docMkLst>
        <pc:docMk/>
      </pc:docMkLst>
      <pc:sldChg chg="addSp modSp mod">
        <pc:chgData name="Jonathan BAUWERAERTS" userId="9d938bf1-5e9a-4d01-8088-bee38260597f" providerId="ADAL" clId="{B87A3DD1-23FA-4339-BFAC-570B248F7161}" dt="2024-06-20T08:17:19.248" v="59" actId="1076"/>
        <pc:sldMkLst>
          <pc:docMk/>
          <pc:sldMk cId="3628290436" sldId="271"/>
        </pc:sldMkLst>
      </pc:sldChg>
    </pc:docChg>
  </pc:docChgLst>
  <pc:docChgLst>
    <pc:chgData name="Jonathan BAUWERAERTS" userId="9d938bf1-5e9a-4d01-8088-bee38260597f" providerId="ADAL" clId="{EF95827D-904A-4382-A4B9-569FC4BB8FCA}"/>
    <pc:docChg chg="undo custSel addSld delSld modSld sldOrd">
      <pc:chgData name="Jonathan BAUWERAERTS" userId="9d938bf1-5e9a-4d01-8088-bee38260597f" providerId="ADAL" clId="{EF95827D-904A-4382-A4B9-569FC4BB8FCA}" dt="2025-05-28T09:15:38.181" v="898"/>
      <pc:docMkLst>
        <pc:docMk/>
      </pc:docMkLst>
      <pc:sldChg chg="addSp delSp modSp mod">
        <pc:chgData name="Jonathan BAUWERAERTS" userId="9d938bf1-5e9a-4d01-8088-bee38260597f" providerId="ADAL" clId="{EF95827D-904A-4382-A4B9-569FC4BB8FCA}" dt="2025-05-28T06:52:26.528" v="46" actId="14100"/>
        <pc:sldMkLst>
          <pc:docMk/>
          <pc:sldMk cId="2872123262" sldId="256"/>
        </pc:sldMkLst>
        <pc:spChg chg="mod">
          <ac:chgData name="Jonathan BAUWERAERTS" userId="9d938bf1-5e9a-4d01-8088-bee38260597f" providerId="ADAL" clId="{EF95827D-904A-4382-A4B9-569FC4BB8FCA}" dt="2025-05-28T06:50:26.473" v="30"/>
          <ac:spMkLst>
            <pc:docMk/>
            <pc:sldMk cId="2872123262" sldId="256"/>
            <ac:spMk id="2" creationId="{4A99F78B-2FED-9B96-C2CD-A4F50FFCBADB}"/>
          </ac:spMkLst>
        </pc:spChg>
        <pc:spChg chg="mod">
          <ac:chgData name="Jonathan BAUWERAERTS" userId="9d938bf1-5e9a-4d01-8088-bee38260597f" providerId="ADAL" clId="{EF95827D-904A-4382-A4B9-569FC4BB8FCA}" dt="2025-05-28T06:46:22.277" v="14" actId="1076"/>
          <ac:spMkLst>
            <pc:docMk/>
            <pc:sldMk cId="2872123262" sldId="256"/>
            <ac:spMk id="3" creationId="{5F4527AF-316E-6872-4FD2-A70CFA5E7917}"/>
          </ac:spMkLst>
        </pc:spChg>
        <pc:picChg chg="mod">
          <ac:chgData name="Jonathan BAUWERAERTS" userId="9d938bf1-5e9a-4d01-8088-bee38260597f" providerId="ADAL" clId="{EF95827D-904A-4382-A4B9-569FC4BB8FCA}" dt="2025-05-28T06:52:26.528" v="46" actId="14100"/>
          <ac:picMkLst>
            <pc:docMk/>
            <pc:sldMk cId="2872123262" sldId="256"/>
            <ac:picMk id="1026" creationId="{A8A291C8-6446-7E28-0FF6-C4EC03D65BF9}"/>
          </ac:picMkLst>
        </pc:picChg>
      </pc:sldChg>
      <pc:sldChg chg="delSp modSp mod">
        <pc:chgData name="Jonathan BAUWERAERTS" userId="9d938bf1-5e9a-4d01-8088-bee38260597f" providerId="ADAL" clId="{EF95827D-904A-4382-A4B9-569FC4BB8FCA}" dt="2025-05-28T09:14:06.715" v="885"/>
        <pc:sldMkLst>
          <pc:docMk/>
          <pc:sldMk cId="3606499949" sldId="257"/>
        </pc:sldMkLst>
        <pc:spChg chg="mod">
          <ac:chgData name="Jonathan BAUWERAERTS" userId="9d938bf1-5e9a-4d01-8088-bee38260597f" providerId="ADAL" clId="{EF95827D-904A-4382-A4B9-569FC4BB8FCA}" dt="2025-05-28T07:01:18.933" v="189" actId="20577"/>
          <ac:spMkLst>
            <pc:docMk/>
            <pc:sldMk cId="3606499949" sldId="257"/>
            <ac:spMk id="3" creationId="{D2964514-9AFA-41DA-7B88-DE4AB88448B1}"/>
          </ac:spMkLst>
        </pc:spChg>
        <pc:spChg chg="mod">
          <ac:chgData name="Jonathan BAUWERAERTS" userId="9d938bf1-5e9a-4d01-8088-bee38260597f" providerId="ADAL" clId="{EF95827D-904A-4382-A4B9-569FC4BB8FCA}" dt="2025-05-28T09:14:06.715" v="885"/>
          <ac:spMkLst>
            <pc:docMk/>
            <pc:sldMk cId="3606499949" sldId="257"/>
            <ac:spMk id="14" creationId="{C4107998-798B-C99F-D53D-484532C3B4F0}"/>
          </ac:spMkLst>
        </pc:spChg>
        <pc:picChg chg="mod">
          <ac:chgData name="Jonathan BAUWERAERTS" userId="9d938bf1-5e9a-4d01-8088-bee38260597f" providerId="ADAL" clId="{EF95827D-904A-4382-A4B9-569FC4BB8FCA}" dt="2025-05-28T06:53:20.424" v="66" actId="1076"/>
          <ac:picMkLst>
            <pc:docMk/>
            <pc:sldMk cId="3606499949" sldId="257"/>
            <ac:picMk id="8" creationId="{1C43039E-26F4-9553-08C0-A96849A5633E}"/>
          </ac:picMkLst>
        </pc:picChg>
      </pc:sldChg>
      <pc:sldChg chg="del">
        <pc:chgData name="Jonathan BAUWERAERTS" userId="9d938bf1-5e9a-4d01-8088-bee38260597f" providerId="ADAL" clId="{EF95827D-904A-4382-A4B9-569FC4BB8FCA}" dt="2025-05-28T06:54:12.129" v="91" actId="47"/>
        <pc:sldMkLst>
          <pc:docMk/>
          <pc:sldMk cId="3388937948" sldId="258"/>
        </pc:sldMkLst>
      </pc:sldChg>
      <pc:sldChg chg="del">
        <pc:chgData name="Jonathan BAUWERAERTS" userId="9d938bf1-5e9a-4d01-8088-bee38260597f" providerId="ADAL" clId="{EF95827D-904A-4382-A4B9-569FC4BB8FCA}" dt="2025-05-28T06:54:53.293" v="125" actId="47"/>
        <pc:sldMkLst>
          <pc:docMk/>
          <pc:sldMk cId="1206184999" sldId="259"/>
        </pc:sldMkLst>
      </pc:sldChg>
      <pc:sldChg chg="del">
        <pc:chgData name="Jonathan BAUWERAERTS" userId="9d938bf1-5e9a-4d01-8088-bee38260597f" providerId="ADAL" clId="{EF95827D-904A-4382-A4B9-569FC4BB8FCA}" dt="2025-05-28T08:39:19.720" v="260" actId="47"/>
        <pc:sldMkLst>
          <pc:docMk/>
          <pc:sldMk cId="3554940919" sldId="260"/>
        </pc:sldMkLst>
      </pc:sldChg>
      <pc:sldChg chg="modSp del mod">
        <pc:chgData name="Jonathan BAUWERAERTS" userId="9d938bf1-5e9a-4d01-8088-bee38260597f" providerId="ADAL" clId="{EF95827D-904A-4382-A4B9-569FC4BB8FCA}" dt="2025-05-28T08:48:29.127" v="520" actId="47"/>
        <pc:sldMkLst>
          <pc:docMk/>
          <pc:sldMk cId="4158344643" sldId="261"/>
        </pc:sldMkLst>
      </pc:sldChg>
      <pc:sldChg chg="addSp modSp del mod">
        <pc:chgData name="Jonathan BAUWERAERTS" userId="9d938bf1-5e9a-4d01-8088-bee38260597f" providerId="ADAL" clId="{EF95827D-904A-4382-A4B9-569FC4BB8FCA}" dt="2025-05-28T09:01:32.533" v="776" actId="47"/>
        <pc:sldMkLst>
          <pc:docMk/>
          <pc:sldMk cId="3601602970" sldId="262"/>
        </pc:sldMkLst>
      </pc:sldChg>
      <pc:sldChg chg="modSp del mod">
        <pc:chgData name="Jonathan BAUWERAERTS" userId="9d938bf1-5e9a-4d01-8088-bee38260597f" providerId="ADAL" clId="{EF95827D-904A-4382-A4B9-569FC4BB8FCA}" dt="2025-05-28T09:06:32.545" v="861" actId="47"/>
        <pc:sldMkLst>
          <pc:docMk/>
          <pc:sldMk cId="1975685677" sldId="263"/>
        </pc:sldMkLst>
      </pc:sldChg>
      <pc:sldChg chg="delSp modSp mod">
        <pc:chgData name="Jonathan BAUWERAERTS" userId="9d938bf1-5e9a-4d01-8088-bee38260597f" providerId="ADAL" clId="{EF95827D-904A-4382-A4B9-569FC4BB8FCA}" dt="2025-05-28T06:52:07.527" v="44" actId="14100"/>
        <pc:sldMkLst>
          <pc:docMk/>
          <pc:sldMk cId="3429328236" sldId="264"/>
        </pc:sldMkLst>
        <pc:spChg chg="mod">
          <ac:chgData name="Jonathan BAUWERAERTS" userId="9d938bf1-5e9a-4d01-8088-bee38260597f" providerId="ADAL" clId="{EF95827D-904A-4382-A4B9-569FC4BB8FCA}" dt="2025-05-28T06:51:36.131" v="35" actId="6549"/>
          <ac:spMkLst>
            <pc:docMk/>
            <pc:sldMk cId="3429328236" sldId="264"/>
            <ac:spMk id="11" creationId="{4B5079CF-065E-F53D-88DC-87301183FC55}"/>
          </ac:spMkLst>
        </pc:spChg>
        <pc:picChg chg="mod">
          <ac:chgData name="Jonathan BAUWERAERTS" userId="9d938bf1-5e9a-4d01-8088-bee38260597f" providerId="ADAL" clId="{EF95827D-904A-4382-A4B9-569FC4BB8FCA}" dt="2025-05-28T06:52:07.527" v="44" actId="14100"/>
          <ac:picMkLst>
            <pc:docMk/>
            <pc:sldMk cId="3429328236" sldId="264"/>
            <ac:picMk id="4" creationId="{81DDA210-1D32-6C98-2AE9-E99F03EC41AF}"/>
          </ac:picMkLst>
        </pc:picChg>
      </pc:sldChg>
      <pc:sldChg chg="del">
        <pc:chgData name="Jonathan BAUWERAERTS" userId="9d938bf1-5e9a-4d01-8088-bee38260597f" providerId="ADAL" clId="{EF95827D-904A-4382-A4B9-569FC4BB8FCA}" dt="2025-05-28T06:53:34.144" v="67" actId="47"/>
        <pc:sldMkLst>
          <pc:docMk/>
          <pc:sldMk cId="3470084933" sldId="265"/>
        </pc:sldMkLst>
      </pc:sldChg>
      <pc:sldChg chg="del">
        <pc:chgData name="Jonathan BAUWERAERTS" userId="9d938bf1-5e9a-4d01-8088-bee38260597f" providerId="ADAL" clId="{EF95827D-904A-4382-A4B9-569FC4BB8FCA}" dt="2025-05-28T06:57:11.811" v="161" actId="47"/>
        <pc:sldMkLst>
          <pc:docMk/>
          <pc:sldMk cId="2250100493" sldId="266"/>
        </pc:sldMkLst>
      </pc:sldChg>
      <pc:sldChg chg="del">
        <pc:chgData name="Jonathan BAUWERAERTS" userId="9d938bf1-5e9a-4d01-8088-bee38260597f" providerId="ADAL" clId="{EF95827D-904A-4382-A4B9-569FC4BB8FCA}" dt="2025-05-28T06:57:52.151" v="168" actId="47"/>
        <pc:sldMkLst>
          <pc:docMk/>
          <pc:sldMk cId="38597434" sldId="267"/>
        </pc:sldMkLst>
      </pc:sldChg>
      <pc:sldChg chg="del">
        <pc:chgData name="Jonathan BAUWERAERTS" userId="9d938bf1-5e9a-4d01-8088-bee38260597f" providerId="ADAL" clId="{EF95827D-904A-4382-A4B9-569FC4BB8FCA}" dt="2025-05-28T06:57:55.106" v="169" actId="47"/>
        <pc:sldMkLst>
          <pc:docMk/>
          <pc:sldMk cId="3849262467" sldId="268"/>
        </pc:sldMkLst>
      </pc:sldChg>
      <pc:sldChg chg="del">
        <pc:chgData name="Jonathan BAUWERAERTS" userId="9d938bf1-5e9a-4d01-8088-bee38260597f" providerId="ADAL" clId="{EF95827D-904A-4382-A4B9-569FC4BB8FCA}" dt="2025-05-28T06:58:15.499" v="171" actId="47"/>
        <pc:sldMkLst>
          <pc:docMk/>
          <pc:sldMk cId="3415429102" sldId="269"/>
        </pc:sldMkLst>
      </pc:sldChg>
      <pc:sldChg chg="del">
        <pc:chgData name="Jonathan BAUWERAERTS" userId="9d938bf1-5e9a-4d01-8088-bee38260597f" providerId="ADAL" clId="{EF95827D-904A-4382-A4B9-569FC4BB8FCA}" dt="2025-05-28T06:58:12.839" v="170" actId="47"/>
        <pc:sldMkLst>
          <pc:docMk/>
          <pc:sldMk cId="459456284" sldId="270"/>
        </pc:sldMkLst>
      </pc:sldChg>
      <pc:sldChg chg="addSp delSp modSp mod">
        <pc:chgData name="Jonathan BAUWERAERTS" userId="9d938bf1-5e9a-4d01-8088-bee38260597f" providerId="ADAL" clId="{EF95827D-904A-4382-A4B9-569FC4BB8FCA}" dt="2025-05-28T08:55:19.074" v="677"/>
        <pc:sldMkLst>
          <pc:docMk/>
          <pc:sldMk cId="3628290436" sldId="271"/>
        </pc:sldMkLst>
      </pc:sldChg>
      <pc:sldChg chg="modSp add mod">
        <pc:chgData name="Jonathan BAUWERAERTS" userId="9d938bf1-5e9a-4d01-8088-bee38260597f" providerId="ADAL" clId="{EF95827D-904A-4382-A4B9-569FC4BB8FCA}" dt="2025-05-28T09:14:13.152" v="886"/>
        <pc:sldMkLst>
          <pc:docMk/>
          <pc:sldMk cId="684364970" sldId="272"/>
        </pc:sldMkLst>
      </pc:sldChg>
      <pc:sldChg chg="modSp add mod">
        <pc:chgData name="Jonathan BAUWERAERTS" userId="9d938bf1-5e9a-4d01-8088-bee38260597f" providerId="ADAL" clId="{EF95827D-904A-4382-A4B9-569FC4BB8FCA}" dt="2025-05-28T09:14:17.837" v="887"/>
        <pc:sldMkLst>
          <pc:docMk/>
          <pc:sldMk cId="2782741762" sldId="273"/>
        </pc:sldMkLst>
      </pc:sldChg>
      <pc:sldChg chg="modSp add mod">
        <pc:chgData name="Jonathan BAUWERAERTS" userId="9d938bf1-5e9a-4d01-8088-bee38260597f" providerId="ADAL" clId="{EF95827D-904A-4382-A4B9-569FC4BB8FCA}" dt="2025-05-28T09:14:32.888" v="889"/>
        <pc:sldMkLst>
          <pc:docMk/>
          <pc:sldMk cId="331016016" sldId="274"/>
        </pc:sldMkLst>
      </pc:sldChg>
      <pc:sldChg chg="modSp add mod">
        <pc:chgData name="Jonathan BAUWERAERTS" userId="9d938bf1-5e9a-4d01-8088-bee38260597f" providerId="ADAL" clId="{EF95827D-904A-4382-A4B9-569FC4BB8FCA}" dt="2025-05-28T09:14:23.728" v="888"/>
        <pc:sldMkLst>
          <pc:docMk/>
          <pc:sldMk cId="2058907096" sldId="275"/>
        </pc:sldMkLst>
      </pc:sldChg>
      <pc:sldChg chg="modSp add mod ord">
        <pc:chgData name="Jonathan BAUWERAERTS" userId="9d938bf1-5e9a-4d01-8088-bee38260597f" providerId="ADAL" clId="{EF95827D-904A-4382-A4B9-569FC4BB8FCA}" dt="2025-05-28T09:14:52.056" v="890"/>
        <pc:sldMkLst>
          <pc:docMk/>
          <pc:sldMk cId="2285039996" sldId="276"/>
        </pc:sldMkLst>
      </pc:sldChg>
      <pc:sldChg chg="modSp add mod ord">
        <pc:chgData name="Jonathan BAUWERAERTS" userId="9d938bf1-5e9a-4d01-8088-bee38260597f" providerId="ADAL" clId="{EF95827D-904A-4382-A4B9-569FC4BB8FCA}" dt="2025-05-28T09:14:59.979" v="891"/>
        <pc:sldMkLst>
          <pc:docMk/>
          <pc:sldMk cId="2563085301" sldId="277"/>
        </pc:sldMkLst>
      </pc:sldChg>
      <pc:sldChg chg="modSp add mod ord">
        <pc:chgData name="Jonathan BAUWERAERTS" userId="9d938bf1-5e9a-4d01-8088-bee38260597f" providerId="ADAL" clId="{EF95827D-904A-4382-A4B9-569FC4BB8FCA}" dt="2025-05-28T09:15:04.665" v="892"/>
        <pc:sldMkLst>
          <pc:docMk/>
          <pc:sldMk cId="2595631141" sldId="278"/>
        </pc:sldMkLst>
      </pc:sldChg>
      <pc:sldChg chg="modSp add mod">
        <pc:chgData name="Jonathan BAUWERAERTS" userId="9d938bf1-5e9a-4d01-8088-bee38260597f" providerId="ADAL" clId="{EF95827D-904A-4382-A4B9-569FC4BB8FCA}" dt="2025-05-28T09:15:10.182" v="893"/>
        <pc:sldMkLst>
          <pc:docMk/>
          <pc:sldMk cId="709026352" sldId="279"/>
        </pc:sldMkLst>
      </pc:sldChg>
      <pc:sldChg chg="addSp delSp modSp add mod ord">
        <pc:chgData name="Jonathan BAUWERAERTS" userId="9d938bf1-5e9a-4d01-8088-bee38260597f" providerId="ADAL" clId="{EF95827D-904A-4382-A4B9-569FC4BB8FCA}" dt="2025-05-28T09:15:21.041" v="894"/>
        <pc:sldMkLst>
          <pc:docMk/>
          <pc:sldMk cId="3174444452" sldId="280"/>
        </pc:sldMkLst>
      </pc:sldChg>
      <pc:sldChg chg="addSp delSp modSp add mod">
        <pc:chgData name="Jonathan BAUWERAERTS" userId="9d938bf1-5e9a-4d01-8088-bee38260597f" providerId="ADAL" clId="{EF95827D-904A-4382-A4B9-569FC4BB8FCA}" dt="2025-05-28T09:15:25.560" v="895"/>
        <pc:sldMkLst>
          <pc:docMk/>
          <pc:sldMk cId="2718136228" sldId="281"/>
        </pc:sldMkLst>
      </pc:sldChg>
      <pc:sldChg chg="modSp add mod ord">
        <pc:chgData name="Jonathan BAUWERAERTS" userId="9d938bf1-5e9a-4d01-8088-bee38260597f" providerId="ADAL" clId="{EF95827D-904A-4382-A4B9-569FC4BB8FCA}" dt="2025-05-28T09:15:38.181" v="898"/>
        <pc:sldMkLst>
          <pc:docMk/>
          <pc:sldMk cId="2590067387" sldId="282"/>
        </pc:sldMkLst>
      </pc:sldChg>
    </pc:docChg>
  </pc:docChgLst>
  <pc:docChgLst>
    <pc:chgData name="Jonathan BAUWERAERTS" userId="9d938bf1-5e9a-4d01-8088-bee38260597f" providerId="ADAL" clId="{6653CEBB-6BED-4A5E-8D4B-77B091AD6792}"/>
    <pc:docChg chg="undo custSel addSld modSld sldOrd">
      <pc:chgData name="Jonathan BAUWERAERTS" userId="9d938bf1-5e9a-4d01-8088-bee38260597f" providerId="ADAL" clId="{6653CEBB-6BED-4A5E-8D4B-77B091AD6792}" dt="2025-07-02T17:01:40.278" v="3086" actId="6549"/>
      <pc:docMkLst>
        <pc:docMk/>
      </pc:docMkLst>
      <pc:sldChg chg="modSp mod">
        <pc:chgData name="Jonathan BAUWERAERTS" userId="9d938bf1-5e9a-4d01-8088-bee38260597f" providerId="ADAL" clId="{6653CEBB-6BED-4A5E-8D4B-77B091AD6792}" dt="2025-06-20T09:47:54.153" v="10" actId="20577"/>
        <pc:sldMkLst>
          <pc:docMk/>
          <pc:sldMk cId="2872123262" sldId="256"/>
        </pc:sldMkLst>
        <pc:spChg chg="mod">
          <ac:chgData name="Jonathan BAUWERAERTS" userId="9d938bf1-5e9a-4d01-8088-bee38260597f" providerId="ADAL" clId="{6653CEBB-6BED-4A5E-8D4B-77B091AD6792}" dt="2025-06-20T09:47:54.153" v="10" actId="20577"/>
          <ac:spMkLst>
            <pc:docMk/>
            <pc:sldMk cId="2872123262" sldId="256"/>
            <ac:spMk id="2" creationId="{4A99F78B-2FED-9B96-C2CD-A4F50FFCBADB}"/>
          </ac:spMkLst>
        </pc:spChg>
      </pc:sldChg>
      <pc:sldChg chg="modSp mod">
        <pc:chgData name="Jonathan BAUWERAERTS" userId="9d938bf1-5e9a-4d01-8088-bee38260597f" providerId="ADAL" clId="{6653CEBB-6BED-4A5E-8D4B-77B091AD6792}" dt="2025-07-02T16:59:44.764" v="3043" actId="27636"/>
        <pc:sldMkLst>
          <pc:docMk/>
          <pc:sldMk cId="3606499949" sldId="257"/>
        </pc:sldMkLst>
        <pc:spChg chg="mod">
          <ac:chgData name="Jonathan BAUWERAERTS" userId="9d938bf1-5e9a-4d01-8088-bee38260597f" providerId="ADAL" clId="{6653CEBB-6BED-4A5E-8D4B-77B091AD6792}" dt="2025-06-20T13:30:38.596" v="1798" actId="20577"/>
          <ac:spMkLst>
            <pc:docMk/>
            <pc:sldMk cId="3606499949" sldId="257"/>
            <ac:spMk id="2" creationId="{9907E990-74CE-A8CC-0A42-73931B7B0C14}"/>
          </ac:spMkLst>
        </pc:spChg>
        <pc:spChg chg="mod">
          <ac:chgData name="Jonathan BAUWERAERTS" userId="9d938bf1-5e9a-4d01-8088-bee38260597f" providerId="ADAL" clId="{6653CEBB-6BED-4A5E-8D4B-77B091AD6792}" dt="2025-07-02T16:59:44.764" v="3043" actId="27636"/>
          <ac:spMkLst>
            <pc:docMk/>
            <pc:sldMk cId="3606499949" sldId="257"/>
            <ac:spMk id="3" creationId="{D2964514-9AFA-41DA-7B88-DE4AB88448B1}"/>
          </ac:spMkLst>
        </pc:spChg>
        <pc:spChg chg="mod">
          <ac:chgData name="Jonathan BAUWERAERTS" userId="9d938bf1-5e9a-4d01-8088-bee38260597f" providerId="ADAL" clId="{6653CEBB-6BED-4A5E-8D4B-77B091AD6792}" dt="2025-06-20T12:12:38.025" v="182" actId="20577"/>
          <ac:spMkLst>
            <pc:docMk/>
            <pc:sldMk cId="3606499949" sldId="257"/>
            <ac:spMk id="14" creationId="{C4107998-798B-C99F-D53D-484532C3B4F0}"/>
          </ac:spMkLst>
        </pc:spChg>
      </pc:sldChg>
      <pc:sldChg chg="addSp modSp add mod">
        <pc:chgData name="Jonathan BAUWERAERTS" userId="9d938bf1-5e9a-4d01-8088-bee38260597f" providerId="ADAL" clId="{6653CEBB-6BED-4A5E-8D4B-77B091AD6792}" dt="2025-07-02T16:55:38.134" v="3041" actId="20577"/>
        <pc:sldMkLst>
          <pc:docMk/>
          <pc:sldMk cId="1793438885" sldId="265"/>
        </pc:sldMkLst>
        <pc:spChg chg="mod">
          <ac:chgData name="Jonathan BAUWERAERTS" userId="9d938bf1-5e9a-4d01-8088-bee38260597f" providerId="ADAL" clId="{6653CEBB-6BED-4A5E-8D4B-77B091AD6792}" dt="2025-07-02T16:55:38.134" v="3041" actId="20577"/>
          <ac:spMkLst>
            <pc:docMk/>
            <pc:sldMk cId="1793438885" sldId="265"/>
            <ac:spMk id="2" creationId="{AFD2F920-1CA7-518F-2EF9-447716A44C67}"/>
          </ac:spMkLst>
        </pc:spChg>
        <pc:spChg chg="mod">
          <ac:chgData name="Jonathan BAUWERAERTS" userId="9d938bf1-5e9a-4d01-8088-bee38260597f" providerId="ADAL" clId="{6653CEBB-6BED-4A5E-8D4B-77B091AD6792}" dt="2025-06-20T12:12:47.851" v="201" actId="20577"/>
          <ac:spMkLst>
            <pc:docMk/>
            <pc:sldMk cId="1793438885" sldId="265"/>
            <ac:spMk id="14" creationId="{270F51D6-6A66-2497-B1BA-62FF1060F1F5}"/>
          </ac:spMkLst>
        </pc:spChg>
        <pc:picChg chg="add mod">
          <ac:chgData name="Jonathan BAUWERAERTS" userId="9d938bf1-5e9a-4d01-8088-bee38260597f" providerId="ADAL" clId="{6653CEBB-6BED-4A5E-8D4B-77B091AD6792}" dt="2025-06-20T12:11:42.786" v="162" actId="14100"/>
          <ac:picMkLst>
            <pc:docMk/>
            <pc:sldMk cId="1793438885" sldId="265"/>
            <ac:picMk id="1026" creationId="{84C7A188-1569-7CBD-8CFF-10ED31574E56}"/>
          </ac:picMkLst>
        </pc:picChg>
      </pc:sldChg>
      <pc:sldChg chg="addSp modSp add mod">
        <pc:chgData name="Jonathan BAUWERAERTS" userId="9d938bf1-5e9a-4d01-8088-bee38260597f" providerId="ADAL" clId="{6653CEBB-6BED-4A5E-8D4B-77B091AD6792}" dt="2025-07-02T17:00:42.774" v="3085" actId="20577"/>
        <pc:sldMkLst>
          <pc:docMk/>
          <pc:sldMk cId="2842460997" sldId="266"/>
        </pc:sldMkLst>
        <pc:spChg chg="mod">
          <ac:chgData name="Jonathan BAUWERAERTS" userId="9d938bf1-5e9a-4d01-8088-bee38260597f" providerId="ADAL" clId="{6653CEBB-6BED-4A5E-8D4B-77B091AD6792}" dt="2025-06-20T13:30:44.336" v="1809" actId="20577"/>
          <ac:spMkLst>
            <pc:docMk/>
            <pc:sldMk cId="2842460997" sldId="266"/>
            <ac:spMk id="2" creationId="{B557232E-E62F-FB26-A8B9-AF075BE56175}"/>
          </ac:spMkLst>
        </pc:spChg>
        <pc:spChg chg="mod">
          <ac:chgData name="Jonathan BAUWERAERTS" userId="9d938bf1-5e9a-4d01-8088-bee38260597f" providerId="ADAL" clId="{6653CEBB-6BED-4A5E-8D4B-77B091AD6792}" dt="2025-07-02T17:00:42.774" v="3085" actId="20577"/>
          <ac:spMkLst>
            <pc:docMk/>
            <pc:sldMk cId="2842460997" sldId="266"/>
            <ac:spMk id="3" creationId="{96EEA194-E56D-540C-6D3F-8300B8DD621C}"/>
          </ac:spMkLst>
        </pc:spChg>
      </pc:sldChg>
      <pc:sldChg chg="modSp add mod">
        <pc:chgData name="Jonathan BAUWERAERTS" userId="9d938bf1-5e9a-4d01-8088-bee38260597f" providerId="ADAL" clId="{6653CEBB-6BED-4A5E-8D4B-77B091AD6792}" dt="2025-07-02T16:27:07.608" v="2971" actId="20577"/>
        <pc:sldMkLst>
          <pc:docMk/>
          <pc:sldMk cId="2791351066" sldId="267"/>
        </pc:sldMkLst>
        <pc:spChg chg="mod">
          <ac:chgData name="Jonathan BAUWERAERTS" userId="9d938bf1-5e9a-4d01-8088-bee38260597f" providerId="ADAL" clId="{6653CEBB-6BED-4A5E-8D4B-77B091AD6792}" dt="2025-06-20T12:41:35.185" v="1308" actId="20577"/>
          <ac:spMkLst>
            <pc:docMk/>
            <pc:sldMk cId="2791351066" sldId="267"/>
            <ac:spMk id="2" creationId="{C962D5AC-6B5E-16AC-5007-4DE4279359EA}"/>
          </ac:spMkLst>
        </pc:spChg>
        <pc:spChg chg="mod">
          <ac:chgData name="Jonathan BAUWERAERTS" userId="9d938bf1-5e9a-4d01-8088-bee38260597f" providerId="ADAL" clId="{6653CEBB-6BED-4A5E-8D4B-77B091AD6792}" dt="2025-07-02T16:27:07.608" v="2971" actId="20577"/>
          <ac:spMkLst>
            <pc:docMk/>
            <pc:sldMk cId="2791351066" sldId="267"/>
            <ac:spMk id="3" creationId="{1F48C9DD-A394-271F-F3CC-4032E5051F36}"/>
          </ac:spMkLst>
        </pc:spChg>
      </pc:sldChg>
      <pc:sldChg chg="addSp modSp add mod">
        <pc:chgData name="Jonathan BAUWERAERTS" userId="9d938bf1-5e9a-4d01-8088-bee38260597f" providerId="ADAL" clId="{6653CEBB-6BED-4A5E-8D4B-77B091AD6792}" dt="2025-07-02T16:37:54.761" v="3011" actId="20577"/>
        <pc:sldMkLst>
          <pc:docMk/>
          <pc:sldMk cId="2396221052" sldId="268"/>
        </pc:sldMkLst>
        <pc:spChg chg="mod">
          <ac:chgData name="Jonathan BAUWERAERTS" userId="9d938bf1-5e9a-4d01-8088-bee38260597f" providerId="ADAL" clId="{6653CEBB-6BED-4A5E-8D4B-77B091AD6792}" dt="2025-06-20T13:30:58.153" v="1822" actId="20577"/>
          <ac:spMkLst>
            <pc:docMk/>
            <pc:sldMk cId="2396221052" sldId="268"/>
            <ac:spMk id="2" creationId="{CD98B166-173D-A231-67F5-44B7999B1B54}"/>
          </ac:spMkLst>
        </pc:spChg>
        <pc:spChg chg="mod">
          <ac:chgData name="Jonathan BAUWERAERTS" userId="9d938bf1-5e9a-4d01-8088-bee38260597f" providerId="ADAL" clId="{6653CEBB-6BED-4A5E-8D4B-77B091AD6792}" dt="2025-07-02T16:37:54.761" v="3011" actId="20577"/>
          <ac:spMkLst>
            <pc:docMk/>
            <pc:sldMk cId="2396221052" sldId="268"/>
            <ac:spMk id="3" creationId="{7DC24F6A-FD2D-2DC4-B667-5F94100A74BF}"/>
          </ac:spMkLst>
        </pc:spChg>
        <pc:picChg chg="add mod">
          <ac:chgData name="Jonathan BAUWERAERTS" userId="9d938bf1-5e9a-4d01-8088-bee38260597f" providerId="ADAL" clId="{6653CEBB-6BED-4A5E-8D4B-77B091AD6792}" dt="2025-07-02T16:37:51.920" v="3008" actId="1076"/>
          <ac:picMkLst>
            <pc:docMk/>
            <pc:sldMk cId="2396221052" sldId="268"/>
            <ac:picMk id="1026" creationId="{C1D87C8C-4228-29BA-82AE-B0E20F158150}"/>
          </ac:picMkLst>
        </pc:picChg>
      </pc:sldChg>
      <pc:sldChg chg="modSp add mod">
        <pc:chgData name="Jonathan BAUWERAERTS" userId="9d938bf1-5e9a-4d01-8088-bee38260597f" providerId="ADAL" clId="{6653CEBB-6BED-4A5E-8D4B-77B091AD6792}" dt="2025-07-02T17:01:40.278" v="3086" actId="6549"/>
        <pc:sldMkLst>
          <pc:docMk/>
          <pc:sldMk cId="1612389399" sldId="269"/>
        </pc:sldMkLst>
        <pc:spChg chg="mod">
          <ac:chgData name="Jonathan BAUWERAERTS" userId="9d938bf1-5e9a-4d01-8088-bee38260597f" providerId="ADAL" clId="{6653CEBB-6BED-4A5E-8D4B-77B091AD6792}" dt="2025-06-20T13:31:06.552" v="1833" actId="20577"/>
          <ac:spMkLst>
            <pc:docMk/>
            <pc:sldMk cId="1612389399" sldId="269"/>
            <ac:spMk id="2" creationId="{0EE9CC49-18B3-1AF7-ED09-B2679E59085A}"/>
          </ac:spMkLst>
        </pc:spChg>
        <pc:spChg chg="mod">
          <ac:chgData name="Jonathan BAUWERAERTS" userId="9d938bf1-5e9a-4d01-8088-bee38260597f" providerId="ADAL" clId="{6653CEBB-6BED-4A5E-8D4B-77B091AD6792}" dt="2025-07-02T17:01:40.278" v="3086" actId="6549"/>
          <ac:spMkLst>
            <pc:docMk/>
            <pc:sldMk cId="1612389399" sldId="269"/>
            <ac:spMk id="3" creationId="{580ED108-D305-364F-E95B-B6A80E9397F0}"/>
          </ac:spMkLst>
        </pc:spChg>
      </pc:sldChg>
      <pc:sldChg chg="modSp add mod">
        <pc:chgData name="Jonathan BAUWERAERTS" userId="9d938bf1-5e9a-4d01-8088-bee38260597f" providerId="ADAL" clId="{6653CEBB-6BED-4A5E-8D4B-77B091AD6792}" dt="2025-07-02T16:29:20.270" v="2982" actId="27636"/>
        <pc:sldMkLst>
          <pc:docMk/>
          <pc:sldMk cId="1829188239" sldId="270"/>
        </pc:sldMkLst>
        <pc:spChg chg="mod">
          <ac:chgData name="Jonathan BAUWERAERTS" userId="9d938bf1-5e9a-4d01-8088-bee38260597f" providerId="ADAL" clId="{6653CEBB-6BED-4A5E-8D4B-77B091AD6792}" dt="2025-07-02T16:29:20.270" v="2982" actId="27636"/>
          <ac:spMkLst>
            <pc:docMk/>
            <pc:sldMk cId="1829188239" sldId="270"/>
            <ac:spMk id="3" creationId="{67286836-4B1F-E78E-F053-47CAFED66A32}"/>
          </ac:spMkLst>
        </pc:spChg>
      </pc:sldChg>
      <pc:sldChg chg="modSp add mod">
        <pc:chgData name="Jonathan BAUWERAERTS" userId="9d938bf1-5e9a-4d01-8088-bee38260597f" providerId="ADAL" clId="{6653CEBB-6BED-4A5E-8D4B-77B091AD6792}" dt="2025-06-20T13:01:18.099" v="1423" actId="20577"/>
        <pc:sldMkLst>
          <pc:docMk/>
          <pc:sldMk cId="2568457436" sldId="271"/>
        </pc:sldMkLst>
        <pc:spChg chg="mod">
          <ac:chgData name="Jonathan BAUWERAERTS" userId="9d938bf1-5e9a-4d01-8088-bee38260597f" providerId="ADAL" clId="{6653CEBB-6BED-4A5E-8D4B-77B091AD6792}" dt="2025-06-20T13:01:18.099" v="1423" actId="20577"/>
          <ac:spMkLst>
            <pc:docMk/>
            <pc:sldMk cId="2568457436" sldId="271"/>
            <ac:spMk id="3" creationId="{2ED20FD9-9ACF-F5EC-91A6-6B7FD5524329}"/>
          </ac:spMkLst>
        </pc:spChg>
      </pc:sldChg>
      <pc:sldChg chg="modSp add mod">
        <pc:chgData name="Jonathan BAUWERAERTS" userId="9d938bf1-5e9a-4d01-8088-bee38260597f" providerId="ADAL" clId="{6653CEBB-6BED-4A5E-8D4B-77B091AD6792}" dt="2025-07-02T16:51:48.939" v="3018" actId="20577"/>
        <pc:sldMkLst>
          <pc:docMk/>
          <pc:sldMk cId="407185109" sldId="272"/>
        </pc:sldMkLst>
        <pc:spChg chg="mod">
          <ac:chgData name="Jonathan BAUWERAERTS" userId="9d938bf1-5e9a-4d01-8088-bee38260597f" providerId="ADAL" clId="{6653CEBB-6BED-4A5E-8D4B-77B091AD6792}" dt="2025-07-02T16:51:48.939" v="3018" actId="20577"/>
          <ac:spMkLst>
            <pc:docMk/>
            <pc:sldMk cId="407185109" sldId="272"/>
            <ac:spMk id="3" creationId="{93477A25-1216-E63E-FBF0-8829B3380D8C}"/>
          </ac:spMkLst>
        </pc:spChg>
      </pc:sldChg>
      <pc:sldChg chg="modSp add mod">
        <pc:chgData name="Jonathan BAUWERAERTS" userId="9d938bf1-5e9a-4d01-8088-bee38260597f" providerId="ADAL" clId="{6653CEBB-6BED-4A5E-8D4B-77B091AD6792}" dt="2025-07-02T16:52:58.797" v="3036" actId="20577"/>
        <pc:sldMkLst>
          <pc:docMk/>
          <pc:sldMk cId="2073611516" sldId="273"/>
        </pc:sldMkLst>
        <pc:spChg chg="mod">
          <ac:chgData name="Jonathan BAUWERAERTS" userId="9d938bf1-5e9a-4d01-8088-bee38260597f" providerId="ADAL" clId="{6653CEBB-6BED-4A5E-8D4B-77B091AD6792}" dt="2025-07-02T16:52:58.797" v="3036" actId="20577"/>
          <ac:spMkLst>
            <pc:docMk/>
            <pc:sldMk cId="2073611516" sldId="273"/>
            <ac:spMk id="3" creationId="{FD9E398C-82B9-CB84-E4CE-AF08077AEC53}"/>
          </ac:spMkLst>
        </pc:spChg>
      </pc:sldChg>
      <pc:sldChg chg="modSp add mod">
        <pc:chgData name="Jonathan BAUWERAERTS" userId="9d938bf1-5e9a-4d01-8088-bee38260597f" providerId="ADAL" clId="{6653CEBB-6BED-4A5E-8D4B-77B091AD6792}" dt="2025-06-20T13:31:51.677" v="1834" actId="113"/>
        <pc:sldMkLst>
          <pc:docMk/>
          <pc:sldMk cId="1507059408" sldId="274"/>
        </pc:sldMkLst>
        <pc:spChg chg="mod">
          <ac:chgData name="Jonathan BAUWERAERTS" userId="9d938bf1-5e9a-4d01-8088-bee38260597f" providerId="ADAL" clId="{6653CEBB-6BED-4A5E-8D4B-77B091AD6792}" dt="2025-06-20T13:31:51.677" v="1834" actId="113"/>
          <ac:spMkLst>
            <pc:docMk/>
            <pc:sldMk cId="1507059408" sldId="274"/>
            <ac:spMk id="3" creationId="{71602DE5-C3CA-A8A1-872A-F5CE8A53D34A}"/>
          </ac:spMkLst>
        </pc:spChg>
      </pc:sldChg>
      <pc:sldChg chg="modSp add mod ord">
        <pc:chgData name="Jonathan BAUWERAERTS" userId="9d938bf1-5e9a-4d01-8088-bee38260597f" providerId="ADAL" clId="{6653CEBB-6BED-4A5E-8D4B-77B091AD6792}" dt="2025-06-20T13:40:51.684" v="2717" actId="20577"/>
        <pc:sldMkLst>
          <pc:docMk/>
          <pc:sldMk cId="2840532577" sldId="275"/>
        </pc:sldMkLst>
        <pc:spChg chg="mod">
          <ac:chgData name="Jonathan BAUWERAERTS" userId="9d938bf1-5e9a-4d01-8088-bee38260597f" providerId="ADAL" clId="{6653CEBB-6BED-4A5E-8D4B-77B091AD6792}" dt="2025-06-20T13:40:51.684" v="2717" actId="20577"/>
          <ac:spMkLst>
            <pc:docMk/>
            <pc:sldMk cId="2840532577" sldId="275"/>
            <ac:spMk id="2" creationId="{03475CD7-7EEE-CED4-03EF-F8F8C39A7EAC}"/>
          </ac:spMkLst>
        </pc:spChg>
        <pc:spChg chg="mod">
          <ac:chgData name="Jonathan BAUWERAERTS" userId="9d938bf1-5e9a-4d01-8088-bee38260597f" providerId="ADAL" clId="{6653CEBB-6BED-4A5E-8D4B-77B091AD6792}" dt="2025-06-20T13:40:30.827" v="2687" actId="20577"/>
          <ac:spMkLst>
            <pc:docMk/>
            <pc:sldMk cId="2840532577" sldId="275"/>
            <ac:spMk id="3" creationId="{2A864296-2B2D-6161-6E2E-CCD5480C60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8D5F8B34-AE6E-0848-91FC-5182ACEE22DF}" type="datetimeFigureOut">
              <a:rPr lang="it-IT" smtClean="0"/>
              <a:t>02/07/2025</a:t>
            </a:fld>
            <a:endParaRPr lang="it-IT"/>
          </a:p>
        </p:txBody>
      </p:sp>
      <p:sp>
        <p:nvSpPr>
          <p:cNvPr id="4" name="Segnaposto immagine diapositiva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119F3CFE-0046-6147-B3A9-CE02E7BFA271}" type="slidenum">
              <a:rPr lang="it-IT" smtClean="0"/>
              <a:t>‹N°›</a:t>
            </a:fld>
            <a:endParaRPr lang="it-IT"/>
          </a:p>
        </p:txBody>
      </p:sp>
    </p:spTree>
    <p:extLst>
      <p:ext uri="{BB962C8B-B14F-4D97-AF65-F5344CB8AC3E}">
        <p14:creationId xmlns:p14="http://schemas.microsoft.com/office/powerpoint/2010/main" val="19358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65462-7743-5204-A3C3-B691A74BBD9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99BE8F2-BBA8-DAE7-517C-31BC4323A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5A42487-F85A-D1A5-8055-19DBBF22938D}"/>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5" name="Segnaposto piè di pagina 4">
            <a:extLst>
              <a:ext uri="{FF2B5EF4-FFF2-40B4-BE49-F238E27FC236}">
                <a16:creationId xmlns:a16="http://schemas.microsoft.com/office/drawing/2014/main" id="{31505F7E-B772-3C3B-A925-EEA006C0AB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3E2880-E751-91D1-1090-BF520046A04D}"/>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18537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7A2E1-47AB-2D5C-7783-1F998AE80D8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904C84-5A75-E61E-6987-80B6342980B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71E189-07C5-E3F3-3C44-83C5E4DC9FBA}"/>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5" name="Segnaposto piè di pagina 4">
            <a:extLst>
              <a:ext uri="{FF2B5EF4-FFF2-40B4-BE49-F238E27FC236}">
                <a16:creationId xmlns:a16="http://schemas.microsoft.com/office/drawing/2014/main" id="{5D71D422-9116-51A2-C752-23AAE8C3F7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3869FB-6EFB-4B64-5FD9-6ACBE088AA6A}"/>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23506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7CCD075-E031-DAD5-43BB-1EEE8CD7B70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472F325-CCB2-441F-4CBB-C36ED028AA1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B6DFEE-4E5D-1DBB-6694-03A2BA58AD99}"/>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5" name="Segnaposto piè di pagina 4">
            <a:extLst>
              <a:ext uri="{FF2B5EF4-FFF2-40B4-BE49-F238E27FC236}">
                <a16:creationId xmlns:a16="http://schemas.microsoft.com/office/drawing/2014/main" id="{58AE98AD-A7AA-0EB8-48ED-84C9B5F3C0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279CCE-8D16-84AD-D84F-A38B2F59692D}"/>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355127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4F705-F938-52D5-3218-851777026B4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1F78B0F-DB51-C5C1-81AA-9F4F82D0EEE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95BF18-8480-4FAA-9283-0B30D2616D8E}"/>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5" name="Segnaposto piè di pagina 4">
            <a:extLst>
              <a:ext uri="{FF2B5EF4-FFF2-40B4-BE49-F238E27FC236}">
                <a16:creationId xmlns:a16="http://schemas.microsoft.com/office/drawing/2014/main" id="{12EF7B10-47CF-937A-750A-FE6B84497D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B021A5-BD02-EE6E-3583-4723CCCBBE01}"/>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40818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D297E0-FCA3-52B8-C32D-C9037967634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612B685-6B5F-9CA2-B814-A51D89B1C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EFBE90-49AF-6F83-E16D-92B81D41A823}"/>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5" name="Segnaposto piè di pagina 4">
            <a:extLst>
              <a:ext uri="{FF2B5EF4-FFF2-40B4-BE49-F238E27FC236}">
                <a16:creationId xmlns:a16="http://schemas.microsoft.com/office/drawing/2014/main" id="{BF974888-FE3C-0323-BD95-E3179EB838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B29F61-8BF5-89FE-BA9A-BF1F56AD507A}"/>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417790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7F1804-4E19-1F47-324A-82AA8DDF15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5D91DB-C83B-2504-40F5-9DA829138A1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520E787-14AC-B43F-58D3-0B700CC6CC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39C3A2E-61B7-6ABC-72A5-922D98075372}"/>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6" name="Segnaposto piè di pagina 5">
            <a:extLst>
              <a:ext uri="{FF2B5EF4-FFF2-40B4-BE49-F238E27FC236}">
                <a16:creationId xmlns:a16="http://schemas.microsoft.com/office/drawing/2014/main" id="{01E1B778-CA0B-19C4-359E-65A8195A7E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3086F8-2937-87F8-2515-FEAD00847364}"/>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98180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F9570D-DBA9-858B-912E-172A96C154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792DED7-AC70-8F36-AEC9-0A888DBC2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48DEFCA-5410-FCEE-B527-D9091D2C0F8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5D769FE-36F9-B0BB-B6AC-0E4C918F4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34CC147-AD05-EF85-B240-1084F239DCB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9B6F5DB-75B4-BEB8-65A1-08E34C4D3835}"/>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8" name="Segnaposto piè di pagina 7">
            <a:extLst>
              <a:ext uri="{FF2B5EF4-FFF2-40B4-BE49-F238E27FC236}">
                <a16:creationId xmlns:a16="http://schemas.microsoft.com/office/drawing/2014/main" id="{7E83522D-CF11-5A4D-2873-26CA72CC03E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6563C55-E351-95AB-E7A3-A41048AAB84D}"/>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378242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EB60CD-80D4-A308-6B2C-B741D10C2A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221DB48-3ED6-35C3-C2D5-BDF3B2AB525C}"/>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4" name="Segnaposto piè di pagina 3">
            <a:extLst>
              <a:ext uri="{FF2B5EF4-FFF2-40B4-BE49-F238E27FC236}">
                <a16:creationId xmlns:a16="http://schemas.microsoft.com/office/drawing/2014/main" id="{0AF8A0E1-AF6C-95D2-7461-DFE39915E44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F37C2A3-5372-8352-5722-95123F61FA58}"/>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300506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717309C-2493-D940-D744-2995E9A493EC}"/>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3" name="Segnaposto piè di pagina 2">
            <a:extLst>
              <a:ext uri="{FF2B5EF4-FFF2-40B4-BE49-F238E27FC236}">
                <a16:creationId xmlns:a16="http://schemas.microsoft.com/office/drawing/2014/main" id="{940F58B6-4292-0610-F736-5536895ED70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67AA567-89EC-BB22-33E2-38EFA2A034F3}"/>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157671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6F101D-D452-3653-8A3B-B5F4B3A9F4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6AA82C-FF88-217B-D682-389549AD9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9B44F18-4A8F-6E41-AE73-592C7EB56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79AD7EA-64BB-1AEC-4ECD-44CCED3B28AA}"/>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6" name="Segnaposto piè di pagina 5">
            <a:extLst>
              <a:ext uri="{FF2B5EF4-FFF2-40B4-BE49-F238E27FC236}">
                <a16:creationId xmlns:a16="http://schemas.microsoft.com/office/drawing/2014/main" id="{F6FA9F90-CA93-75EC-9196-EF10FC1DE4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4FF1A1-E2CB-C3BD-1E27-E43E75784465}"/>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97110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8E467E-4552-698E-FC69-8FEFD92E39B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7618C9F-20A0-EC2E-C032-A7C07102F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0BDF025-DE30-23A0-A720-B91FC1530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895F3A8-0D53-488A-BA48-33F0DC52C375}"/>
              </a:ext>
            </a:extLst>
          </p:cNvPr>
          <p:cNvSpPr>
            <a:spLocks noGrp="1"/>
          </p:cNvSpPr>
          <p:nvPr>
            <p:ph type="dt" sz="half" idx="10"/>
          </p:nvPr>
        </p:nvSpPr>
        <p:spPr/>
        <p:txBody>
          <a:bodyPr/>
          <a:lstStyle/>
          <a:p>
            <a:fld id="{DA6E771B-37D3-D245-BB60-11BDF3CEF533}" type="datetimeFigureOut">
              <a:rPr lang="it-IT" smtClean="0"/>
              <a:t>02/07/2025</a:t>
            </a:fld>
            <a:endParaRPr lang="it-IT"/>
          </a:p>
        </p:txBody>
      </p:sp>
      <p:sp>
        <p:nvSpPr>
          <p:cNvPr id="6" name="Segnaposto piè di pagina 5">
            <a:extLst>
              <a:ext uri="{FF2B5EF4-FFF2-40B4-BE49-F238E27FC236}">
                <a16:creationId xmlns:a16="http://schemas.microsoft.com/office/drawing/2014/main" id="{6D0D5D03-064D-0901-9857-0C22095D737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EF3093-5E1C-583F-ED5C-A22E61A55E9A}"/>
              </a:ext>
            </a:extLst>
          </p:cNvPr>
          <p:cNvSpPr>
            <a:spLocks noGrp="1"/>
          </p:cNvSpPr>
          <p:nvPr>
            <p:ph type="sldNum" sz="quarter" idx="12"/>
          </p:nvPr>
        </p:nvSpPr>
        <p:spPr/>
        <p:txBody>
          <a:bodyPr/>
          <a:lstStyle/>
          <a:p>
            <a:fld id="{2F5B4E13-2A90-5647-8F6D-FE593CC2A024}" type="slidenum">
              <a:rPr lang="it-IT" smtClean="0"/>
              <a:t>‹N°›</a:t>
            </a:fld>
            <a:endParaRPr lang="it-IT"/>
          </a:p>
        </p:txBody>
      </p:sp>
    </p:spTree>
    <p:extLst>
      <p:ext uri="{BB962C8B-B14F-4D97-AF65-F5344CB8AC3E}">
        <p14:creationId xmlns:p14="http://schemas.microsoft.com/office/powerpoint/2010/main" val="2505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31B24E6-C3AD-545C-69B2-BD6120290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157C6A9-5657-A300-5ECD-24A6DEE59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524B86-BEC0-BEBC-E68F-4C1C2300B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E771B-37D3-D245-BB60-11BDF3CEF533}" type="datetimeFigureOut">
              <a:rPr lang="it-IT" smtClean="0"/>
              <a:t>02/07/2025</a:t>
            </a:fld>
            <a:endParaRPr lang="it-IT"/>
          </a:p>
        </p:txBody>
      </p:sp>
      <p:sp>
        <p:nvSpPr>
          <p:cNvPr id="5" name="Segnaposto piè di pagina 4">
            <a:extLst>
              <a:ext uri="{FF2B5EF4-FFF2-40B4-BE49-F238E27FC236}">
                <a16:creationId xmlns:a16="http://schemas.microsoft.com/office/drawing/2014/main" id="{ED982CC2-62A1-9997-99DE-1C4163A31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BA79ED5-4464-CCFF-3989-4778FF723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B4E13-2A90-5647-8F6D-FE593CC2A024}" type="slidenum">
              <a:rPr lang="it-IT" smtClean="0"/>
              <a:t>‹N°›</a:t>
            </a:fld>
            <a:endParaRPr lang="it-IT"/>
          </a:p>
        </p:txBody>
      </p:sp>
    </p:spTree>
    <p:extLst>
      <p:ext uri="{BB962C8B-B14F-4D97-AF65-F5344CB8AC3E}">
        <p14:creationId xmlns:p14="http://schemas.microsoft.com/office/powerpoint/2010/main" val="383977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9F78B-2FED-9B96-C2CD-A4F50FFCBADB}"/>
              </a:ext>
            </a:extLst>
          </p:cNvPr>
          <p:cNvSpPr>
            <a:spLocks noGrp="1"/>
          </p:cNvSpPr>
          <p:nvPr>
            <p:ph type="ctrTitle"/>
          </p:nvPr>
        </p:nvSpPr>
        <p:spPr>
          <a:xfrm>
            <a:off x="1626983" y="1917955"/>
            <a:ext cx="9144000" cy="1884362"/>
          </a:xfrm>
        </p:spPr>
        <p:txBody>
          <a:bodyPr>
            <a:noAutofit/>
          </a:bodyPr>
          <a:lstStyle/>
          <a:p>
            <a:r>
              <a:rPr lang="fr-BE" sz="40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en-US" sz="4000" i="1" dirty="0">
              <a:latin typeface="Cambria" panose="02040503050406030204" pitchFamily="18" charset="0"/>
              <a:ea typeface="Cambria" panose="02040503050406030204" pitchFamily="18" charset="0"/>
              <a:cs typeface="Calibri" panose="020F0502020204030204" pitchFamily="34" charset="0"/>
            </a:endParaRPr>
          </a:p>
        </p:txBody>
      </p:sp>
      <p:sp>
        <p:nvSpPr>
          <p:cNvPr id="3" name="Sottotitolo 2">
            <a:extLst>
              <a:ext uri="{FF2B5EF4-FFF2-40B4-BE49-F238E27FC236}">
                <a16:creationId xmlns:a16="http://schemas.microsoft.com/office/drawing/2014/main" id="{5F4527AF-316E-6872-4FD2-A70CFA5E7917}"/>
              </a:ext>
            </a:extLst>
          </p:cNvPr>
          <p:cNvSpPr>
            <a:spLocks noGrp="1"/>
          </p:cNvSpPr>
          <p:nvPr>
            <p:ph type="subTitle" idx="1"/>
          </p:nvPr>
        </p:nvSpPr>
        <p:spPr>
          <a:xfrm>
            <a:off x="1524000" y="4268795"/>
            <a:ext cx="9144000" cy="1239375"/>
          </a:xfrm>
        </p:spPr>
        <p:txBody>
          <a:bodyPr>
            <a:normAutofit lnSpcReduction="10000"/>
          </a:bodyPr>
          <a:lstStyle/>
          <a:p>
            <a:r>
              <a:rPr lang="it-IT" b="1" dirty="0">
                <a:latin typeface="Cambria" panose="02040503050406030204" pitchFamily="18" charset="0"/>
                <a:ea typeface="Cambria" panose="02040503050406030204" pitchFamily="18" charset="0"/>
              </a:rPr>
              <a:t>Jonathan Bauweraerts </a:t>
            </a:r>
          </a:p>
          <a:p>
            <a:r>
              <a:rPr lang="it-IT" dirty="0">
                <a:latin typeface="Cambria" panose="02040503050406030204" pitchFamily="18" charset="0"/>
                <a:ea typeface="Cambria" panose="02040503050406030204" pitchFamily="18" charset="0"/>
              </a:rPr>
              <a:t>Associate Professor</a:t>
            </a:r>
          </a:p>
          <a:p>
            <a:r>
              <a:rPr lang="it-IT" dirty="0">
                <a:latin typeface="Cambria" panose="02040503050406030204" pitchFamily="18" charset="0"/>
                <a:ea typeface="Cambria" panose="02040503050406030204" pitchFamily="18" charset="0"/>
              </a:rPr>
              <a:t>Université de Mons</a:t>
            </a:r>
          </a:p>
        </p:txBody>
      </p:sp>
      <p:pic>
        <p:nvPicPr>
          <p:cNvPr id="1026" name="Picture 2" descr="UMONS Universite de Mons Logo PNG vector in SVG, PDF, AI ...">
            <a:extLst>
              <a:ext uri="{FF2B5EF4-FFF2-40B4-BE49-F238E27FC236}">
                <a16:creationId xmlns:a16="http://schemas.microsoft.com/office/drawing/2014/main" id="{A8A291C8-6446-7E28-0FF6-C4EC03D65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64" b="17160"/>
          <a:stretch>
            <a:fillRect/>
          </a:stretch>
        </p:blipFill>
        <p:spPr bwMode="auto">
          <a:xfrm>
            <a:off x="4683390" y="5518419"/>
            <a:ext cx="2825219" cy="133958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794CB34-8DD5-9956-7811-E0DFA467D6C7}"/>
              </a:ext>
            </a:extLst>
          </p:cNvPr>
          <p:cNvPicPr>
            <a:picLocks noChangeAspect="1"/>
          </p:cNvPicPr>
          <p:nvPr/>
        </p:nvPicPr>
        <p:blipFill>
          <a:blip r:embed="rId3"/>
          <a:stretch>
            <a:fillRect/>
          </a:stretch>
        </p:blipFill>
        <p:spPr>
          <a:xfrm>
            <a:off x="8900809" y="116077"/>
            <a:ext cx="3291191" cy="1043033"/>
          </a:xfrm>
          <a:prstGeom prst="rect">
            <a:avLst/>
          </a:prstGeom>
        </p:spPr>
      </p:pic>
      <p:pic>
        <p:nvPicPr>
          <p:cNvPr id="8" name="Image 7">
            <a:extLst>
              <a:ext uri="{FF2B5EF4-FFF2-40B4-BE49-F238E27FC236}">
                <a16:creationId xmlns:a16="http://schemas.microsoft.com/office/drawing/2014/main" id="{5B1C617B-DA8D-AA13-BA76-53101ECFD037}"/>
              </a:ext>
            </a:extLst>
          </p:cNvPr>
          <p:cNvPicPr>
            <a:picLocks noChangeAspect="1"/>
          </p:cNvPicPr>
          <p:nvPr/>
        </p:nvPicPr>
        <p:blipFill>
          <a:blip r:embed="rId4"/>
          <a:stretch>
            <a:fillRect/>
          </a:stretch>
        </p:blipFill>
        <p:spPr>
          <a:xfrm>
            <a:off x="207508" y="93230"/>
            <a:ext cx="8348663" cy="1296264"/>
          </a:xfrm>
          <a:prstGeom prst="rect">
            <a:avLst/>
          </a:prstGeom>
        </p:spPr>
      </p:pic>
    </p:spTree>
    <p:extLst>
      <p:ext uri="{BB962C8B-B14F-4D97-AF65-F5344CB8AC3E}">
        <p14:creationId xmlns:p14="http://schemas.microsoft.com/office/powerpoint/2010/main" val="287212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5BA44-D274-2A4B-4183-257D4B7D490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E2F8CC1-2B89-D091-760A-84B9922B5065}"/>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Le </a:t>
            </a:r>
            <a:r>
              <a:rPr lang="en-US" b="1" dirty="0" err="1">
                <a:solidFill>
                  <a:srgbClr val="002060"/>
                </a:solidFill>
                <a:latin typeface="Cambria" panose="02040503050406030204" pitchFamily="18" charset="0"/>
                <a:ea typeface="Cambria" panose="02040503050406030204" pitchFamily="18" charset="0"/>
              </a:rPr>
              <a:t>paradoxe</a:t>
            </a:r>
            <a:r>
              <a:rPr lang="en-US" b="1" dirty="0">
                <a:solidFill>
                  <a:srgbClr val="002060"/>
                </a:solidFill>
                <a:latin typeface="Cambria" panose="02040503050406030204" pitchFamily="18" charset="0"/>
                <a:ea typeface="Cambria" panose="02040503050406030204" pitchFamily="18" charset="0"/>
              </a:rPr>
              <a:t> de la </a:t>
            </a:r>
            <a:r>
              <a:rPr lang="en-US" b="1" dirty="0" err="1">
                <a:solidFill>
                  <a:srgbClr val="002060"/>
                </a:solidFill>
                <a:latin typeface="Cambria" panose="02040503050406030204" pitchFamily="18" charset="0"/>
                <a:ea typeface="Cambria" panose="02040503050406030204" pitchFamily="18" charset="0"/>
              </a:rPr>
              <a:t>volonté</a:t>
            </a:r>
            <a:r>
              <a:rPr lang="en-US" b="1" dirty="0">
                <a:solidFill>
                  <a:srgbClr val="002060"/>
                </a:solidFill>
                <a:latin typeface="Cambria" panose="02040503050406030204" pitchFamily="18" charset="0"/>
                <a:ea typeface="Cambria" panose="02040503050406030204" pitchFamily="18" charset="0"/>
              </a:rPr>
              <a:t> et</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de la </a:t>
            </a:r>
            <a:r>
              <a:rPr lang="en-US" b="1" dirty="0" err="1">
                <a:solidFill>
                  <a:srgbClr val="002060"/>
                </a:solidFill>
                <a:latin typeface="Cambria" panose="02040503050406030204" pitchFamily="18" charset="0"/>
                <a:ea typeface="Cambria" panose="02040503050406030204" pitchFamily="18" charset="0"/>
              </a:rPr>
              <a:t>capacité</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FD9E398C-82B9-CB84-E4CE-AF08077AEC53}"/>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En raison de ces caractéristiques, les entreprises familiales présenteraient une </a:t>
            </a:r>
            <a:r>
              <a:rPr lang="fr-BE" sz="2200" b="1" dirty="0">
                <a:latin typeface="Cambria" panose="02040503050406030204" pitchFamily="18" charset="0"/>
                <a:ea typeface="Cambria" panose="02040503050406030204" pitchFamily="18" charset="0"/>
              </a:rPr>
              <a:t>moindre volonté </a:t>
            </a:r>
            <a:r>
              <a:rPr lang="fr-BE" sz="2200" dirty="0">
                <a:latin typeface="Cambria" panose="02040503050406030204" pitchFamily="18" charset="0"/>
                <a:ea typeface="Cambria" panose="02040503050406030204" pitchFamily="18" charset="0"/>
              </a:rPr>
              <a:t>à adopter la durabilité organisationnelle que les entreprises non familiales.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Plusieurs facteurs expliquent cette réticence : une aversion au risque, un manque de compétences spécifiques au sein de la famille, une hésitation à déléguer le contrôle à des cadres non familiaux disposant de ces compétences (Garcia et </a:t>
            </a:r>
            <a:r>
              <a:rPr lang="fr-BE" sz="2200" dirty="0" err="1">
                <a:latin typeface="Cambria" panose="02040503050406030204" pitchFamily="18" charset="0"/>
                <a:ea typeface="Cambria" panose="02040503050406030204" pitchFamily="18" charset="0"/>
              </a:rPr>
              <a:t>Calantone</a:t>
            </a:r>
            <a:r>
              <a:rPr lang="fr-BE" sz="2200" dirty="0">
                <a:latin typeface="Cambria" panose="02040503050406030204" pitchFamily="18" charset="0"/>
                <a:ea typeface="Cambria" panose="02040503050406030204" pitchFamily="18" charset="0"/>
              </a:rPr>
              <a:t>, 2003 ; McDermott et </a:t>
            </a:r>
            <a:r>
              <a:rPr lang="fr-BE" sz="2200" dirty="0" err="1">
                <a:latin typeface="Cambria" panose="02040503050406030204" pitchFamily="18" charset="0"/>
                <a:ea typeface="Cambria" panose="02040503050406030204" pitchFamily="18" charset="0"/>
              </a:rPr>
              <a:t>Colarelli</a:t>
            </a:r>
            <a:r>
              <a:rPr lang="fr-BE" sz="2200" dirty="0">
                <a:latin typeface="Cambria" panose="02040503050406030204" pitchFamily="18" charset="0"/>
                <a:ea typeface="Cambria" panose="02040503050406030204" pitchFamily="18" charset="0"/>
              </a:rPr>
              <a:t> </a:t>
            </a:r>
            <a:r>
              <a:rPr lang="fr-BE" sz="2200" dirty="0" err="1">
                <a:latin typeface="Cambria" panose="02040503050406030204" pitchFamily="18" charset="0"/>
                <a:ea typeface="Cambria" panose="02040503050406030204" pitchFamily="18" charset="0"/>
              </a:rPr>
              <a:t>O’Connor</a:t>
            </a:r>
            <a:r>
              <a:rPr lang="fr-BE" sz="2200" dirty="0">
                <a:latin typeface="Cambria" panose="02040503050406030204" pitchFamily="18" charset="0"/>
                <a:ea typeface="Cambria" panose="02040503050406030204" pitchFamily="18" charset="0"/>
              </a:rPr>
              <a:t>, 2002), un attachement aux routines organisationnelles, ainsi qu’une volonté de limiter le recours à des financements extérieurs.</a:t>
            </a:r>
          </a:p>
        </p:txBody>
      </p:sp>
      <p:sp>
        <p:nvSpPr>
          <p:cNvPr id="4" name="Segnaposto numero diapositiva 3">
            <a:extLst>
              <a:ext uri="{FF2B5EF4-FFF2-40B4-BE49-F238E27FC236}">
                <a16:creationId xmlns:a16="http://schemas.microsoft.com/office/drawing/2014/main" id="{F8F1CFB8-1CC8-26EB-65E3-844F60B6ED85}"/>
              </a:ext>
            </a:extLst>
          </p:cNvPr>
          <p:cNvSpPr>
            <a:spLocks noGrp="1"/>
          </p:cNvSpPr>
          <p:nvPr>
            <p:ph type="sldNum" sz="quarter" idx="12"/>
          </p:nvPr>
        </p:nvSpPr>
        <p:spPr/>
        <p:txBody>
          <a:bodyPr/>
          <a:lstStyle/>
          <a:p>
            <a:fld id="{2F5B4E13-2A90-5647-8F6D-FE593CC2A024}" type="slidenum">
              <a:rPr lang="it-IT" smtClean="0"/>
              <a:t>10</a:t>
            </a:fld>
            <a:endParaRPr lang="it-IT"/>
          </a:p>
        </p:txBody>
      </p:sp>
      <p:sp>
        <p:nvSpPr>
          <p:cNvPr id="5" name="Rettangolo 4">
            <a:extLst>
              <a:ext uri="{FF2B5EF4-FFF2-40B4-BE49-F238E27FC236}">
                <a16:creationId xmlns:a16="http://schemas.microsoft.com/office/drawing/2014/main" id="{108E01F2-E481-DB05-585E-3975FB6AD01A}"/>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3135387-4511-DEB6-D325-90E8F14D2331}"/>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D6C12279-DF64-81A6-90D1-A5FBC97BE1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C17F55D2-7C66-D4E8-9647-D7C0A147E185}"/>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361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5BC5-9298-3305-24E2-DA9C689EFE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908C7F2-DDBA-E887-4956-A27355B03577}"/>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Le </a:t>
            </a:r>
            <a:r>
              <a:rPr lang="en-US" b="1" dirty="0" err="1">
                <a:solidFill>
                  <a:srgbClr val="002060"/>
                </a:solidFill>
                <a:latin typeface="Cambria" panose="02040503050406030204" pitchFamily="18" charset="0"/>
                <a:ea typeface="Cambria" panose="02040503050406030204" pitchFamily="18" charset="0"/>
              </a:rPr>
              <a:t>paradoxe</a:t>
            </a:r>
            <a:r>
              <a:rPr lang="en-US" b="1" dirty="0">
                <a:solidFill>
                  <a:srgbClr val="002060"/>
                </a:solidFill>
                <a:latin typeface="Cambria" panose="02040503050406030204" pitchFamily="18" charset="0"/>
                <a:ea typeface="Cambria" panose="02040503050406030204" pitchFamily="18" charset="0"/>
              </a:rPr>
              <a:t> de la </a:t>
            </a:r>
            <a:r>
              <a:rPr lang="en-US" b="1" dirty="0" err="1">
                <a:solidFill>
                  <a:srgbClr val="002060"/>
                </a:solidFill>
                <a:latin typeface="Cambria" panose="02040503050406030204" pitchFamily="18" charset="0"/>
                <a:ea typeface="Cambria" panose="02040503050406030204" pitchFamily="18" charset="0"/>
              </a:rPr>
              <a:t>volonté</a:t>
            </a:r>
            <a:r>
              <a:rPr lang="en-US" b="1" dirty="0">
                <a:solidFill>
                  <a:srgbClr val="002060"/>
                </a:solidFill>
                <a:latin typeface="Cambria" panose="02040503050406030204" pitchFamily="18" charset="0"/>
                <a:ea typeface="Cambria" panose="02040503050406030204" pitchFamily="18" charset="0"/>
              </a:rPr>
              <a:t> et</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de la </a:t>
            </a:r>
            <a:r>
              <a:rPr lang="en-US" b="1" dirty="0" err="1">
                <a:solidFill>
                  <a:srgbClr val="002060"/>
                </a:solidFill>
                <a:latin typeface="Cambria" panose="02040503050406030204" pitchFamily="18" charset="0"/>
                <a:ea typeface="Cambria" panose="02040503050406030204" pitchFamily="18" charset="0"/>
              </a:rPr>
              <a:t>capacité</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71602DE5-C3CA-A8A1-872A-F5CE8A53D34A}"/>
              </a:ext>
            </a:extLst>
          </p:cNvPr>
          <p:cNvSpPr>
            <a:spLocks noGrp="1"/>
          </p:cNvSpPr>
          <p:nvPr>
            <p:ph idx="1"/>
          </p:nvPr>
        </p:nvSpPr>
        <p:spPr/>
        <p:txBody>
          <a:bodyPr>
            <a:normAutofit fontScale="92500"/>
          </a:bodyPr>
          <a:lstStyle/>
          <a:p>
            <a:pPr algn="just"/>
            <a:r>
              <a:rPr lang="fr-BE" sz="2200" dirty="0">
                <a:latin typeface="Cambria" panose="02040503050406030204" pitchFamily="18" charset="0"/>
                <a:ea typeface="Cambria" panose="02040503050406030204" pitchFamily="18" charset="0"/>
              </a:rPr>
              <a:t>Pourtant, les entreprises familiales disposent souvent d’une </a:t>
            </a:r>
            <a:r>
              <a:rPr lang="fr-BE" sz="2200" b="1" dirty="0">
                <a:latin typeface="Cambria" panose="02040503050406030204" pitchFamily="18" charset="0"/>
                <a:ea typeface="Cambria" panose="02040503050406030204" pitchFamily="18" charset="0"/>
              </a:rPr>
              <a:t>plus grande </a:t>
            </a:r>
            <a:r>
              <a:rPr lang="fr-BE" sz="2200" dirty="0">
                <a:latin typeface="Cambria" panose="02040503050406030204" pitchFamily="18" charset="0"/>
                <a:ea typeface="Cambria" panose="02040503050406030204" pitchFamily="18" charset="0"/>
              </a:rPr>
              <a:t>latitude décisionnelle (</a:t>
            </a:r>
            <a:r>
              <a:rPr lang="fr-BE" sz="2200" b="1" dirty="0">
                <a:latin typeface="Cambria" panose="02040503050406030204" pitchFamily="18" charset="0"/>
                <a:ea typeface="Cambria" panose="02040503050406030204" pitchFamily="18" charset="0"/>
              </a:rPr>
              <a:t>i.e., capacité</a:t>
            </a:r>
            <a:r>
              <a:rPr lang="fr-BE" sz="2200" dirty="0">
                <a:latin typeface="Cambria" panose="02040503050406030204" pitchFamily="18" charset="0"/>
                <a:ea typeface="Cambria" panose="02040503050406030204" pitchFamily="18" charset="0"/>
              </a:rPr>
              <a:t>), notamment grâce à un contrôle personnalisé, une faible bureaucratie, des horizons d’investissement à long terme, un capital patient, un certain altruisme, et une forte convergence d’intérêts entre propriétaires et dirigeants (</a:t>
            </a:r>
            <a:r>
              <a:rPr lang="fr-BE" sz="2200" dirty="0" err="1">
                <a:latin typeface="Cambria" panose="02040503050406030204" pitchFamily="18" charset="0"/>
                <a:ea typeface="Cambria" panose="02040503050406030204" pitchFamily="18" charset="0"/>
              </a:rPr>
              <a:t>Carney</a:t>
            </a:r>
            <a:r>
              <a:rPr lang="fr-BE" sz="2200" dirty="0">
                <a:latin typeface="Cambria" panose="02040503050406030204" pitchFamily="18" charset="0"/>
                <a:ea typeface="Cambria" panose="02040503050406030204" pitchFamily="18" charset="0"/>
              </a:rPr>
              <a:t>, 2005 ; Schulze et al., 2001 ; </a:t>
            </a:r>
            <a:r>
              <a:rPr lang="fr-BE" sz="2200" dirty="0" err="1">
                <a:latin typeface="Cambria" panose="02040503050406030204" pitchFamily="18" charset="0"/>
                <a:ea typeface="Cambria" panose="02040503050406030204" pitchFamily="18" charset="0"/>
              </a:rPr>
              <a:t>Sirmon</a:t>
            </a:r>
            <a:r>
              <a:rPr lang="fr-BE" sz="2200" dirty="0">
                <a:latin typeface="Cambria" panose="02040503050406030204" pitchFamily="18" charset="0"/>
                <a:ea typeface="Cambria" panose="02040503050406030204" pitchFamily="18" charset="0"/>
              </a:rPr>
              <a:t> et </a:t>
            </a:r>
            <a:r>
              <a:rPr lang="fr-BE" sz="2200" dirty="0" err="1">
                <a:latin typeface="Cambria" panose="02040503050406030204" pitchFamily="18" charset="0"/>
                <a:ea typeface="Cambria" panose="02040503050406030204" pitchFamily="18" charset="0"/>
              </a:rPr>
              <a:t>Hitt</a:t>
            </a:r>
            <a:r>
              <a:rPr lang="fr-BE" sz="2200" dirty="0">
                <a:latin typeface="Cambria" panose="02040503050406030204" pitchFamily="18" charset="0"/>
                <a:ea typeface="Cambria" panose="02040503050406030204" pitchFamily="18" charset="0"/>
              </a:rPr>
              <a:t>, 2003).</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Ce contraste entre une capacité décisionnelle élevée et une volonté limitée d’adopter la durabilité organisationnelle constitue un paradoxe : c’est-à-dire la coexistence d’éléments opposés, mais interconnectés, simultanés et durables (Smith et Lewis, 2011).</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Cependant, ce paradoxe se complexifie davantage du fait que </a:t>
            </a:r>
            <a:r>
              <a:rPr lang="fr-BE" sz="2200" b="1" dirty="0">
                <a:latin typeface="Cambria" panose="02040503050406030204" pitchFamily="18" charset="0"/>
                <a:ea typeface="Cambria" panose="02040503050406030204" pitchFamily="18" charset="0"/>
              </a:rPr>
              <a:t>la nature et le degré de la capacité et de la volonté varient d’une entreprise familiale à l’autre</a:t>
            </a:r>
            <a:r>
              <a:rPr lang="fr-BE" sz="2200" dirty="0">
                <a:latin typeface="Cambria" panose="02040503050406030204" pitchFamily="18" charset="0"/>
                <a:ea typeface="Cambria" panose="02040503050406030204" pitchFamily="18" charset="0"/>
              </a:rPr>
              <a:t>, rendant ainsi les effets de leur interaction plus hétérogènes et difficiles à anticiper.</a:t>
            </a:r>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AD56DB9A-BCE2-B434-DA11-726D6F87F6B5}"/>
              </a:ext>
            </a:extLst>
          </p:cNvPr>
          <p:cNvSpPr>
            <a:spLocks noGrp="1"/>
          </p:cNvSpPr>
          <p:nvPr>
            <p:ph type="sldNum" sz="quarter" idx="12"/>
          </p:nvPr>
        </p:nvSpPr>
        <p:spPr/>
        <p:txBody>
          <a:bodyPr/>
          <a:lstStyle/>
          <a:p>
            <a:fld id="{2F5B4E13-2A90-5647-8F6D-FE593CC2A024}" type="slidenum">
              <a:rPr lang="it-IT" smtClean="0"/>
              <a:t>11</a:t>
            </a:fld>
            <a:endParaRPr lang="it-IT"/>
          </a:p>
        </p:txBody>
      </p:sp>
      <p:sp>
        <p:nvSpPr>
          <p:cNvPr id="5" name="Rettangolo 4">
            <a:extLst>
              <a:ext uri="{FF2B5EF4-FFF2-40B4-BE49-F238E27FC236}">
                <a16:creationId xmlns:a16="http://schemas.microsoft.com/office/drawing/2014/main" id="{A63F37A5-3B87-A77A-341F-80B223F27288}"/>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8AD971AA-AEC2-E74B-FDB2-2AF738EA7440}"/>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E0E64693-BDAE-929F-A377-9016D7FC6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1863129D-4CE7-0DB3-C54E-B0D6B6B807B4}"/>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705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3DEC-DE8C-6E16-38E1-B40BCAE456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FD2F920-1CA7-518F-2EF9-447716A44C67}"/>
              </a:ext>
            </a:extLst>
          </p:cNvPr>
          <p:cNvSpPr>
            <a:spLocks noGrp="1"/>
          </p:cNvSpPr>
          <p:nvPr>
            <p:ph type="title"/>
          </p:nvPr>
        </p:nvSpPr>
        <p:spPr>
          <a:xfrm>
            <a:off x="838200" y="365125"/>
            <a:ext cx="10515600" cy="1649229"/>
          </a:xfrm>
        </p:spPr>
        <p:txBody>
          <a:bodyPr>
            <a:normAutofit fontScale="90000"/>
          </a:bodyPr>
          <a:lstStyle/>
          <a:p>
            <a:r>
              <a:rPr lang="en-US" b="1" dirty="0">
                <a:solidFill>
                  <a:srgbClr val="002060"/>
                </a:solidFill>
                <a:latin typeface="Cambria" panose="02040503050406030204" pitchFamily="18" charset="0"/>
                <a:ea typeface="Cambria" panose="02040503050406030204" pitchFamily="18" charset="0"/>
              </a:rPr>
              <a:t>Matrice </a:t>
            </a:r>
            <a:r>
              <a:rPr lang="en-US" b="1" dirty="0" err="1">
                <a:solidFill>
                  <a:srgbClr val="002060"/>
                </a:solidFill>
                <a:latin typeface="Cambria" panose="02040503050406030204" pitchFamily="18" charset="0"/>
                <a:ea typeface="Cambria" panose="02040503050406030204" pitchFamily="18" charset="0"/>
              </a:rPr>
              <a:t>volonté-capacité</a:t>
            </a:r>
            <a:r>
              <a:rPr lang="en-US" b="1" dirty="0">
                <a:solidFill>
                  <a:srgbClr val="002060"/>
                </a:solidFill>
                <a:latin typeface="Cambria" panose="02040503050406030204" pitchFamily="18" charset="0"/>
                <a:ea typeface="Cambria" panose="02040503050406030204" pitchFamily="18" charset="0"/>
              </a:rPr>
              <a:t> </a:t>
            </a:r>
            <a:br>
              <a:rPr lang="en-US" b="1" dirty="0">
                <a:solidFill>
                  <a:srgbClr val="002060"/>
                </a:solidFill>
                <a:latin typeface="Cambria" panose="02040503050406030204" pitchFamily="18" charset="0"/>
                <a:ea typeface="Cambria" panose="02040503050406030204" pitchFamily="18" charset="0"/>
              </a:rPr>
            </a:br>
            <a:r>
              <a:rPr lang="en-US" b="1" dirty="0" err="1">
                <a:solidFill>
                  <a:srgbClr val="002060"/>
                </a:solidFill>
                <a:latin typeface="Cambria" panose="02040503050406030204" pitchFamily="18" charset="0"/>
                <a:ea typeface="Cambria" panose="02040503050406030204" pitchFamily="18" charset="0"/>
              </a:rPr>
              <a:t>appliquée</a:t>
            </a:r>
            <a:r>
              <a:rPr lang="en-US" b="1" dirty="0">
                <a:solidFill>
                  <a:srgbClr val="002060"/>
                </a:solidFill>
                <a:latin typeface="Cambria" panose="02040503050406030204" pitchFamily="18" charset="0"/>
                <a:ea typeface="Cambria" panose="02040503050406030204" pitchFamily="18" charset="0"/>
              </a:rPr>
              <a:t> au </a:t>
            </a:r>
            <a:r>
              <a:rPr lang="en-US" b="1" dirty="0" err="1">
                <a:solidFill>
                  <a:srgbClr val="002060"/>
                </a:solidFill>
                <a:latin typeface="Cambria" panose="02040503050406030204" pitchFamily="18" charset="0"/>
                <a:ea typeface="Cambria" panose="02040503050406030204" pitchFamily="18" charset="0"/>
              </a:rPr>
              <a:t>développement</a:t>
            </a:r>
            <a:r>
              <a:rPr lang="en-US" b="1" dirty="0">
                <a:solidFill>
                  <a:srgbClr val="002060"/>
                </a:solidFill>
                <a:latin typeface="Cambria" panose="02040503050406030204" pitchFamily="18" charset="0"/>
                <a:ea typeface="Cambria" panose="02040503050406030204" pitchFamily="18" charset="0"/>
              </a:rPr>
              <a:t> </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durable (DD)</a:t>
            </a:r>
          </a:p>
        </p:txBody>
      </p:sp>
      <p:sp>
        <p:nvSpPr>
          <p:cNvPr id="3" name="Segnaposto contenuto 2">
            <a:extLst>
              <a:ext uri="{FF2B5EF4-FFF2-40B4-BE49-F238E27FC236}">
                <a16:creationId xmlns:a16="http://schemas.microsoft.com/office/drawing/2014/main" id="{05F61B84-8CEB-0435-B777-973265402891}"/>
              </a:ext>
            </a:extLst>
          </p:cNvPr>
          <p:cNvSpPr>
            <a:spLocks noGrp="1"/>
          </p:cNvSpPr>
          <p:nvPr>
            <p:ph idx="1"/>
          </p:nvPr>
        </p:nvSpPr>
        <p:spPr/>
        <p:txBody>
          <a:bodyPr>
            <a:normAutofit/>
          </a:bodyPr>
          <a:lstStyle/>
          <a:p>
            <a:pPr algn="just"/>
            <a:endParaRPr lang="en-US"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B8220059-0035-0E91-44F7-C2A1983BA074}"/>
              </a:ext>
            </a:extLst>
          </p:cNvPr>
          <p:cNvSpPr>
            <a:spLocks noGrp="1"/>
          </p:cNvSpPr>
          <p:nvPr>
            <p:ph type="sldNum" sz="quarter" idx="12"/>
          </p:nvPr>
        </p:nvSpPr>
        <p:spPr/>
        <p:txBody>
          <a:bodyPr/>
          <a:lstStyle/>
          <a:p>
            <a:fld id="{2F5B4E13-2A90-5647-8F6D-FE593CC2A024}" type="slidenum">
              <a:rPr lang="it-IT" smtClean="0"/>
              <a:t>12</a:t>
            </a:fld>
            <a:endParaRPr lang="it-IT"/>
          </a:p>
        </p:txBody>
      </p:sp>
      <p:sp>
        <p:nvSpPr>
          <p:cNvPr id="5" name="Rettangolo 4">
            <a:extLst>
              <a:ext uri="{FF2B5EF4-FFF2-40B4-BE49-F238E27FC236}">
                <a16:creationId xmlns:a16="http://schemas.microsoft.com/office/drawing/2014/main" id="{B95ED771-DB56-1621-9249-3F352EB9B009}"/>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2C5474AE-CF15-0677-23BF-EAC355835822}"/>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6077F77C-67FC-2CD4-D329-8D3A9A260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270F51D6-6A66-2497-B1BA-62FF1060F1F5}"/>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84C7A188-1569-7CBD-8CFF-10ED31574E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86"/>
          <a:stretch>
            <a:fillRect/>
          </a:stretch>
        </p:blipFill>
        <p:spPr bwMode="auto">
          <a:xfrm>
            <a:off x="2947481" y="2193741"/>
            <a:ext cx="6734715" cy="40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720BB-0946-4256-9630-9039F38045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3475CD7-7EEE-CED4-03EF-F8F8C39A7EAC}"/>
              </a:ext>
            </a:extLst>
          </p:cNvPr>
          <p:cNvSpPr>
            <a:spLocks noGrp="1"/>
          </p:cNvSpPr>
          <p:nvPr>
            <p:ph type="title"/>
          </p:nvPr>
        </p:nvSpPr>
        <p:spPr/>
        <p:txBody>
          <a:bodyPr/>
          <a:lstStyle/>
          <a:p>
            <a:r>
              <a:rPr lang="en-US" b="1" dirty="0" err="1">
                <a:solidFill>
                  <a:srgbClr val="002060"/>
                </a:solidFill>
                <a:latin typeface="Cambria" panose="02040503050406030204" pitchFamily="18" charset="0"/>
                <a:ea typeface="Cambria" panose="02040503050406030204" pitchFamily="18" charset="0"/>
              </a:rPr>
              <a:t>Vers</a:t>
            </a:r>
            <a:r>
              <a:rPr lang="en-US" b="1" dirty="0">
                <a:solidFill>
                  <a:srgbClr val="002060"/>
                </a:solidFill>
                <a:latin typeface="Cambria" panose="02040503050406030204" pitchFamily="18" charset="0"/>
                <a:ea typeface="Cambria" panose="02040503050406030204" pitchFamily="18" charset="0"/>
              </a:rPr>
              <a:t> de futures </a:t>
            </a:r>
            <a:r>
              <a:rPr lang="en-US" b="1" dirty="0" err="1">
                <a:solidFill>
                  <a:srgbClr val="002060"/>
                </a:solidFill>
                <a:latin typeface="Cambria" panose="02040503050406030204" pitchFamily="18" charset="0"/>
                <a:ea typeface="Cambria" panose="02040503050406030204" pitchFamily="18" charset="0"/>
              </a:rPr>
              <a:t>recherches</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2A864296-2B2D-6161-6E2E-CCD5480C6085}"/>
              </a:ext>
            </a:extLst>
          </p:cNvPr>
          <p:cNvSpPr>
            <a:spLocks noGrp="1"/>
          </p:cNvSpPr>
          <p:nvPr>
            <p:ph idx="1"/>
          </p:nvPr>
        </p:nvSpPr>
        <p:spPr/>
        <p:txBody>
          <a:bodyPr>
            <a:normAutofit/>
          </a:bodyPr>
          <a:lstStyle/>
          <a:p>
            <a:pPr algn="just"/>
            <a:r>
              <a:rPr lang="en-US" sz="2200" dirty="0" err="1">
                <a:latin typeface="Cambria" panose="02040503050406030204" pitchFamily="18" charset="0"/>
                <a:ea typeface="Cambria" panose="02040503050406030204" pitchFamily="18" charset="0"/>
              </a:rPr>
              <a:t>Quelles</a:t>
            </a:r>
            <a:r>
              <a:rPr lang="en-US" sz="2200" dirty="0">
                <a:latin typeface="Cambria" panose="02040503050406030204" pitchFamily="18" charset="0"/>
                <a:ea typeface="Cambria" panose="02040503050406030204" pitchFamily="18" charset="0"/>
              </a:rPr>
              <a:t> configurations de </a:t>
            </a:r>
            <a:r>
              <a:rPr lang="en-US" sz="2200" dirty="0" err="1">
                <a:latin typeface="Cambria" panose="02040503050406030204" pitchFamily="18" charset="0"/>
                <a:ea typeface="Cambria" panose="02040503050406030204" pitchFamily="18" charset="0"/>
              </a:rPr>
              <a:t>pouvoir</a:t>
            </a:r>
            <a:r>
              <a:rPr lang="en-US" sz="2200" dirty="0">
                <a:latin typeface="Cambria" panose="02040503050406030204" pitchFamily="18" charset="0"/>
                <a:ea typeface="Cambria" panose="02040503050406030204" pitchFamily="18" charset="0"/>
              </a:rPr>
              <a:t> au sein de </a:t>
            </a:r>
            <a:r>
              <a:rPr lang="en-US" sz="2200" dirty="0" err="1">
                <a:latin typeface="Cambria" panose="02040503050406030204" pitchFamily="18" charset="0"/>
                <a:ea typeface="Cambria" panose="02040503050406030204" pitchFamily="18" charset="0"/>
              </a:rPr>
              <a:t>l’entreprise</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familiale</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permettent</a:t>
            </a:r>
            <a:r>
              <a:rPr lang="en-US" sz="2200" dirty="0">
                <a:latin typeface="Cambria" panose="02040503050406030204" pitchFamily="18" charset="0"/>
                <a:ea typeface="Cambria" panose="02040503050406030204" pitchFamily="18" charset="0"/>
              </a:rPr>
              <a:t> de </a:t>
            </a:r>
            <a:r>
              <a:rPr lang="en-US" sz="2200" dirty="0" err="1">
                <a:latin typeface="Cambria" panose="02040503050406030204" pitchFamily="18" charset="0"/>
                <a:ea typeface="Cambria" panose="02040503050406030204" pitchFamily="18" charset="0"/>
              </a:rPr>
              <a:t>stimuler</a:t>
            </a:r>
            <a:r>
              <a:rPr lang="en-US" sz="2200" dirty="0">
                <a:latin typeface="Cambria" panose="02040503050406030204" pitchFamily="18" charset="0"/>
                <a:ea typeface="Cambria" panose="02040503050406030204" pitchFamily="18" charset="0"/>
              </a:rPr>
              <a:t> à la </a:t>
            </a:r>
            <a:r>
              <a:rPr lang="en-US" sz="2200" dirty="0" err="1">
                <a:latin typeface="Cambria" panose="02040503050406030204" pitchFamily="18" charset="0"/>
                <a:ea typeface="Cambria" panose="02040503050406030204" pitchFamily="18" charset="0"/>
              </a:rPr>
              <a:t>fois</a:t>
            </a:r>
            <a:r>
              <a:rPr lang="en-US" sz="2200" dirty="0">
                <a:latin typeface="Cambria" panose="02040503050406030204" pitchFamily="18" charset="0"/>
                <a:ea typeface="Cambria" panose="02040503050406030204" pitchFamily="18" charset="0"/>
              </a:rPr>
              <a:t> la </a:t>
            </a:r>
            <a:r>
              <a:rPr lang="en-US" sz="2200" dirty="0" err="1">
                <a:latin typeface="Cambria" panose="02040503050406030204" pitchFamily="18" charset="0"/>
                <a:ea typeface="Cambria" panose="02040503050406030204" pitchFamily="18" charset="0"/>
              </a:rPr>
              <a:t>capacité</a:t>
            </a:r>
            <a:r>
              <a:rPr lang="en-US" sz="2200" dirty="0">
                <a:latin typeface="Cambria" panose="02040503050406030204" pitchFamily="18" charset="0"/>
                <a:ea typeface="Cambria" panose="02040503050406030204" pitchFamily="18" charset="0"/>
              </a:rPr>
              <a:t> et la </a:t>
            </a:r>
            <a:r>
              <a:rPr lang="en-US" sz="2200" dirty="0" err="1">
                <a:latin typeface="Cambria" panose="02040503050406030204" pitchFamily="18" charset="0"/>
                <a:ea typeface="Cambria" panose="02040503050406030204" pitchFamily="18" charset="0"/>
              </a:rPr>
              <a:t>volonté</a:t>
            </a:r>
            <a:r>
              <a:rPr lang="en-US" sz="2200" dirty="0">
                <a:latin typeface="Cambria" panose="02040503050406030204" pitchFamily="18" charset="0"/>
                <a:ea typeface="Cambria" panose="02040503050406030204" pitchFamily="18" charset="0"/>
              </a:rPr>
              <a:t> des </a:t>
            </a:r>
            <a:r>
              <a:rPr lang="en-US" sz="2200" dirty="0" err="1">
                <a:latin typeface="Cambria" panose="02040503050406030204" pitchFamily="18" charset="0"/>
                <a:ea typeface="Cambria" panose="02040503050406030204" pitchFamily="18" charset="0"/>
              </a:rPr>
              <a:t>entreprises</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familiales</a:t>
            </a:r>
            <a:r>
              <a:rPr lang="en-US" sz="2200" dirty="0">
                <a:latin typeface="Cambria" panose="02040503050406030204" pitchFamily="18" charset="0"/>
                <a:ea typeface="Cambria" panose="02040503050406030204" pitchFamily="18" charset="0"/>
              </a:rPr>
              <a:t> à adopter la </a:t>
            </a:r>
            <a:r>
              <a:rPr lang="en-US" sz="2200" dirty="0" err="1">
                <a:latin typeface="Cambria" panose="02040503050406030204" pitchFamily="18" charset="0"/>
                <a:ea typeface="Cambria" panose="02040503050406030204" pitchFamily="18" charset="0"/>
              </a:rPr>
              <a:t>durabilité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organisationnelle</a:t>
            </a:r>
            <a:r>
              <a:rPr lang="en-US" sz="2200" dirty="0">
                <a:latin typeface="Cambria" panose="02040503050406030204" pitchFamily="18" charset="0"/>
                <a:ea typeface="Cambria" panose="02040503050406030204" pitchFamily="18" charset="0"/>
              </a:rPr>
              <a:t>?</a:t>
            </a:r>
          </a:p>
          <a:p>
            <a:pPr algn="just"/>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Comment les prerogatives socio-</a:t>
            </a:r>
            <a:r>
              <a:rPr lang="en-US" sz="2200" dirty="0" err="1">
                <a:latin typeface="Cambria" panose="02040503050406030204" pitchFamily="18" charset="0"/>
                <a:ea typeface="Cambria" panose="02040503050406030204" pitchFamily="18" charset="0"/>
              </a:rPr>
              <a:t>émotionnelles</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peuvent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s’articuler</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afin</a:t>
            </a:r>
            <a:r>
              <a:rPr lang="en-US" sz="2200" dirty="0">
                <a:latin typeface="Cambria" panose="02040503050406030204" pitchFamily="18" charset="0"/>
                <a:ea typeface="Cambria" panose="02040503050406030204" pitchFamily="18" charset="0"/>
              </a:rPr>
              <a:t> de </a:t>
            </a:r>
            <a:r>
              <a:rPr lang="en-US" sz="2200" dirty="0" err="1">
                <a:latin typeface="Cambria" panose="02040503050406030204" pitchFamily="18" charset="0"/>
                <a:ea typeface="Cambria" panose="02040503050406030204" pitchFamily="18" charset="0"/>
              </a:rPr>
              <a:t>stimuler</a:t>
            </a:r>
            <a:r>
              <a:rPr lang="en-US" sz="2200" dirty="0">
                <a:latin typeface="Cambria" panose="02040503050406030204" pitchFamily="18" charset="0"/>
                <a:ea typeface="Cambria" panose="02040503050406030204" pitchFamily="18" charset="0"/>
              </a:rPr>
              <a:t> la </a:t>
            </a:r>
            <a:r>
              <a:rPr lang="en-US" sz="2200" dirty="0" err="1">
                <a:latin typeface="Cambria" panose="02040503050406030204" pitchFamily="18" charset="0"/>
                <a:ea typeface="Cambria" panose="02040503050406030204" pitchFamily="18" charset="0"/>
              </a:rPr>
              <a:t>volonté</a:t>
            </a:r>
            <a:r>
              <a:rPr lang="en-US" sz="2200" dirty="0">
                <a:latin typeface="Cambria" panose="02040503050406030204" pitchFamily="18" charset="0"/>
                <a:ea typeface="Cambria" panose="02040503050406030204" pitchFamily="18" charset="0"/>
              </a:rPr>
              <a:t> des </a:t>
            </a:r>
            <a:r>
              <a:rPr lang="en-US" sz="2200" dirty="0" err="1">
                <a:latin typeface="Cambria" panose="02040503050406030204" pitchFamily="18" charset="0"/>
                <a:ea typeface="Cambria" panose="02040503050406030204" pitchFamily="18" charset="0"/>
              </a:rPr>
              <a:t>entreprises</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familiales</a:t>
            </a:r>
            <a:r>
              <a:rPr lang="en-US" sz="2200" dirty="0">
                <a:latin typeface="Cambria" panose="02040503050406030204" pitchFamily="18" charset="0"/>
                <a:ea typeface="Cambria" panose="02040503050406030204" pitchFamily="18" charset="0"/>
              </a:rPr>
              <a:t> à supporter les initiatives durables?</a:t>
            </a:r>
          </a:p>
          <a:p>
            <a:pPr algn="just"/>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Dans quelle </a:t>
            </a:r>
            <a:r>
              <a:rPr lang="en-US" sz="2200" dirty="0" err="1">
                <a:latin typeface="Cambria" panose="02040503050406030204" pitchFamily="18" charset="0"/>
                <a:ea typeface="Cambria" panose="02040503050406030204" pitchFamily="18" charset="0"/>
              </a:rPr>
              <a:t>mesure</a:t>
            </a:r>
            <a:r>
              <a:rPr lang="en-US" sz="2200" dirty="0">
                <a:latin typeface="Cambria" panose="02040503050406030204" pitchFamily="18" charset="0"/>
                <a:ea typeface="Cambria" panose="02040503050406030204" pitchFamily="18" charset="0"/>
              </a:rPr>
              <a:t> le </a:t>
            </a:r>
            <a:r>
              <a:rPr lang="en-US" sz="2200" dirty="0" err="1">
                <a:latin typeface="Cambria" panose="02040503050406030204" pitchFamily="18" charset="0"/>
                <a:ea typeface="Cambria" panose="02040503050406030204" pitchFamily="18" charset="0"/>
              </a:rPr>
              <a:t>paradoxe</a:t>
            </a:r>
            <a:r>
              <a:rPr lang="en-US" sz="2200" dirty="0">
                <a:latin typeface="Cambria" panose="02040503050406030204" pitchFamily="18" charset="0"/>
                <a:ea typeface="Cambria" panose="02040503050406030204" pitchFamily="18" charset="0"/>
              </a:rPr>
              <a:t> de la </a:t>
            </a:r>
            <a:r>
              <a:rPr lang="en-US" sz="2200" dirty="0" err="1">
                <a:latin typeface="Cambria" panose="02040503050406030204" pitchFamily="18" charset="0"/>
                <a:ea typeface="Cambria" panose="02040503050406030204" pitchFamily="18" charset="0"/>
              </a:rPr>
              <a:t>volonté</a:t>
            </a:r>
            <a:r>
              <a:rPr lang="en-US" sz="2200" dirty="0">
                <a:latin typeface="Cambria" panose="02040503050406030204" pitchFamily="18" charset="0"/>
                <a:ea typeface="Cambria" panose="02040503050406030204" pitchFamily="18" charset="0"/>
              </a:rPr>
              <a:t> et de la </a:t>
            </a:r>
            <a:r>
              <a:rPr lang="en-US" sz="2200" dirty="0" err="1">
                <a:latin typeface="Cambria" panose="02040503050406030204" pitchFamily="18" charset="0"/>
                <a:ea typeface="Cambria" panose="02040503050406030204" pitchFamily="18" charset="0"/>
              </a:rPr>
              <a:t>capacité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permet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d’aborder</a:t>
            </a:r>
            <a:r>
              <a:rPr lang="en-US" sz="2200" dirty="0">
                <a:latin typeface="Cambria" panose="02040503050406030204" pitchFamily="18" charset="0"/>
                <a:ea typeface="Cambria" panose="02040503050406030204" pitchFamily="18" charset="0"/>
              </a:rPr>
              <a:t> les </a:t>
            </a:r>
            <a:r>
              <a:rPr lang="en-US" sz="2200" dirty="0" err="1">
                <a:latin typeface="Cambria" panose="02040503050406030204" pitchFamily="18" charset="0"/>
                <a:ea typeface="Cambria" panose="02040503050406030204" pitchFamily="18" charset="0"/>
              </a:rPr>
              <a:t>différentes</a:t>
            </a:r>
            <a:r>
              <a:rPr lang="en-US" sz="2200" dirty="0">
                <a:latin typeface="Cambria" panose="02040503050406030204" pitchFamily="18" charset="0"/>
                <a:ea typeface="Cambria" panose="02040503050406030204" pitchFamily="18" charset="0"/>
              </a:rPr>
              <a:t> pratiques </a:t>
            </a:r>
            <a:r>
              <a:rPr lang="en-US" sz="2200" dirty="0" err="1">
                <a:latin typeface="Cambria" panose="02040503050406030204" pitchFamily="18" charset="0"/>
                <a:ea typeface="Cambria" panose="02040503050406030204" pitchFamily="18" charset="0"/>
              </a:rPr>
              <a:t>liées</a:t>
            </a:r>
            <a:r>
              <a:rPr lang="en-US" sz="2200" dirty="0">
                <a:latin typeface="Cambria" panose="02040503050406030204" pitchFamily="18" charset="0"/>
                <a:ea typeface="Cambria" panose="02040503050406030204" pitchFamily="18" charset="0"/>
              </a:rPr>
              <a:t> à la </a:t>
            </a:r>
            <a:r>
              <a:rPr lang="en-US" sz="2200" dirty="0" err="1">
                <a:latin typeface="Cambria" panose="02040503050406030204" pitchFamily="18" charset="0"/>
                <a:ea typeface="Cambria" panose="02040503050406030204" pitchFamily="18" charset="0"/>
              </a:rPr>
              <a:t>durabilité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organisationnelle</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ou</a:t>
            </a:r>
            <a:r>
              <a:rPr lang="en-US" sz="2200" dirty="0">
                <a:latin typeface="Cambria" panose="02040503050406030204" pitchFamily="18" charset="0"/>
                <a:ea typeface="Cambria" panose="02040503050406030204" pitchFamily="18" charset="0"/>
              </a:rPr>
              <a:t>, plus </a:t>
            </a:r>
            <a:r>
              <a:rPr lang="en-US" sz="2200" dirty="0" err="1">
                <a:latin typeface="Cambria" panose="02040503050406030204" pitchFamily="18" charset="0"/>
                <a:ea typeface="Cambria" panose="02040503050406030204" pitchFamily="18" charset="0"/>
              </a:rPr>
              <a:t>largement</a:t>
            </a:r>
            <a:r>
              <a:rPr lang="en-US" sz="2200" dirty="0">
                <a:latin typeface="Cambria" panose="02040503050406030204" pitchFamily="18" charset="0"/>
                <a:ea typeface="Cambria" panose="02040503050406030204" pitchFamily="18" charset="0"/>
              </a:rPr>
              <a:t>, à </a:t>
            </a:r>
            <a:r>
              <a:rPr lang="en-US" sz="2200" dirty="0" err="1">
                <a:latin typeface="Cambria" panose="02040503050406030204" pitchFamily="18" charset="0"/>
                <a:ea typeface="Cambria" panose="02040503050406030204" pitchFamily="18" charset="0"/>
              </a:rPr>
              <a:t>l’atteinte</a:t>
            </a:r>
            <a:r>
              <a:rPr lang="en-US" sz="2200" dirty="0">
                <a:latin typeface="Cambria" panose="02040503050406030204" pitchFamily="18" charset="0"/>
                <a:ea typeface="Cambria" panose="02040503050406030204" pitchFamily="18" charset="0"/>
              </a:rPr>
              <a:t> des </a:t>
            </a:r>
            <a:r>
              <a:rPr lang="en-US" sz="2200" dirty="0" err="1">
                <a:latin typeface="Cambria" panose="02040503050406030204" pitchFamily="18" charset="0"/>
                <a:ea typeface="Cambria" panose="02040503050406030204" pitchFamily="18" charset="0"/>
              </a:rPr>
              <a:t>objectifs</a:t>
            </a:r>
            <a:r>
              <a:rPr lang="en-US" sz="2200" dirty="0">
                <a:latin typeface="Cambria" panose="02040503050406030204" pitchFamily="18" charset="0"/>
                <a:ea typeface="Cambria" panose="02040503050406030204" pitchFamily="18" charset="0"/>
              </a:rPr>
              <a:t> de </a:t>
            </a:r>
            <a:r>
              <a:rPr lang="en-US" sz="2200" dirty="0" err="1">
                <a:latin typeface="Cambria" panose="02040503050406030204" pitchFamily="18" charset="0"/>
                <a:ea typeface="Cambria" panose="02040503050406030204" pitchFamily="18" charset="0"/>
              </a:rPr>
              <a:t>développement</a:t>
            </a:r>
            <a:r>
              <a:rPr lang="en-US" sz="2200" dirty="0">
                <a:latin typeface="Cambria" panose="02040503050406030204" pitchFamily="18" charset="0"/>
                <a:ea typeface="Cambria" panose="02040503050406030204" pitchFamily="18" charset="0"/>
              </a:rPr>
              <a:t> durable?</a:t>
            </a:r>
          </a:p>
          <a:p>
            <a:pPr algn="just"/>
            <a:endParaRPr lang="en-US" sz="2200" dirty="0">
              <a:latin typeface="Cambria" panose="02040503050406030204" pitchFamily="18" charset="0"/>
              <a:ea typeface="Cambria" panose="02040503050406030204" pitchFamily="18" charset="0"/>
            </a:endParaRPr>
          </a:p>
          <a:p>
            <a:pPr algn="just"/>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DDDA844A-AAD9-FD9C-4390-B2B9FB74B467}"/>
              </a:ext>
            </a:extLst>
          </p:cNvPr>
          <p:cNvSpPr>
            <a:spLocks noGrp="1"/>
          </p:cNvSpPr>
          <p:nvPr>
            <p:ph type="sldNum" sz="quarter" idx="12"/>
          </p:nvPr>
        </p:nvSpPr>
        <p:spPr/>
        <p:txBody>
          <a:bodyPr/>
          <a:lstStyle/>
          <a:p>
            <a:fld id="{2F5B4E13-2A90-5647-8F6D-FE593CC2A024}" type="slidenum">
              <a:rPr lang="it-IT" smtClean="0"/>
              <a:t>13</a:t>
            </a:fld>
            <a:endParaRPr lang="it-IT"/>
          </a:p>
        </p:txBody>
      </p:sp>
      <p:sp>
        <p:nvSpPr>
          <p:cNvPr id="5" name="Rettangolo 4">
            <a:extLst>
              <a:ext uri="{FF2B5EF4-FFF2-40B4-BE49-F238E27FC236}">
                <a16:creationId xmlns:a16="http://schemas.microsoft.com/office/drawing/2014/main" id="{3EEC1FD2-E530-989B-80C7-3388D25DCF58}"/>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FE209A37-B7CD-3306-649C-C3AA7808FC59}"/>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F39518BC-FC7C-6DF8-1DD5-2C6913F5AB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97521454-3A0A-E505-8804-41B41361489E}"/>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53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9F78B-2FED-9B96-C2CD-A4F50FFCBADB}"/>
              </a:ext>
            </a:extLst>
          </p:cNvPr>
          <p:cNvSpPr>
            <a:spLocks noGrp="1"/>
          </p:cNvSpPr>
          <p:nvPr>
            <p:ph type="ctrTitle"/>
          </p:nvPr>
        </p:nvSpPr>
        <p:spPr>
          <a:xfrm>
            <a:off x="1524000" y="1599890"/>
            <a:ext cx="9144000" cy="2047136"/>
          </a:xfrm>
        </p:spPr>
        <p:txBody>
          <a:bodyPr>
            <a:noAutofit/>
          </a:bodyPr>
          <a:lstStyle/>
          <a:p>
            <a:r>
              <a:rPr lang="en-US" sz="4400" b="1" dirty="0">
                <a:solidFill>
                  <a:srgbClr val="002060"/>
                </a:solidFill>
                <a:latin typeface="Cambria" panose="02040503050406030204" pitchFamily="18" charset="0"/>
                <a:ea typeface="Cambria" panose="02040503050406030204" pitchFamily="18" charset="0"/>
                <a:cs typeface="Calibri" panose="020F0502020204030204" pitchFamily="34" charset="0"/>
              </a:rPr>
              <a:t>Merci pour </a:t>
            </a:r>
            <a:r>
              <a:rPr lang="en-US" sz="44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votre</a:t>
            </a:r>
            <a:r>
              <a:rPr lang="en-US" sz="4400" b="1" dirty="0">
                <a:solidFill>
                  <a:srgbClr val="002060"/>
                </a:solidFill>
                <a:latin typeface="Cambria" panose="02040503050406030204" pitchFamily="18" charset="0"/>
                <a:ea typeface="Cambria" panose="02040503050406030204" pitchFamily="18" charset="0"/>
                <a:cs typeface="Calibri" panose="020F0502020204030204" pitchFamily="34" charset="0"/>
              </a:rPr>
              <a:t> attention!</a:t>
            </a:r>
            <a:br>
              <a:rPr lang="en-US" sz="4400" b="1" dirty="0">
                <a:solidFill>
                  <a:srgbClr val="002060"/>
                </a:solidFill>
                <a:latin typeface="Cambria" panose="02040503050406030204" pitchFamily="18" charset="0"/>
                <a:ea typeface="Cambria" panose="02040503050406030204" pitchFamily="18" charset="0"/>
                <a:cs typeface="Calibri" panose="020F0502020204030204" pitchFamily="34" charset="0"/>
              </a:rPr>
            </a:br>
            <a:br>
              <a:rPr lang="en-US" sz="4400" b="1" dirty="0">
                <a:solidFill>
                  <a:srgbClr val="002060"/>
                </a:solidFill>
                <a:latin typeface="Cambria" panose="02040503050406030204" pitchFamily="18" charset="0"/>
                <a:ea typeface="Cambria" panose="02040503050406030204" pitchFamily="18" charset="0"/>
                <a:cs typeface="Calibri" panose="020F0502020204030204" pitchFamily="34" charset="0"/>
              </a:rPr>
            </a:br>
            <a:endParaRPr lang="en-US" sz="44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4" name="Picture 2" descr="UMONS Universite de Mons Logo PNG vector in SVG, PDF, AI ...">
            <a:extLst>
              <a:ext uri="{FF2B5EF4-FFF2-40B4-BE49-F238E27FC236}">
                <a16:creationId xmlns:a16="http://schemas.microsoft.com/office/drawing/2014/main" id="{81DDA210-1D32-6C98-2AE9-E99F03EC4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12" b="23400"/>
          <a:stretch>
            <a:fillRect/>
          </a:stretch>
        </p:blipFill>
        <p:spPr bwMode="auto">
          <a:xfrm>
            <a:off x="0" y="5385772"/>
            <a:ext cx="3069947" cy="1264657"/>
          </a:xfrm>
          <a:prstGeom prst="rect">
            <a:avLst/>
          </a:prstGeom>
          <a:noFill/>
          <a:extLst>
            <a:ext uri="{909E8E84-426E-40DD-AFC4-6F175D3DCCD1}">
              <a14:hiddenFill xmlns:a14="http://schemas.microsoft.com/office/drawing/2010/main">
                <a:solidFill>
                  <a:srgbClr val="FFFFFF"/>
                </a:solidFill>
              </a14:hiddenFill>
            </a:ext>
          </a:extLst>
        </p:spPr>
      </p:pic>
      <p:sp>
        <p:nvSpPr>
          <p:cNvPr id="11" name="Sottotitolo 2">
            <a:extLst>
              <a:ext uri="{FF2B5EF4-FFF2-40B4-BE49-F238E27FC236}">
                <a16:creationId xmlns:a16="http://schemas.microsoft.com/office/drawing/2014/main" id="{4B5079CF-065E-F53D-88DC-87301183FC55}"/>
              </a:ext>
            </a:extLst>
          </p:cNvPr>
          <p:cNvSpPr>
            <a:spLocks noGrp="1"/>
          </p:cNvSpPr>
          <p:nvPr>
            <p:ph type="subTitle" idx="1"/>
          </p:nvPr>
        </p:nvSpPr>
        <p:spPr>
          <a:xfrm>
            <a:off x="8900808" y="5497284"/>
            <a:ext cx="3291191" cy="1244639"/>
          </a:xfrm>
        </p:spPr>
        <p:txBody>
          <a:bodyPr>
            <a:normAutofit fontScale="92500" lnSpcReduction="10000"/>
          </a:bodyPr>
          <a:lstStyle/>
          <a:p>
            <a:r>
              <a:rPr lang="it-IT" b="1" dirty="0">
                <a:latin typeface="Cambria" panose="02040503050406030204" pitchFamily="18" charset="0"/>
                <a:ea typeface="Cambria" panose="02040503050406030204" pitchFamily="18" charset="0"/>
              </a:rPr>
              <a:t>Jonathan Bauweraerts </a:t>
            </a:r>
          </a:p>
          <a:p>
            <a:r>
              <a:rPr lang="it-IT" dirty="0">
                <a:latin typeface="Cambria" panose="02040503050406030204" pitchFamily="18" charset="0"/>
                <a:ea typeface="Cambria" panose="02040503050406030204" pitchFamily="18" charset="0"/>
              </a:rPr>
              <a:t>Associate Professor</a:t>
            </a:r>
          </a:p>
          <a:p>
            <a:r>
              <a:rPr lang="it-IT" dirty="0">
                <a:latin typeface="Cambria" panose="02040503050406030204" pitchFamily="18" charset="0"/>
                <a:ea typeface="Cambria" panose="02040503050406030204" pitchFamily="18" charset="0"/>
              </a:rPr>
              <a:t>Université de Mons</a:t>
            </a:r>
          </a:p>
        </p:txBody>
      </p:sp>
      <p:pic>
        <p:nvPicPr>
          <p:cNvPr id="3" name="Image 2">
            <a:extLst>
              <a:ext uri="{FF2B5EF4-FFF2-40B4-BE49-F238E27FC236}">
                <a16:creationId xmlns:a16="http://schemas.microsoft.com/office/drawing/2014/main" id="{6B3F36AF-202F-B822-F894-784ED31DB227}"/>
              </a:ext>
            </a:extLst>
          </p:cNvPr>
          <p:cNvPicPr>
            <a:picLocks noChangeAspect="1"/>
          </p:cNvPicPr>
          <p:nvPr/>
        </p:nvPicPr>
        <p:blipFill>
          <a:blip r:embed="rId3"/>
          <a:stretch>
            <a:fillRect/>
          </a:stretch>
        </p:blipFill>
        <p:spPr>
          <a:xfrm>
            <a:off x="207508" y="93230"/>
            <a:ext cx="8348663" cy="1296264"/>
          </a:xfrm>
          <a:prstGeom prst="rect">
            <a:avLst/>
          </a:prstGeom>
        </p:spPr>
      </p:pic>
      <p:pic>
        <p:nvPicPr>
          <p:cNvPr id="5" name="Image 4">
            <a:extLst>
              <a:ext uri="{FF2B5EF4-FFF2-40B4-BE49-F238E27FC236}">
                <a16:creationId xmlns:a16="http://schemas.microsoft.com/office/drawing/2014/main" id="{7605A4FA-3E7B-7078-21D9-A3DF2D21D0E8}"/>
              </a:ext>
            </a:extLst>
          </p:cNvPr>
          <p:cNvPicPr>
            <a:picLocks noChangeAspect="1"/>
          </p:cNvPicPr>
          <p:nvPr/>
        </p:nvPicPr>
        <p:blipFill>
          <a:blip r:embed="rId4"/>
          <a:stretch>
            <a:fillRect/>
          </a:stretch>
        </p:blipFill>
        <p:spPr>
          <a:xfrm>
            <a:off x="8900809" y="116077"/>
            <a:ext cx="3291191" cy="1043033"/>
          </a:xfrm>
          <a:prstGeom prst="rect">
            <a:avLst/>
          </a:prstGeom>
        </p:spPr>
      </p:pic>
      <p:pic>
        <p:nvPicPr>
          <p:cNvPr id="7" name="Graphique 6" descr="Questions avec un remplissage uni">
            <a:extLst>
              <a:ext uri="{FF2B5EF4-FFF2-40B4-BE49-F238E27FC236}">
                <a16:creationId xmlns:a16="http://schemas.microsoft.com/office/drawing/2014/main" id="{65447F47-7695-DDDD-4AF1-A9704135BB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4956" y="2846378"/>
            <a:ext cx="2029522" cy="2029522"/>
          </a:xfrm>
          <a:prstGeom prst="rect">
            <a:avLst/>
          </a:prstGeom>
        </p:spPr>
      </p:pic>
    </p:spTree>
    <p:extLst>
      <p:ext uri="{BB962C8B-B14F-4D97-AF65-F5344CB8AC3E}">
        <p14:creationId xmlns:p14="http://schemas.microsoft.com/office/powerpoint/2010/main" val="342932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7E990-74CE-A8CC-0A42-73931B7B0C14}"/>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Motivations</a:t>
            </a:r>
          </a:p>
        </p:txBody>
      </p:sp>
      <p:sp>
        <p:nvSpPr>
          <p:cNvPr id="3" name="Segnaposto contenuto 2">
            <a:extLst>
              <a:ext uri="{FF2B5EF4-FFF2-40B4-BE49-F238E27FC236}">
                <a16:creationId xmlns:a16="http://schemas.microsoft.com/office/drawing/2014/main" id="{D2964514-9AFA-41DA-7B88-DE4AB88448B1}"/>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Le développement durable, compris comme « </a:t>
            </a:r>
            <a:r>
              <a:rPr lang="fr-BE" sz="2200" i="1" dirty="0">
                <a:latin typeface="Cambria" panose="02040503050406030204" pitchFamily="18" charset="0"/>
                <a:ea typeface="Cambria" panose="02040503050406030204" pitchFamily="18" charset="0"/>
              </a:rPr>
              <a:t>un développement qui répond aux besoins du présent sans compromettre la capacité des générations futures à répondre aux leurs</a:t>
            </a:r>
            <a:r>
              <a:rPr lang="fr-BE" sz="2200" dirty="0">
                <a:latin typeface="Cambria" panose="02040503050406030204" pitchFamily="18" charset="0"/>
                <a:ea typeface="Cambria" panose="02040503050406030204" pitchFamily="18" charset="0"/>
              </a:rPr>
              <a:t> » (Brundtland, 1987, p. 23), constitue un objectif fondamental et prioritaire de l’Agenda 2030 des Nations Unies.</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Dans ce contexte, il n’est pas surprenant que la gestion durable des entreprises, connue sous le nom de </a:t>
            </a:r>
            <a:r>
              <a:rPr lang="fr-BE" sz="2200" b="1" dirty="0">
                <a:latin typeface="Cambria" panose="02040503050406030204" pitchFamily="18" charset="0"/>
                <a:ea typeface="Cambria" panose="02040503050406030204" pitchFamily="18" charset="0"/>
              </a:rPr>
              <a:t>durabilité organisationnelle</a:t>
            </a:r>
            <a:r>
              <a:rPr lang="fr-BE" sz="2200" dirty="0">
                <a:latin typeface="Cambria" panose="02040503050406030204" pitchFamily="18" charset="0"/>
                <a:ea typeface="Cambria" panose="02040503050406030204" pitchFamily="18" charset="0"/>
              </a:rPr>
              <a:t>, soit devenue un </a:t>
            </a:r>
            <a:r>
              <a:rPr lang="fr-BE" sz="2200" b="1" dirty="0">
                <a:latin typeface="Cambria" panose="02040503050406030204" pitchFamily="18" charset="0"/>
                <a:ea typeface="Cambria" panose="02040503050406030204" pitchFamily="18" charset="0"/>
              </a:rPr>
              <a:t>enjeu stratégique majeur</a:t>
            </a:r>
            <a:r>
              <a:rPr lang="fr-BE" sz="2200" dirty="0">
                <a:latin typeface="Cambria" panose="02040503050406030204" pitchFamily="18" charset="0"/>
                <a:ea typeface="Cambria" panose="02040503050406030204" pitchFamily="18" charset="0"/>
              </a:rPr>
              <a:t> tant pour la société que pour les organisations.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Ainsi, la durabilité organisationnelle, définie comme la manière dont les entreprises équilibrent leur performance financière, environnementale et sociale (Henry et al., 2019), devient un élément clé dans la réalisation des ODD.</a:t>
            </a:r>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D04656F3-0F20-36FB-DB34-CD5E58A4AF90}"/>
              </a:ext>
            </a:extLst>
          </p:cNvPr>
          <p:cNvSpPr>
            <a:spLocks noGrp="1"/>
          </p:cNvSpPr>
          <p:nvPr>
            <p:ph type="sldNum" sz="quarter" idx="12"/>
          </p:nvPr>
        </p:nvSpPr>
        <p:spPr/>
        <p:txBody>
          <a:bodyPr/>
          <a:lstStyle/>
          <a:p>
            <a:fld id="{2F5B4E13-2A90-5647-8F6D-FE593CC2A024}" type="slidenum">
              <a:rPr lang="it-IT" smtClean="0"/>
              <a:t>2</a:t>
            </a:fld>
            <a:endParaRPr lang="it-IT"/>
          </a:p>
        </p:txBody>
      </p:sp>
      <p:sp>
        <p:nvSpPr>
          <p:cNvPr id="5" name="Rettangolo 4">
            <a:extLst>
              <a:ext uri="{FF2B5EF4-FFF2-40B4-BE49-F238E27FC236}">
                <a16:creationId xmlns:a16="http://schemas.microsoft.com/office/drawing/2014/main" id="{BE72BAC3-8E6C-C0D6-C863-999C35E41FC4}"/>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073F6C0-41AB-D868-0FBF-840340A30883}"/>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1C43039E-26F4-9553-08C0-A96849A56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C4107998-798B-C99F-D53D-484532C3B4F0}"/>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649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20377-2AE1-9632-435B-2E8113FCC5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557232E-E62F-FB26-A8B9-AF075BE56175}"/>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Motivations</a:t>
            </a:r>
          </a:p>
        </p:txBody>
      </p:sp>
      <p:sp>
        <p:nvSpPr>
          <p:cNvPr id="3" name="Segnaposto contenuto 2">
            <a:extLst>
              <a:ext uri="{FF2B5EF4-FFF2-40B4-BE49-F238E27FC236}">
                <a16:creationId xmlns:a16="http://schemas.microsoft.com/office/drawing/2014/main" id="{96EEA194-E56D-540C-6D3F-8300B8DD621C}"/>
              </a:ext>
            </a:extLst>
          </p:cNvPr>
          <p:cNvSpPr>
            <a:spLocks noGrp="1"/>
          </p:cNvSpPr>
          <p:nvPr>
            <p:ph idx="1"/>
          </p:nvPr>
        </p:nvSpPr>
        <p:spPr/>
        <p:txBody>
          <a:bodyPr>
            <a:normAutofit lnSpcReduction="10000"/>
          </a:bodyPr>
          <a:lstStyle/>
          <a:p>
            <a:pPr algn="just"/>
            <a:r>
              <a:rPr lang="fr-BE" sz="2200" dirty="0">
                <a:latin typeface="Cambria" panose="02040503050406030204" pitchFamily="18" charset="0"/>
                <a:ea typeface="Cambria" panose="02040503050406030204" pitchFamily="18" charset="0"/>
              </a:rPr>
              <a:t>En vue d’appréhender la durabilité organisationnelle, la littérature s’est principalement concentrée sur les grandes entreprises cotées en bourse, négligeant les entreprises familiales. </a:t>
            </a:r>
          </a:p>
          <a:p>
            <a:pPr marL="0" indent="0" algn="just">
              <a:buNone/>
            </a:pPr>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Selon le Family Business Network (2025), les entreprises familiales représentent la majorité des organisation dans le monde et constituent des acteurs clés de la création d’emplois et du développement économique mondial. Les entreprises familiales représentent environ </a:t>
            </a:r>
            <a:r>
              <a:rPr lang="fr-BE" sz="2200" b="1" dirty="0">
                <a:latin typeface="Cambria" panose="02040503050406030204" pitchFamily="18" charset="0"/>
                <a:ea typeface="Cambria" panose="02040503050406030204" pitchFamily="18" charset="0"/>
              </a:rPr>
              <a:t>70 % des entreprises </a:t>
            </a:r>
            <a:r>
              <a:rPr lang="fr-BE" sz="2200" dirty="0">
                <a:latin typeface="Cambria" panose="02040503050406030204" pitchFamily="18" charset="0"/>
                <a:ea typeface="Cambria" panose="02040503050406030204" pitchFamily="18" charset="0"/>
              </a:rPr>
              <a:t>et plus de </a:t>
            </a:r>
            <a:r>
              <a:rPr lang="fr-BE" sz="2200" b="1" dirty="0">
                <a:latin typeface="Cambria" panose="02040503050406030204" pitchFamily="18" charset="0"/>
                <a:ea typeface="Cambria" panose="02040503050406030204" pitchFamily="18" charset="0"/>
              </a:rPr>
              <a:t>35 % de l’emploi à l’échelle mondiale.</a:t>
            </a:r>
          </a:p>
          <a:p>
            <a:pPr algn="just"/>
            <a:endParaRPr lang="fr-BE" sz="2200" b="1"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A ce jour, la durabilité organisationnelle des entreprises familiales, comparée à celle des entreprises non familiales, demeure un sujet de débat et reste peu documentée dans la recherche académique (</a:t>
            </a:r>
            <a:r>
              <a:rPr lang="es-ES" sz="2200" dirty="0">
                <a:latin typeface="Cambria" panose="02040503050406030204" pitchFamily="18" charset="0"/>
                <a:ea typeface="Cambria" panose="02040503050406030204" pitchFamily="18" charset="0"/>
              </a:rPr>
              <a:t>Herrero, López, &amp; Ruiz‐Benítez, 2024</a:t>
            </a:r>
            <a:r>
              <a:rPr lang="fr-BE" sz="2200"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34D6BC96-99A7-4D5C-BF6A-4E1089BE9D2D}"/>
              </a:ext>
            </a:extLst>
          </p:cNvPr>
          <p:cNvSpPr>
            <a:spLocks noGrp="1"/>
          </p:cNvSpPr>
          <p:nvPr>
            <p:ph type="sldNum" sz="quarter" idx="12"/>
          </p:nvPr>
        </p:nvSpPr>
        <p:spPr/>
        <p:txBody>
          <a:bodyPr/>
          <a:lstStyle/>
          <a:p>
            <a:fld id="{2F5B4E13-2A90-5647-8F6D-FE593CC2A024}" type="slidenum">
              <a:rPr lang="it-IT" smtClean="0"/>
              <a:t>3</a:t>
            </a:fld>
            <a:endParaRPr lang="it-IT"/>
          </a:p>
        </p:txBody>
      </p:sp>
      <p:sp>
        <p:nvSpPr>
          <p:cNvPr id="5" name="Rettangolo 4">
            <a:extLst>
              <a:ext uri="{FF2B5EF4-FFF2-40B4-BE49-F238E27FC236}">
                <a16:creationId xmlns:a16="http://schemas.microsoft.com/office/drawing/2014/main" id="{B4DC03DD-A5DD-F453-4B32-E988D919F402}"/>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0488CE4-F257-0493-BF2C-0E0BF9E0AF5B}"/>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66724447-2C62-1C1C-E934-C223872643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D74C3FD2-CBED-10C3-B884-ACA5B061DC91}"/>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246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617E-BAE1-10C9-F35B-01746B65CEA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D98B166-173D-A231-67F5-44B7999B1B54}"/>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Motivations</a:t>
            </a:r>
          </a:p>
        </p:txBody>
      </p:sp>
      <p:sp>
        <p:nvSpPr>
          <p:cNvPr id="3" name="Segnaposto contenuto 2">
            <a:extLst>
              <a:ext uri="{FF2B5EF4-FFF2-40B4-BE49-F238E27FC236}">
                <a16:creationId xmlns:a16="http://schemas.microsoft.com/office/drawing/2014/main" id="{7DC24F6A-FD2D-2DC4-B667-5F94100A74BF}"/>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Deux visions antagonistes:</a:t>
            </a:r>
          </a:p>
          <a:p>
            <a:pPr lvl="4" algn="just"/>
            <a:r>
              <a:rPr lang="fr-BE" sz="2200" dirty="0">
                <a:latin typeface="Cambria" panose="02040503050406030204" pitchFamily="18" charset="0"/>
                <a:ea typeface="Cambria" panose="02040503050406030204" pitchFamily="18" charset="0"/>
              </a:rPr>
              <a:t>De nombreux auteurs soutiennent que la forte identification des membres de la famille à l’entreprise les pousse à protéger son image, et que leur orientation à long terme les rendrait plus durables sur les plans social, environnemental et économique. </a:t>
            </a:r>
          </a:p>
          <a:p>
            <a:pPr marL="457200" lvl="1" indent="0" algn="just">
              <a:buNone/>
            </a:pPr>
            <a:endParaRPr lang="fr-BE" sz="2200" dirty="0">
              <a:latin typeface="Cambria" panose="02040503050406030204" pitchFamily="18" charset="0"/>
              <a:ea typeface="Cambria" panose="02040503050406030204" pitchFamily="18" charset="0"/>
            </a:endParaRPr>
          </a:p>
          <a:p>
            <a:pPr lvl="4" algn="just"/>
            <a:r>
              <a:rPr lang="fr-BE" sz="2200" dirty="0">
                <a:latin typeface="Cambria" panose="02040503050406030204" pitchFamily="18" charset="0"/>
                <a:ea typeface="Cambria" panose="02040503050406030204" pitchFamily="18" charset="0"/>
              </a:rPr>
              <a:t>D’autres suggèrent que le familialisme amoral, le népotisme, le conservatisme et une sur-identification peuvent au contraire rendre les entreprises familiales moins durables (Gomez-Mejia et al., 2011).	</a:t>
            </a:r>
          </a:p>
          <a:p>
            <a:pPr marL="457200" lvl="1" indent="0" algn="just">
              <a:buNone/>
            </a:pPr>
            <a:endParaRPr lang="fr-BE" sz="20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5AC54612-8870-ED39-8D3B-C06D079E0B42}"/>
              </a:ext>
            </a:extLst>
          </p:cNvPr>
          <p:cNvSpPr>
            <a:spLocks noGrp="1"/>
          </p:cNvSpPr>
          <p:nvPr>
            <p:ph type="sldNum" sz="quarter" idx="12"/>
          </p:nvPr>
        </p:nvSpPr>
        <p:spPr/>
        <p:txBody>
          <a:bodyPr/>
          <a:lstStyle/>
          <a:p>
            <a:fld id="{2F5B4E13-2A90-5647-8F6D-FE593CC2A024}" type="slidenum">
              <a:rPr lang="it-IT" smtClean="0"/>
              <a:t>4</a:t>
            </a:fld>
            <a:endParaRPr lang="it-IT"/>
          </a:p>
        </p:txBody>
      </p:sp>
      <p:sp>
        <p:nvSpPr>
          <p:cNvPr id="5" name="Rettangolo 4">
            <a:extLst>
              <a:ext uri="{FF2B5EF4-FFF2-40B4-BE49-F238E27FC236}">
                <a16:creationId xmlns:a16="http://schemas.microsoft.com/office/drawing/2014/main" id="{5ACA0953-799E-3AD0-D205-621F27D38833}"/>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76A4C774-7B3B-3FC2-9F21-79F15B7BCD32}"/>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2DA1E642-4C83-DCFE-C3E8-72A9CA348A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0EA2CB4F-076A-E46A-32B0-548A5325178C}"/>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pic>
        <p:nvPicPr>
          <p:cNvPr id="1026" name="Picture 2" descr="Image générée">
            <a:extLst>
              <a:ext uri="{FF2B5EF4-FFF2-40B4-BE49-F238E27FC236}">
                <a16:creationId xmlns:a16="http://schemas.microsoft.com/office/drawing/2014/main" id="{C1D87C8C-4228-29BA-82AE-B0E20F158150}"/>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63"/>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2026" t="9819" r="11558" b="24878"/>
          <a:stretch>
            <a:fillRect/>
          </a:stretch>
        </p:blipFill>
        <p:spPr bwMode="auto">
          <a:xfrm>
            <a:off x="970157" y="2904893"/>
            <a:ext cx="1605776" cy="137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2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B10E-73E7-D5B8-E674-A4EBFD23FFC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EE9CC49-18B3-1AF7-ED09-B2679E59085A}"/>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Motivations</a:t>
            </a:r>
          </a:p>
        </p:txBody>
      </p:sp>
      <p:sp>
        <p:nvSpPr>
          <p:cNvPr id="3" name="Segnaposto contenuto 2">
            <a:extLst>
              <a:ext uri="{FF2B5EF4-FFF2-40B4-BE49-F238E27FC236}">
                <a16:creationId xmlns:a16="http://schemas.microsoft.com/office/drawing/2014/main" id="{580ED108-D305-364F-E95B-B6A80E9397F0}"/>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Ainsi, on observe non seulement des </a:t>
            </a:r>
            <a:r>
              <a:rPr lang="fr-BE" sz="2200" b="1" dirty="0">
                <a:latin typeface="Cambria" panose="02040503050406030204" pitchFamily="18" charset="0"/>
                <a:ea typeface="Cambria" panose="02040503050406030204" pitchFamily="18" charset="0"/>
              </a:rPr>
              <a:t>perspectives théoriques contradictoires </a:t>
            </a:r>
            <a:r>
              <a:rPr lang="fr-BE" sz="2200" dirty="0">
                <a:latin typeface="Cambria" panose="02040503050406030204" pitchFamily="18" charset="0"/>
                <a:ea typeface="Cambria" panose="02040503050406030204" pitchFamily="18" charset="0"/>
              </a:rPr>
              <a:t>afin d’expliquer les différences en termes de durabilité organisationnelle au sein des entreprises familiales et non familiales, mais également des </a:t>
            </a:r>
            <a:r>
              <a:rPr lang="fr-BE" sz="2200" b="1" dirty="0">
                <a:latin typeface="Cambria" panose="02040503050406030204" pitchFamily="18" charset="0"/>
                <a:ea typeface="Cambria" panose="02040503050406030204" pitchFamily="18" charset="0"/>
              </a:rPr>
              <a:t>résultats empiriques divergents</a:t>
            </a:r>
            <a:r>
              <a:rPr lang="fr-BE" sz="2200" dirty="0">
                <a:latin typeface="Cambria" panose="02040503050406030204" pitchFamily="18" charset="0"/>
                <a:ea typeface="Cambria" panose="02040503050406030204" pitchFamily="18" charset="0"/>
              </a:rPr>
              <a:t> (</a:t>
            </a:r>
            <a:r>
              <a:rPr lang="es-ES" sz="2200" dirty="0">
                <a:latin typeface="Cambria" panose="02040503050406030204" pitchFamily="18" charset="0"/>
                <a:ea typeface="Cambria" panose="02040503050406030204" pitchFamily="18" charset="0"/>
              </a:rPr>
              <a:t>Herrero, López, &amp; Ruiz‐Benítez, 2024; </a:t>
            </a:r>
            <a:r>
              <a:rPr lang="de-DE" sz="2200" dirty="0">
                <a:latin typeface="Cambria" panose="02040503050406030204" pitchFamily="18" charset="0"/>
                <a:ea typeface="Cambria" panose="02040503050406030204" pitchFamily="18" charset="0"/>
              </a:rPr>
              <a:t>Nguyen, </a:t>
            </a:r>
            <a:r>
              <a:rPr lang="de-DE" sz="2200" dirty="0" err="1">
                <a:latin typeface="Cambria" panose="02040503050406030204" pitchFamily="18" charset="0"/>
                <a:ea typeface="Cambria" panose="02040503050406030204" pitchFamily="18" charset="0"/>
              </a:rPr>
              <a:t>Kanbach</a:t>
            </a:r>
            <a:r>
              <a:rPr lang="de-DE" sz="2200" dirty="0">
                <a:latin typeface="Cambria" panose="02040503050406030204" pitchFamily="18" charset="0"/>
                <a:ea typeface="Cambria" panose="02040503050406030204" pitchFamily="18" charset="0"/>
              </a:rPr>
              <a:t>, &amp; Kraus, 2025</a:t>
            </a:r>
            <a:r>
              <a:rPr lang="fr-BE" sz="2200" dirty="0">
                <a:latin typeface="Cambria" panose="02040503050406030204" pitchFamily="18" charset="0"/>
                <a:ea typeface="Cambria" panose="02040503050406030204" pitchFamily="18" charset="0"/>
              </a:rPr>
              <a:t>).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Afin de mieux cerner ces inconsistances théoriques et empiriques, l’application du </a:t>
            </a:r>
            <a:r>
              <a:rPr lang="fr-BE" sz="2200" b="1" dirty="0">
                <a:latin typeface="Cambria" panose="02040503050406030204" pitchFamily="18" charset="0"/>
                <a:ea typeface="Cambria" panose="02040503050406030204" pitchFamily="18" charset="0"/>
              </a:rPr>
              <a:t>paradoxe de la volonté et de la capacité </a:t>
            </a:r>
            <a:r>
              <a:rPr lang="fr-BE" sz="2200" dirty="0">
                <a:latin typeface="Cambria" panose="02040503050406030204" pitchFamily="18" charset="0"/>
                <a:ea typeface="Cambria" panose="02040503050406030204" pitchFamily="18" charset="0"/>
              </a:rPr>
              <a:t>(</a:t>
            </a:r>
            <a:r>
              <a:rPr lang="es-ES" sz="2200" dirty="0" err="1">
                <a:latin typeface="Cambria" panose="02040503050406030204" pitchFamily="18" charset="0"/>
                <a:ea typeface="Cambria" panose="02040503050406030204" pitchFamily="18" charset="0"/>
              </a:rPr>
              <a:t>Chrisman</a:t>
            </a:r>
            <a:r>
              <a:rPr lang="es-ES" sz="2200" dirty="0">
                <a:latin typeface="Cambria" panose="02040503050406030204" pitchFamily="18" charset="0"/>
                <a:ea typeface="Cambria" panose="02040503050406030204" pitchFamily="18" charset="0"/>
              </a:rPr>
              <a:t> et al., 2015</a:t>
            </a:r>
            <a:r>
              <a:rPr lang="fr-BE" sz="2200" dirty="0">
                <a:latin typeface="Cambria" panose="02040503050406030204" pitchFamily="18" charset="0"/>
                <a:ea typeface="Cambria" panose="02040503050406030204" pitchFamily="18" charset="0"/>
              </a:rPr>
              <a:t>)  permet de proposer une analyse nuancée de la manière dont les entreprises familiales s’engagent vers la durabilité organisationnelle.</a:t>
            </a:r>
          </a:p>
        </p:txBody>
      </p:sp>
      <p:sp>
        <p:nvSpPr>
          <p:cNvPr id="4" name="Segnaposto numero diapositiva 3">
            <a:extLst>
              <a:ext uri="{FF2B5EF4-FFF2-40B4-BE49-F238E27FC236}">
                <a16:creationId xmlns:a16="http://schemas.microsoft.com/office/drawing/2014/main" id="{B4D2D030-3935-9072-FE1C-71F7DB09F609}"/>
              </a:ext>
            </a:extLst>
          </p:cNvPr>
          <p:cNvSpPr>
            <a:spLocks noGrp="1"/>
          </p:cNvSpPr>
          <p:nvPr>
            <p:ph type="sldNum" sz="quarter" idx="12"/>
          </p:nvPr>
        </p:nvSpPr>
        <p:spPr/>
        <p:txBody>
          <a:bodyPr/>
          <a:lstStyle/>
          <a:p>
            <a:fld id="{2F5B4E13-2A90-5647-8F6D-FE593CC2A024}" type="slidenum">
              <a:rPr lang="it-IT" smtClean="0"/>
              <a:t>5</a:t>
            </a:fld>
            <a:endParaRPr lang="it-IT"/>
          </a:p>
        </p:txBody>
      </p:sp>
      <p:sp>
        <p:nvSpPr>
          <p:cNvPr id="5" name="Rettangolo 4">
            <a:extLst>
              <a:ext uri="{FF2B5EF4-FFF2-40B4-BE49-F238E27FC236}">
                <a16:creationId xmlns:a16="http://schemas.microsoft.com/office/drawing/2014/main" id="{A62A0C37-1D9F-B08F-ED3D-9E20BD2648CF}"/>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9162665A-AE38-6DF1-43C5-1C176E892387}"/>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7FE4A40F-F84D-9096-8B74-BC9AC166EE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60F539FF-978D-947D-0986-AFED3A5E6ACF}"/>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238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8BB86-9C62-768E-566F-9B818A6424C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962D5AC-6B5E-16AC-5007-4DE4279359EA}"/>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Le </a:t>
            </a:r>
            <a:r>
              <a:rPr lang="en-US" b="1" dirty="0" err="1">
                <a:solidFill>
                  <a:srgbClr val="002060"/>
                </a:solidFill>
                <a:latin typeface="Cambria" panose="02040503050406030204" pitchFamily="18" charset="0"/>
                <a:ea typeface="Cambria" panose="02040503050406030204" pitchFamily="18" charset="0"/>
              </a:rPr>
              <a:t>paradoxe</a:t>
            </a:r>
            <a:r>
              <a:rPr lang="en-US" b="1" dirty="0">
                <a:solidFill>
                  <a:srgbClr val="002060"/>
                </a:solidFill>
                <a:latin typeface="Cambria" panose="02040503050406030204" pitchFamily="18" charset="0"/>
                <a:ea typeface="Cambria" panose="02040503050406030204" pitchFamily="18" charset="0"/>
              </a:rPr>
              <a:t> de la </a:t>
            </a:r>
            <a:r>
              <a:rPr lang="en-US" b="1" dirty="0" err="1">
                <a:solidFill>
                  <a:srgbClr val="002060"/>
                </a:solidFill>
                <a:latin typeface="Cambria" panose="02040503050406030204" pitchFamily="18" charset="0"/>
                <a:ea typeface="Cambria" panose="02040503050406030204" pitchFamily="18" charset="0"/>
              </a:rPr>
              <a:t>volonté</a:t>
            </a:r>
            <a:r>
              <a:rPr lang="en-US" b="1" dirty="0">
                <a:solidFill>
                  <a:srgbClr val="002060"/>
                </a:solidFill>
                <a:latin typeface="Cambria" panose="02040503050406030204" pitchFamily="18" charset="0"/>
                <a:ea typeface="Cambria" panose="02040503050406030204" pitchFamily="18" charset="0"/>
              </a:rPr>
              <a:t> et</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de la </a:t>
            </a:r>
            <a:r>
              <a:rPr lang="en-US" b="1" dirty="0" err="1">
                <a:solidFill>
                  <a:srgbClr val="002060"/>
                </a:solidFill>
                <a:latin typeface="Cambria" panose="02040503050406030204" pitchFamily="18" charset="0"/>
                <a:ea typeface="Cambria" panose="02040503050406030204" pitchFamily="18" charset="0"/>
              </a:rPr>
              <a:t>capacité</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1F48C9DD-A394-271F-F3CC-4032E5051F36}"/>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La </a:t>
            </a:r>
            <a:r>
              <a:rPr lang="fr-BE" sz="2200" b="1" i="1" dirty="0">
                <a:latin typeface="Cambria" panose="02040503050406030204" pitchFamily="18" charset="0"/>
                <a:ea typeface="Cambria" panose="02040503050406030204" pitchFamily="18" charset="0"/>
              </a:rPr>
              <a:t>volonté</a:t>
            </a:r>
            <a:r>
              <a:rPr lang="fr-BE" sz="2200" dirty="0">
                <a:latin typeface="Cambria" panose="02040503050406030204" pitchFamily="18" charset="0"/>
                <a:ea typeface="Cambria" panose="02040503050406030204" pitchFamily="18" charset="0"/>
              </a:rPr>
              <a:t> se réfère à la tendance des propriétaires familiaux à adopter un comportement singulier, guidé par leurs objectifs, intentions et motivations, qui les amènent à orienter la gestion de l’entreprise dans des directions différentes de celles des entreprises non familiales (</a:t>
            </a:r>
            <a:r>
              <a:rPr lang="fr-BE" sz="2200" dirty="0" err="1">
                <a:latin typeface="Cambria" panose="02040503050406030204" pitchFamily="18" charset="0"/>
                <a:ea typeface="Cambria" panose="02040503050406030204" pitchFamily="18" charset="0"/>
              </a:rPr>
              <a:t>Chrisman</a:t>
            </a:r>
            <a:r>
              <a:rPr lang="fr-BE" sz="2200" dirty="0">
                <a:latin typeface="Cambria" panose="02040503050406030204" pitchFamily="18" charset="0"/>
                <a:ea typeface="Cambria" panose="02040503050406030204" pitchFamily="18" charset="0"/>
              </a:rPr>
              <a:t> et al., 2015).</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Par exemple, des études ont montré que les propriétaires familiaux tirent une richesse socio-émotionnelle, ou une valeur affective, de leur propriété et de leur engagement dans l’entreprise. L’influence de ces bénéfices non économiques sur leurs décisions est l’une des principales raisons qui expliquent les différences entre les entreprises familiales et non familiales (Gómez-Mejia et al., 2007).</a:t>
            </a:r>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14C3857F-6F2E-D258-D5CE-F616694DDFF3}"/>
              </a:ext>
            </a:extLst>
          </p:cNvPr>
          <p:cNvSpPr>
            <a:spLocks noGrp="1"/>
          </p:cNvSpPr>
          <p:nvPr>
            <p:ph type="sldNum" sz="quarter" idx="12"/>
          </p:nvPr>
        </p:nvSpPr>
        <p:spPr/>
        <p:txBody>
          <a:bodyPr/>
          <a:lstStyle/>
          <a:p>
            <a:fld id="{2F5B4E13-2A90-5647-8F6D-FE593CC2A024}" type="slidenum">
              <a:rPr lang="it-IT" smtClean="0"/>
              <a:t>6</a:t>
            </a:fld>
            <a:endParaRPr lang="it-IT"/>
          </a:p>
        </p:txBody>
      </p:sp>
      <p:sp>
        <p:nvSpPr>
          <p:cNvPr id="5" name="Rettangolo 4">
            <a:extLst>
              <a:ext uri="{FF2B5EF4-FFF2-40B4-BE49-F238E27FC236}">
                <a16:creationId xmlns:a16="http://schemas.microsoft.com/office/drawing/2014/main" id="{F619AEEC-B184-5F8B-D795-FA710BDCF20B}"/>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C8B46152-5403-9CCE-F7D9-B09FC5B47063}"/>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CA3599ED-F9B0-DFCD-80D4-DF9D88732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BB980C2B-0A51-A764-9FF6-AF0D06C1EBF1}"/>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135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78AAB-145B-797A-CE57-736ED028908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B586A3F-A477-4032-C709-BF7216C21A64}"/>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Le </a:t>
            </a:r>
            <a:r>
              <a:rPr lang="en-US" b="1" dirty="0" err="1">
                <a:solidFill>
                  <a:srgbClr val="002060"/>
                </a:solidFill>
                <a:latin typeface="Cambria" panose="02040503050406030204" pitchFamily="18" charset="0"/>
                <a:ea typeface="Cambria" panose="02040503050406030204" pitchFamily="18" charset="0"/>
              </a:rPr>
              <a:t>paradoxe</a:t>
            </a:r>
            <a:r>
              <a:rPr lang="en-US" b="1" dirty="0">
                <a:solidFill>
                  <a:srgbClr val="002060"/>
                </a:solidFill>
                <a:latin typeface="Cambria" panose="02040503050406030204" pitchFamily="18" charset="0"/>
                <a:ea typeface="Cambria" panose="02040503050406030204" pitchFamily="18" charset="0"/>
              </a:rPr>
              <a:t> de la </a:t>
            </a:r>
            <a:r>
              <a:rPr lang="en-US" b="1" dirty="0" err="1">
                <a:solidFill>
                  <a:srgbClr val="002060"/>
                </a:solidFill>
                <a:latin typeface="Cambria" panose="02040503050406030204" pitchFamily="18" charset="0"/>
                <a:ea typeface="Cambria" panose="02040503050406030204" pitchFamily="18" charset="0"/>
              </a:rPr>
              <a:t>volonté</a:t>
            </a:r>
            <a:r>
              <a:rPr lang="en-US" b="1" dirty="0">
                <a:solidFill>
                  <a:srgbClr val="002060"/>
                </a:solidFill>
                <a:latin typeface="Cambria" panose="02040503050406030204" pitchFamily="18" charset="0"/>
                <a:ea typeface="Cambria" panose="02040503050406030204" pitchFamily="18" charset="0"/>
              </a:rPr>
              <a:t> et</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de la </a:t>
            </a:r>
            <a:r>
              <a:rPr lang="en-US" b="1" dirty="0" err="1">
                <a:solidFill>
                  <a:srgbClr val="002060"/>
                </a:solidFill>
                <a:latin typeface="Cambria" panose="02040503050406030204" pitchFamily="18" charset="0"/>
                <a:ea typeface="Cambria" panose="02040503050406030204" pitchFamily="18" charset="0"/>
              </a:rPr>
              <a:t>capacité</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67286836-4B1F-E78E-F053-47CAFED66A32}"/>
              </a:ext>
            </a:extLst>
          </p:cNvPr>
          <p:cNvSpPr>
            <a:spLocks noGrp="1"/>
          </p:cNvSpPr>
          <p:nvPr>
            <p:ph idx="1"/>
          </p:nvPr>
        </p:nvSpPr>
        <p:spPr/>
        <p:txBody>
          <a:bodyPr>
            <a:normAutofit fontScale="92500" lnSpcReduction="20000"/>
          </a:bodyPr>
          <a:lstStyle/>
          <a:p>
            <a:pPr algn="just"/>
            <a:r>
              <a:rPr lang="fr-BE" sz="2400" dirty="0">
                <a:latin typeface="Cambria" panose="02040503050406030204" pitchFamily="18" charset="0"/>
                <a:ea typeface="Cambria" panose="02040503050406030204" pitchFamily="18" charset="0"/>
              </a:rPr>
              <a:t>Par </a:t>
            </a:r>
            <a:r>
              <a:rPr lang="fr-BE" sz="2400" b="1" i="1" dirty="0">
                <a:latin typeface="Cambria" panose="02040503050406030204" pitchFamily="18" charset="0"/>
                <a:ea typeface="Cambria" panose="02040503050406030204" pitchFamily="18" charset="0"/>
              </a:rPr>
              <a:t>capacité</a:t>
            </a:r>
            <a:r>
              <a:rPr lang="fr-BE" sz="2400" dirty="0">
                <a:latin typeface="Cambria" panose="02040503050406030204" pitchFamily="18" charset="0"/>
                <a:ea typeface="Cambria" panose="02040503050406030204" pitchFamily="18" charset="0"/>
              </a:rPr>
              <a:t>, on entend la liberté dont disposent les propriétaires familiaux pour diriger, allouer, accroître ou céder les ressources de l’entreprise (De Massis et al., 2014). Cela comprend la latitude dont ils bénéficient pour définir les objectifs de l’organisation et choisir parmi diverses options stratégiques, structurelles et tactiques possibles (</a:t>
            </a:r>
            <a:r>
              <a:rPr lang="fr-BE" sz="2400" dirty="0" err="1">
                <a:latin typeface="Cambria" panose="02040503050406030204" pitchFamily="18" charset="0"/>
                <a:ea typeface="Cambria" panose="02040503050406030204" pitchFamily="18" charset="0"/>
              </a:rPr>
              <a:t>Hambrick</a:t>
            </a:r>
            <a:r>
              <a:rPr lang="fr-BE" sz="2400" dirty="0">
                <a:latin typeface="Cambria" panose="02040503050406030204" pitchFamily="18" charset="0"/>
                <a:ea typeface="Cambria" panose="02040503050406030204" pitchFamily="18" charset="0"/>
              </a:rPr>
              <a:t> et </a:t>
            </a:r>
            <a:r>
              <a:rPr lang="fr-BE" sz="2400" dirty="0" err="1">
                <a:latin typeface="Cambria" panose="02040503050406030204" pitchFamily="18" charset="0"/>
                <a:ea typeface="Cambria" panose="02040503050406030204" pitchFamily="18" charset="0"/>
              </a:rPr>
              <a:t>Finkelstein</a:t>
            </a:r>
            <a:r>
              <a:rPr lang="fr-BE" sz="2400" dirty="0">
                <a:latin typeface="Cambria" panose="02040503050406030204" pitchFamily="18" charset="0"/>
                <a:ea typeface="Cambria" panose="02040503050406030204" pitchFamily="18" charset="0"/>
              </a:rPr>
              <a:t>, 1987 ; </a:t>
            </a:r>
            <a:r>
              <a:rPr lang="fr-BE" sz="2400" dirty="0" err="1">
                <a:latin typeface="Cambria" panose="02040503050406030204" pitchFamily="18" charset="0"/>
                <a:ea typeface="Cambria" panose="02040503050406030204" pitchFamily="18" charset="0"/>
              </a:rPr>
              <a:t>Morck</a:t>
            </a:r>
            <a:r>
              <a:rPr lang="fr-BE" sz="2400" dirty="0">
                <a:latin typeface="Cambria" panose="02040503050406030204" pitchFamily="18" charset="0"/>
                <a:ea typeface="Cambria" panose="02040503050406030204" pitchFamily="18" charset="0"/>
              </a:rPr>
              <a:t>, </a:t>
            </a:r>
            <a:r>
              <a:rPr lang="fr-BE" sz="2400" dirty="0" err="1">
                <a:latin typeface="Cambria" panose="02040503050406030204" pitchFamily="18" charset="0"/>
                <a:ea typeface="Cambria" panose="02040503050406030204" pitchFamily="18" charset="0"/>
              </a:rPr>
              <a:t>Shleifer</a:t>
            </a:r>
            <a:r>
              <a:rPr lang="fr-BE" sz="2400" dirty="0">
                <a:latin typeface="Cambria" panose="02040503050406030204" pitchFamily="18" charset="0"/>
                <a:ea typeface="Cambria" panose="02040503050406030204" pitchFamily="18" charset="0"/>
              </a:rPr>
              <a:t> et </a:t>
            </a:r>
            <a:r>
              <a:rPr lang="fr-BE" sz="2400" dirty="0" err="1">
                <a:latin typeface="Cambria" panose="02040503050406030204" pitchFamily="18" charset="0"/>
                <a:ea typeface="Cambria" panose="02040503050406030204" pitchFamily="18" charset="0"/>
              </a:rPr>
              <a:t>Vishny</a:t>
            </a:r>
            <a:r>
              <a:rPr lang="fr-BE" sz="2400" dirty="0">
                <a:latin typeface="Cambria" panose="02040503050406030204" pitchFamily="18" charset="0"/>
                <a:ea typeface="Cambria" panose="02040503050406030204" pitchFamily="18" charset="0"/>
              </a:rPr>
              <a:t>, 1988). </a:t>
            </a:r>
          </a:p>
          <a:p>
            <a:pPr algn="just"/>
            <a:endParaRPr lang="fr-BE" sz="2400" dirty="0">
              <a:latin typeface="Cambria" panose="02040503050406030204" pitchFamily="18" charset="0"/>
              <a:ea typeface="Cambria" panose="02040503050406030204" pitchFamily="18" charset="0"/>
            </a:endParaRPr>
          </a:p>
          <a:p>
            <a:pPr algn="just"/>
            <a:r>
              <a:rPr lang="fr-BE" sz="2400" dirty="0">
                <a:latin typeface="Cambria" panose="02040503050406030204" pitchFamily="18" charset="0"/>
                <a:ea typeface="Cambria" panose="02040503050406030204" pitchFamily="18" charset="0"/>
              </a:rPr>
              <a:t>Cette marge de manœuvre découle de leur pouvoir et de leur légitimité, qui sont déterminés par le contexte culturel, politique, réglementaire, concurrentiel et financier. </a:t>
            </a:r>
          </a:p>
          <a:p>
            <a:pPr algn="just"/>
            <a:endParaRPr lang="fr-BE" sz="2400" dirty="0">
              <a:latin typeface="Cambria" panose="02040503050406030204" pitchFamily="18" charset="0"/>
              <a:ea typeface="Cambria" panose="02040503050406030204" pitchFamily="18" charset="0"/>
            </a:endParaRPr>
          </a:p>
          <a:p>
            <a:pPr algn="just"/>
            <a:r>
              <a:rPr lang="fr-BE" sz="2400" dirty="0">
                <a:latin typeface="Cambria" panose="02040503050406030204" pitchFamily="18" charset="0"/>
                <a:ea typeface="Cambria" panose="02040503050406030204" pitchFamily="18" charset="0"/>
              </a:rPr>
              <a:t>En conséquence, les entreprises familiales sont considérées comme particulièrement aptes à adopter des comportements idiosyncratiques, puisque, par définition, les membres de la famille détiennent le contrôle majoritaire de l’entreprise et occupent généralement des positions clés au sein de la direction ou du conseil d’administration (par exemple, </a:t>
            </a:r>
            <a:r>
              <a:rPr lang="fr-BE" sz="2400" dirty="0" err="1">
                <a:latin typeface="Cambria" panose="02040503050406030204" pitchFamily="18" charset="0"/>
                <a:ea typeface="Cambria" panose="02040503050406030204" pitchFamily="18" charset="0"/>
              </a:rPr>
              <a:t>Carney</a:t>
            </a:r>
            <a:r>
              <a:rPr lang="fr-BE" sz="2400" dirty="0">
                <a:latin typeface="Cambria" panose="02040503050406030204" pitchFamily="18" charset="0"/>
                <a:ea typeface="Cambria" panose="02040503050406030204" pitchFamily="18" charset="0"/>
              </a:rPr>
              <a:t>, 2005 ; </a:t>
            </a:r>
            <a:r>
              <a:rPr lang="fr-BE" sz="2400" dirty="0" err="1">
                <a:latin typeface="Cambria" panose="02040503050406030204" pitchFamily="18" charset="0"/>
                <a:ea typeface="Cambria" panose="02040503050406030204" pitchFamily="18" charset="0"/>
              </a:rPr>
              <a:t>Chrisman</a:t>
            </a:r>
            <a:r>
              <a:rPr lang="fr-BE" sz="2400" dirty="0">
                <a:latin typeface="Cambria" panose="02040503050406030204" pitchFamily="18" charset="0"/>
                <a:ea typeface="Cambria" panose="02040503050406030204" pitchFamily="18" charset="0"/>
              </a:rPr>
              <a:t> et al., 2012).</a:t>
            </a:r>
            <a:endParaRPr lang="en-US" sz="24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A73890FE-7FEB-098A-5A03-4F1E913A2F54}"/>
              </a:ext>
            </a:extLst>
          </p:cNvPr>
          <p:cNvSpPr>
            <a:spLocks noGrp="1"/>
          </p:cNvSpPr>
          <p:nvPr>
            <p:ph type="sldNum" sz="quarter" idx="12"/>
          </p:nvPr>
        </p:nvSpPr>
        <p:spPr/>
        <p:txBody>
          <a:bodyPr/>
          <a:lstStyle/>
          <a:p>
            <a:fld id="{2F5B4E13-2A90-5647-8F6D-FE593CC2A024}" type="slidenum">
              <a:rPr lang="it-IT" smtClean="0"/>
              <a:t>7</a:t>
            </a:fld>
            <a:endParaRPr lang="it-IT"/>
          </a:p>
        </p:txBody>
      </p:sp>
      <p:sp>
        <p:nvSpPr>
          <p:cNvPr id="5" name="Rettangolo 4">
            <a:extLst>
              <a:ext uri="{FF2B5EF4-FFF2-40B4-BE49-F238E27FC236}">
                <a16:creationId xmlns:a16="http://schemas.microsoft.com/office/drawing/2014/main" id="{2580E5B3-603E-AF2B-0D6C-C2B20308E834}"/>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1E2D06BF-7A46-5284-83FB-341F33F2A11E}"/>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1AC930AB-8AA5-0B8B-B5AF-0668A32D5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2BBD23D3-1DDF-E339-4023-8E98379E5569}"/>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918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022A-453F-C9AF-58DD-3BF2A3BE866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3C8BD3A-77BD-269A-DCAA-2EDECB80D501}"/>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Le </a:t>
            </a:r>
            <a:r>
              <a:rPr lang="en-US" b="1" dirty="0" err="1">
                <a:solidFill>
                  <a:srgbClr val="002060"/>
                </a:solidFill>
                <a:latin typeface="Cambria" panose="02040503050406030204" pitchFamily="18" charset="0"/>
                <a:ea typeface="Cambria" panose="02040503050406030204" pitchFamily="18" charset="0"/>
              </a:rPr>
              <a:t>paradoxe</a:t>
            </a:r>
            <a:r>
              <a:rPr lang="en-US" b="1" dirty="0">
                <a:solidFill>
                  <a:srgbClr val="002060"/>
                </a:solidFill>
                <a:latin typeface="Cambria" panose="02040503050406030204" pitchFamily="18" charset="0"/>
                <a:ea typeface="Cambria" panose="02040503050406030204" pitchFamily="18" charset="0"/>
              </a:rPr>
              <a:t> de la </a:t>
            </a:r>
            <a:r>
              <a:rPr lang="en-US" b="1" dirty="0" err="1">
                <a:solidFill>
                  <a:srgbClr val="002060"/>
                </a:solidFill>
                <a:latin typeface="Cambria" panose="02040503050406030204" pitchFamily="18" charset="0"/>
                <a:ea typeface="Cambria" panose="02040503050406030204" pitchFamily="18" charset="0"/>
              </a:rPr>
              <a:t>volonté</a:t>
            </a:r>
            <a:r>
              <a:rPr lang="en-US" b="1" dirty="0">
                <a:solidFill>
                  <a:srgbClr val="002060"/>
                </a:solidFill>
                <a:latin typeface="Cambria" panose="02040503050406030204" pitchFamily="18" charset="0"/>
                <a:ea typeface="Cambria" panose="02040503050406030204" pitchFamily="18" charset="0"/>
              </a:rPr>
              <a:t> et</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de la </a:t>
            </a:r>
            <a:r>
              <a:rPr lang="en-US" b="1" dirty="0" err="1">
                <a:solidFill>
                  <a:srgbClr val="002060"/>
                </a:solidFill>
                <a:latin typeface="Cambria" panose="02040503050406030204" pitchFamily="18" charset="0"/>
                <a:ea typeface="Cambria" panose="02040503050406030204" pitchFamily="18" charset="0"/>
              </a:rPr>
              <a:t>capacité</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2ED20FD9-9ACF-F5EC-91A6-6B7FD5524329}"/>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Il est intéressant de constater que, bien que certaines théories du management partent du principe que la capacité va généralement de pair avec la volonté, ce n’est pas toujours le cas (</a:t>
            </a:r>
            <a:r>
              <a:rPr lang="fr-BE" sz="2200" dirty="0" err="1">
                <a:latin typeface="Cambria" panose="02040503050406030204" pitchFamily="18" charset="0"/>
                <a:ea typeface="Cambria" panose="02040503050406030204" pitchFamily="18" charset="0"/>
              </a:rPr>
              <a:t>Chrisman</a:t>
            </a:r>
            <a:r>
              <a:rPr lang="fr-BE" sz="2200" dirty="0">
                <a:latin typeface="Cambria" panose="02040503050406030204" pitchFamily="18" charset="0"/>
                <a:ea typeface="Cambria" panose="02040503050406030204" pitchFamily="18" charset="0"/>
              </a:rPr>
              <a:t> et al., 2012 ; De Massis et al., 2014).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Par ailleurs, les fondements socio-émotionnels et économiques de la volonté peuvent varier fortement d’une entreprise familiale à l’autre (</a:t>
            </a:r>
            <a:r>
              <a:rPr lang="fr-BE" sz="2200" dirty="0" err="1">
                <a:latin typeface="Cambria" panose="02040503050406030204" pitchFamily="18" charset="0"/>
                <a:ea typeface="Cambria" panose="02040503050406030204" pitchFamily="18" charset="0"/>
              </a:rPr>
              <a:t>Bauweraerts</a:t>
            </a:r>
            <a:r>
              <a:rPr lang="fr-BE" sz="2200" dirty="0">
                <a:latin typeface="Cambria" panose="02040503050406030204" pitchFamily="18" charset="0"/>
                <a:ea typeface="Cambria" panose="02040503050406030204" pitchFamily="18" charset="0"/>
              </a:rPr>
              <a:t> et al., 2024).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En conséquence, les </a:t>
            </a:r>
            <a:r>
              <a:rPr lang="fr-BE" sz="2200" b="1" dirty="0">
                <a:latin typeface="Cambria" panose="02040503050406030204" pitchFamily="18" charset="0"/>
                <a:ea typeface="Cambria" panose="02040503050406030204" pitchFamily="18" charset="0"/>
              </a:rPr>
              <a:t>niveaux de volonté et de capacité </a:t>
            </a:r>
            <a:r>
              <a:rPr lang="fr-BE" sz="2200" dirty="0">
                <a:latin typeface="Cambria" panose="02040503050406030204" pitchFamily="18" charset="0"/>
                <a:ea typeface="Cambria" panose="02040503050406030204" pitchFamily="18" charset="0"/>
              </a:rPr>
              <a:t>des entreprises familiales en matière de durabilité organisationnelle sont souvent </a:t>
            </a:r>
            <a:r>
              <a:rPr lang="fr-BE" sz="2200" b="1" dirty="0">
                <a:latin typeface="Cambria" panose="02040503050406030204" pitchFamily="18" charset="0"/>
                <a:ea typeface="Cambria" panose="02040503050406030204" pitchFamily="18" charset="0"/>
              </a:rPr>
              <a:t>plus hétérogènes </a:t>
            </a:r>
            <a:r>
              <a:rPr lang="fr-BE" sz="2200" dirty="0">
                <a:latin typeface="Cambria" panose="02040503050406030204" pitchFamily="18" charset="0"/>
                <a:ea typeface="Cambria" panose="02040503050406030204" pitchFamily="18" charset="0"/>
              </a:rPr>
              <a:t>que ceux observés dans les entreprises non familiales.</a:t>
            </a:r>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020800AC-5347-9E82-F53F-E7BC77465CD5}"/>
              </a:ext>
            </a:extLst>
          </p:cNvPr>
          <p:cNvSpPr>
            <a:spLocks noGrp="1"/>
          </p:cNvSpPr>
          <p:nvPr>
            <p:ph type="sldNum" sz="quarter" idx="12"/>
          </p:nvPr>
        </p:nvSpPr>
        <p:spPr/>
        <p:txBody>
          <a:bodyPr/>
          <a:lstStyle/>
          <a:p>
            <a:fld id="{2F5B4E13-2A90-5647-8F6D-FE593CC2A024}" type="slidenum">
              <a:rPr lang="it-IT" smtClean="0"/>
              <a:t>8</a:t>
            </a:fld>
            <a:endParaRPr lang="it-IT"/>
          </a:p>
        </p:txBody>
      </p:sp>
      <p:sp>
        <p:nvSpPr>
          <p:cNvPr id="5" name="Rettangolo 4">
            <a:extLst>
              <a:ext uri="{FF2B5EF4-FFF2-40B4-BE49-F238E27FC236}">
                <a16:creationId xmlns:a16="http://schemas.microsoft.com/office/drawing/2014/main" id="{1312196C-19DD-F3B9-6EE1-A11ED7783935}"/>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7169E1F7-9EB4-78B2-D000-A46DD7738C11}"/>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8B1A7C63-CD53-7DC0-8F18-72C663301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02BCAF0F-CB8A-DBD1-1D9A-619AB3FE00FD}"/>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845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072EA-231E-54DE-FFAB-2ADF397C9E4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0CDF7C-3FDE-8594-4FF7-DC7152CE9B61}"/>
              </a:ext>
            </a:extLst>
          </p:cNvPr>
          <p:cNvSpPr>
            <a:spLocks noGrp="1"/>
          </p:cNvSpPr>
          <p:nvPr>
            <p:ph type="title"/>
          </p:nvPr>
        </p:nvSpPr>
        <p:spPr/>
        <p:txBody>
          <a:bodyPr/>
          <a:lstStyle/>
          <a:p>
            <a:r>
              <a:rPr lang="en-US" b="1" dirty="0">
                <a:solidFill>
                  <a:srgbClr val="002060"/>
                </a:solidFill>
                <a:latin typeface="Cambria" panose="02040503050406030204" pitchFamily="18" charset="0"/>
                <a:ea typeface="Cambria" panose="02040503050406030204" pitchFamily="18" charset="0"/>
              </a:rPr>
              <a:t>Le </a:t>
            </a:r>
            <a:r>
              <a:rPr lang="en-US" b="1" dirty="0" err="1">
                <a:solidFill>
                  <a:srgbClr val="002060"/>
                </a:solidFill>
                <a:latin typeface="Cambria" panose="02040503050406030204" pitchFamily="18" charset="0"/>
                <a:ea typeface="Cambria" panose="02040503050406030204" pitchFamily="18" charset="0"/>
              </a:rPr>
              <a:t>paradoxe</a:t>
            </a:r>
            <a:r>
              <a:rPr lang="en-US" b="1" dirty="0">
                <a:solidFill>
                  <a:srgbClr val="002060"/>
                </a:solidFill>
                <a:latin typeface="Cambria" panose="02040503050406030204" pitchFamily="18" charset="0"/>
                <a:ea typeface="Cambria" panose="02040503050406030204" pitchFamily="18" charset="0"/>
              </a:rPr>
              <a:t> de la </a:t>
            </a:r>
            <a:r>
              <a:rPr lang="en-US" b="1" dirty="0" err="1">
                <a:solidFill>
                  <a:srgbClr val="002060"/>
                </a:solidFill>
                <a:latin typeface="Cambria" panose="02040503050406030204" pitchFamily="18" charset="0"/>
                <a:ea typeface="Cambria" panose="02040503050406030204" pitchFamily="18" charset="0"/>
              </a:rPr>
              <a:t>volonté</a:t>
            </a:r>
            <a:r>
              <a:rPr lang="en-US" b="1" dirty="0">
                <a:solidFill>
                  <a:srgbClr val="002060"/>
                </a:solidFill>
                <a:latin typeface="Cambria" panose="02040503050406030204" pitchFamily="18" charset="0"/>
                <a:ea typeface="Cambria" panose="02040503050406030204" pitchFamily="18" charset="0"/>
              </a:rPr>
              <a:t> et</a:t>
            </a:r>
            <a:br>
              <a:rPr lang="en-US" b="1" dirty="0">
                <a:solidFill>
                  <a:srgbClr val="002060"/>
                </a:solidFill>
                <a:latin typeface="Cambria" panose="02040503050406030204" pitchFamily="18" charset="0"/>
                <a:ea typeface="Cambria" panose="02040503050406030204" pitchFamily="18" charset="0"/>
              </a:rPr>
            </a:br>
            <a:r>
              <a:rPr lang="en-US" b="1" dirty="0">
                <a:solidFill>
                  <a:srgbClr val="002060"/>
                </a:solidFill>
                <a:latin typeface="Cambria" panose="02040503050406030204" pitchFamily="18" charset="0"/>
                <a:ea typeface="Cambria" panose="02040503050406030204" pitchFamily="18" charset="0"/>
              </a:rPr>
              <a:t>de la </a:t>
            </a:r>
            <a:r>
              <a:rPr lang="en-US" b="1" dirty="0" err="1">
                <a:solidFill>
                  <a:srgbClr val="002060"/>
                </a:solidFill>
                <a:latin typeface="Cambria" panose="02040503050406030204" pitchFamily="18" charset="0"/>
                <a:ea typeface="Cambria" panose="02040503050406030204" pitchFamily="18" charset="0"/>
              </a:rPr>
              <a:t>capacité</a:t>
            </a:r>
            <a:endParaRPr lang="en-US" b="1" dirty="0">
              <a:solidFill>
                <a:srgbClr val="002060"/>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93477A25-1216-E63E-FBF0-8829B3380D8C}"/>
              </a:ext>
            </a:extLst>
          </p:cNvPr>
          <p:cNvSpPr>
            <a:spLocks noGrp="1"/>
          </p:cNvSpPr>
          <p:nvPr>
            <p:ph idx="1"/>
          </p:nvPr>
        </p:nvSpPr>
        <p:spPr/>
        <p:txBody>
          <a:bodyPr>
            <a:normAutofit/>
          </a:bodyPr>
          <a:lstStyle/>
          <a:p>
            <a:pPr algn="just"/>
            <a:r>
              <a:rPr lang="fr-BE" sz="2200" dirty="0">
                <a:latin typeface="Cambria" panose="02040503050406030204" pitchFamily="18" charset="0"/>
                <a:ea typeface="Cambria" panose="02040503050406030204" pitchFamily="18" charset="0"/>
              </a:rPr>
              <a:t>La durabilité organisationnelle représente un levier stratégique essentiel pour acquérir, développer et préserver un avantage concurrentiel (</a:t>
            </a:r>
            <a:r>
              <a:rPr lang="fr-BE" sz="2200" dirty="0" err="1">
                <a:latin typeface="Cambria" panose="02040503050406030204" pitchFamily="18" charset="0"/>
                <a:ea typeface="Cambria" panose="02040503050406030204" pitchFamily="18" charset="0"/>
              </a:rPr>
              <a:t>Bauweraerts</a:t>
            </a:r>
            <a:r>
              <a:rPr lang="fr-BE" sz="2200" dirty="0">
                <a:latin typeface="Cambria" panose="02040503050406030204" pitchFamily="18" charset="0"/>
                <a:ea typeface="Cambria" panose="02040503050406030204" pitchFamily="18" charset="0"/>
              </a:rPr>
              <a:t> et al., 2022).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Cependant, elle implique:</a:t>
            </a:r>
          </a:p>
          <a:p>
            <a:pPr lvl="1" algn="just"/>
            <a:r>
              <a:rPr lang="fr-BE" sz="1800" dirty="0">
                <a:latin typeface="Cambria" panose="02040503050406030204" pitchFamily="18" charset="0"/>
                <a:ea typeface="Cambria" panose="02040503050406030204" pitchFamily="18" charset="0"/>
              </a:rPr>
              <a:t>des risques élevés;</a:t>
            </a:r>
          </a:p>
          <a:p>
            <a:pPr lvl="1" algn="just"/>
            <a:r>
              <a:rPr lang="fr-BE" sz="1800" dirty="0">
                <a:latin typeface="Cambria" panose="02040503050406030204" pitchFamily="18" charset="0"/>
                <a:ea typeface="Cambria" panose="02040503050406030204" pitchFamily="18" charset="0"/>
              </a:rPr>
              <a:t>un engagement important en ressources; et </a:t>
            </a:r>
          </a:p>
          <a:p>
            <a:pPr lvl="1" algn="just"/>
            <a:r>
              <a:rPr lang="fr-BE" sz="1800" dirty="0">
                <a:latin typeface="Cambria" panose="02040503050406030204" pitchFamily="18" charset="0"/>
                <a:ea typeface="Cambria" panose="02040503050406030204" pitchFamily="18" charset="0"/>
              </a:rPr>
              <a:t>du temps avant de produire des résultats concrets. </a:t>
            </a:r>
          </a:p>
          <a:p>
            <a:pPr algn="just"/>
            <a:endParaRPr lang="fr-BE" sz="2200" dirty="0">
              <a:latin typeface="Cambria" panose="02040503050406030204" pitchFamily="18" charset="0"/>
              <a:ea typeface="Cambria" panose="02040503050406030204" pitchFamily="18" charset="0"/>
            </a:endParaRPr>
          </a:p>
          <a:p>
            <a:pPr algn="just"/>
            <a:r>
              <a:rPr lang="fr-BE" sz="2200" dirty="0">
                <a:latin typeface="Cambria" panose="02040503050406030204" pitchFamily="18" charset="0"/>
                <a:ea typeface="Cambria" panose="02040503050406030204" pitchFamily="18" charset="0"/>
              </a:rPr>
              <a:t>Elle pousse souvent les dirigeants à s’aventurer dans des domaines incertains, où les résultats sont difficiles à anticiper et où le recours à des ressources humaines et financières externes devient souvent indispensable.</a:t>
            </a:r>
            <a:endParaRPr lang="en-US" sz="2200" dirty="0">
              <a:latin typeface="Cambria" panose="02040503050406030204" pitchFamily="18" charset="0"/>
              <a:ea typeface="Cambria" panose="02040503050406030204" pitchFamily="18" charset="0"/>
            </a:endParaRPr>
          </a:p>
        </p:txBody>
      </p:sp>
      <p:sp>
        <p:nvSpPr>
          <p:cNvPr id="4" name="Segnaposto numero diapositiva 3">
            <a:extLst>
              <a:ext uri="{FF2B5EF4-FFF2-40B4-BE49-F238E27FC236}">
                <a16:creationId xmlns:a16="http://schemas.microsoft.com/office/drawing/2014/main" id="{43851693-5A31-41F8-C951-3A5EE21954C1}"/>
              </a:ext>
            </a:extLst>
          </p:cNvPr>
          <p:cNvSpPr>
            <a:spLocks noGrp="1"/>
          </p:cNvSpPr>
          <p:nvPr>
            <p:ph type="sldNum" sz="quarter" idx="12"/>
          </p:nvPr>
        </p:nvSpPr>
        <p:spPr/>
        <p:txBody>
          <a:bodyPr/>
          <a:lstStyle/>
          <a:p>
            <a:fld id="{2F5B4E13-2A90-5647-8F6D-FE593CC2A024}" type="slidenum">
              <a:rPr lang="it-IT" smtClean="0"/>
              <a:t>9</a:t>
            </a:fld>
            <a:endParaRPr lang="it-IT"/>
          </a:p>
        </p:txBody>
      </p:sp>
      <p:sp>
        <p:nvSpPr>
          <p:cNvPr id="5" name="Rettangolo 4">
            <a:extLst>
              <a:ext uri="{FF2B5EF4-FFF2-40B4-BE49-F238E27FC236}">
                <a16:creationId xmlns:a16="http://schemas.microsoft.com/office/drawing/2014/main" id="{29A211D5-3D25-756B-123A-71B5AF570C6D}"/>
              </a:ext>
            </a:extLst>
          </p:cNvPr>
          <p:cNvSpPr/>
          <p:nvPr/>
        </p:nvSpPr>
        <p:spPr>
          <a:xfrm>
            <a:off x="389744" y="365125"/>
            <a:ext cx="11407515" cy="5991225"/>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A290781C-3555-8A77-5ABB-1956B4F00B15}"/>
              </a:ext>
            </a:extLst>
          </p:cNvPr>
          <p:cNvSpPr/>
          <p:nvPr/>
        </p:nvSpPr>
        <p:spPr>
          <a:xfrm>
            <a:off x="9119584" y="91611"/>
            <a:ext cx="1730633"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descr="UMONS Universite de Mons Logo PNG vector in SVG, PDF, AI ...">
            <a:extLst>
              <a:ext uri="{FF2B5EF4-FFF2-40B4-BE49-F238E27FC236}">
                <a16:creationId xmlns:a16="http://schemas.microsoft.com/office/drawing/2014/main" id="{7FFFE77A-AF23-C6CF-96FB-843BFB7C6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14" b="22878"/>
          <a:stretch/>
        </p:blipFill>
        <p:spPr bwMode="auto">
          <a:xfrm>
            <a:off x="9130655" y="45528"/>
            <a:ext cx="2655534" cy="10955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AF9BE2CB-E594-76E2-BAC2-9305EE0B7A69}"/>
              </a:ext>
            </a:extLst>
          </p:cNvPr>
          <p:cNvSpPr txBox="1"/>
          <p:nvPr/>
        </p:nvSpPr>
        <p:spPr>
          <a:xfrm>
            <a:off x="389744" y="6400413"/>
            <a:ext cx="10964056" cy="276999"/>
          </a:xfrm>
          <a:prstGeom prst="rect">
            <a:avLst/>
          </a:prstGeom>
          <a:noFill/>
        </p:spPr>
        <p:txBody>
          <a:bodyPr wrap="square" rtlCol="0">
            <a:spAutoFit/>
          </a:bodyPr>
          <a:lstStyle/>
          <a:p>
            <a:r>
              <a:rPr lang="fr-BE" sz="1200" i="1" dirty="0">
                <a:latin typeface="Cambria" panose="02040503050406030204" pitchFamily="18" charset="0"/>
                <a:ea typeface="Cambria" panose="02040503050406030204" pitchFamily="18" charset="0"/>
                <a:cs typeface="Calibri" panose="020F0502020204030204" pitchFamily="34" charset="0"/>
              </a:rPr>
              <a:t>Développement durable dans les entreprises familiales : réflexions sous le prisme du paradoxe de la volonté et de la capacité</a:t>
            </a:r>
            <a:endParaRPr lang="it-IT" sz="1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71851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1591</Words>
  <Application>Microsoft Office PowerPoint</Application>
  <PresentationFormat>Grand écran</PresentationFormat>
  <Paragraphs>95</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Cambria</vt:lpstr>
      <vt:lpstr>Tema di Office</vt:lpstr>
      <vt:lpstr>Développement durable dans les entreprises familiales : réflexions sous le prisme du paradoxe de la volonté et de la capacité</vt:lpstr>
      <vt:lpstr>Motivations</vt:lpstr>
      <vt:lpstr>Motivations</vt:lpstr>
      <vt:lpstr>Motivations</vt:lpstr>
      <vt:lpstr>Motivations</vt:lpstr>
      <vt:lpstr>Le paradoxe de la volonté et de la capacité</vt:lpstr>
      <vt:lpstr>Le paradoxe de la volonté et de la capacité</vt:lpstr>
      <vt:lpstr>Le paradoxe de la volonté et de la capacité</vt:lpstr>
      <vt:lpstr>Le paradoxe de la volonté et de la capacité</vt:lpstr>
      <vt:lpstr>Le paradoxe de la volonté et de la capacité</vt:lpstr>
      <vt:lpstr>Le paradoxe de la volonté et de la capacité</vt:lpstr>
      <vt:lpstr>Matrice volonté-capacité  appliquée au développement  durable (DD)</vt:lpstr>
      <vt:lpstr>Vers de futures recherches</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Relationship between Socioemotional Wealth and Divestment Intensity: The Role of Financial Slack</dc:title>
  <cp:lastModifiedBy>Jonathan BAUWERAERTS</cp:lastModifiedBy>
  <cp:revision>3</cp:revision>
  <dcterms:created xsi:type="dcterms:W3CDTF">2024-06-13T16:33:58Z</dcterms:created>
  <dcterms:modified xsi:type="dcterms:W3CDTF">2025-07-02T17:01:50Z</dcterms:modified>
</cp:coreProperties>
</file>