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84" r:id="rId4"/>
    <p:sldId id="276" r:id="rId5"/>
    <p:sldId id="285" r:id="rId6"/>
    <p:sldId id="265" r:id="rId7"/>
    <p:sldId id="286" r:id="rId8"/>
    <p:sldId id="257" r:id="rId9"/>
    <p:sldId id="259" r:id="rId10"/>
    <p:sldId id="261" r:id="rId11"/>
    <p:sldId id="269" r:id="rId12"/>
    <p:sldId id="263" r:id="rId13"/>
    <p:sldId id="281" r:id="rId14"/>
    <p:sldId id="25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54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B462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845"/>
        <p:guide pos="54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327A4-47EE-438B-8A18-3BA9D795F3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723DE84-8D86-41AC-86D9-1FD19496B54C}">
      <dgm:prSet phldrT="[Texte]" custT="1"/>
      <dgm:spPr>
        <a:solidFill>
          <a:srgbClr val="FBE5D6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Understand their effects and roles in ecosystems</a:t>
          </a:r>
          <a:endParaRPr lang="fr-FR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9F3C0-63BE-4903-9ECB-86154059B15A}" type="parTrans" cxnId="{5717278C-3D66-4500-B776-E3727AD43160}">
      <dgm:prSet/>
      <dgm:spPr/>
      <dgm:t>
        <a:bodyPr/>
        <a:lstStyle/>
        <a:p>
          <a:endParaRPr lang="fr-FR"/>
        </a:p>
      </dgm:t>
    </dgm:pt>
    <dgm:pt modelId="{1DB907C0-D647-4CE4-8BB2-D0163EE8F930}" type="sibTrans" cxnId="{5717278C-3D66-4500-B776-E3727AD43160}">
      <dgm:prSet/>
      <dgm:spPr>
        <a:ln>
          <a:solidFill>
            <a:srgbClr val="C00000"/>
          </a:solidFill>
        </a:ln>
      </dgm:spPr>
      <dgm:t>
        <a:bodyPr/>
        <a:lstStyle/>
        <a:p>
          <a:endParaRPr lang="fr-FR"/>
        </a:p>
      </dgm:t>
    </dgm:pt>
    <dgm:pt modelId="{30EAA66B-4D5C-4627-B652-CB8EF4CF2A0D}">
      <dgm:prSet phldrT="[Texte]" custT="1"/>
      <dgm:spPr>
        <a:solidFill>
          <a:srgbClr val="FBE5D6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Understand their role in dispersal of pathogenic species</a:t>
          </a:r>
          <a:endParaRPr lang="fr-FR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00B4D-CE94-4ABE-A8DB-2B768D0605B0}" type="parTrans" cxnId="{59041BB2-04BC-457A-9B2C-769519637FC3}">
      <dgm:prSet/>
      <dgm:spPr/>
      <dgm:t>
        <a:bodyPr/>
        <a:lstStyle/>
        <a:p>
          <a:endParaRPr lang="fr-FR"/>
        </a:p>
      </dgm:t>
    </dgm:pt>
    <dgm:pt modelId="{5C924C62-F936-4A6F-97D8-BF4B82C280FE}" type="sibTrans" cxnId="{59041BB2-04BC-457A-9B2C-769519637FC3}">
      <dgm:prSet/>
      <dgm:spPr/>
      <dgm:t>
        <a:bodyPr/>
        <a:lstStyle/>
        <a:p>
          <a:endParaRPr lang="fr-FR"/>
        </a:p>
      </dgm:t>
    </dgm:pt>
    <dgm:pt modelId="{75C4B7C0-CF3A-404D-8E2C-E151F4A96CD4}">
      <dgm:prSet phldrT="[Texte]" custT="1"/>
      <dgm:spPr>
        <a:solidFill>
          <a:srgbClr val="FBE5D6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Study potential candidates for plastic degradation</a:t>
          </a:r>
          <a:endParaRPr lang="fr-FR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32C87-6D25-4AB2-81C8-079398C386A1}" type="parTrans" cxnId="{632BF0A2-88E9-49E4-AB4C-BE6F45B3B697}">
      <dgm:prSet/>
      <dgm:spPr/>
      <dgm:t>
        <a:bodyPr/>
        <a:lstStyle/>
        <a:p>
          <a:endParaRPr lang="fr-FR"/>
        </a:p>
      </dgm:t>
    </dgm:pt>
    <dgm:pt modelId="{F2B43526-C39B-4089-8BB7-E7C14B5A7F85}" type="sibTrans" cxnId="{632BF0A2-88E9-49E4-AB4C-BE6F45B3B697}">
      <dgm:prSet/>
      <dgm:spPr/>
      <dgm:t>
        <a:bodyPr/>
        <a:lstStyle/>
        <a:p>
          <a:endParaRPr lang="fr-FR"/>
        </a:p>
      </dgm:t>
    </dgm:pt>
    <dgm:pt modelId="{67C24A37-B544-4AC7-AD65-1DE8CB113610}" type="pres">
      <dgm:prSet presAssocID="{8AD327A4-47EE-438B-8A18-3BA9D795F3F5}" presName="Name0" presStyleCnt="0">
        <dgm:presLayoutVars>
          <dgm:chMax val="7"/>
          <dgm:chPref val="7"/>
          <dgm:dir/>
        </dgm:presLayoutVars>
      </dgm:prSet>
      <dgm:spPr/>
    </dgm:pt>
    <dgm:pt modelId="{DE52BDC9-EDB4-426B-A235-DCE917B1DD0D}" type="pres">
      <dgm:prSet presAssocID="{8AD327A4-47EE-438B-8A18-3BA9D795F3F5}" presName="Name1" presStyleCnt="0"/>
      <dgm:spPr/>
    </dgm:pt>
    <dgm:pt modelId="{C8F2C419-2B6F-45CB-A32C-9C2D545270AB}" type="pres">
      <dgm:prSet presAssocID="{8AD327A4-47EE-438B-8A18-3BA9D795F3F5}" presName="cycle" presStyleCnt="0"/>
      <dgm:spPr/>
    </dgm:pt>
    <dgm:pt modelId="{F6766A00-8588-4135-90EB-3CAFCFE2F352}" type="pres">
      <dgm:prSet presAssocID="{8AD327A4-47EE-438B-8A18-3BA9D795F3F5}" presName="srcNode" presStyleLbl="node1" presStyleIdx="0" presStyleCnt="3"/>
      <dgm:spPr/>
    </dgm:pt>
    <dgm:pt modelId="{5350B598-0DC8-45D0-8885-077E4BC422B2}" type="pres">
      <dgm:prSet presAssocID="{8AD327A4-47EE-438B-8A18-3BA9D795F3F5}" presName="conn" presStyleLbl="parChTrans1D2" presStyleIdx="0" presStyleCnt="1"/>
      <dgm:spPr/>
    </dgm:pt>
    <dgm:pt modelId="{12D16979-2590-47A1-A1E3-648275AB81FB}" type="pres">
      <dgm:prSet presAssocID="{8AD327A4-47EE-438B-8A18-3BA9D795F3F5}" presName="extraNode" presStyleLbl="node1" presStyleIdx="0" presStyleCnt="3"/>
      <dgm:spPr/>
    </dgm:pt>
    <dgm:pt modelId="{4916FDA9-10F5-4C55-ABCB-48ADC0903C8E}" type="pres">
      <dgm:prSet presAssocID="{8AD327A4-47EE-438B-8A18-3BA9D795F3F5}" presName="dstNode" presStyleLbl="node1" presStyleIdx="0" presStyleCnt="3"/>
      <dgm:spPr/>
    </dgm:pt>
    <dgm:pt modelId="{368C7101-6ACA-4251-8AFC-1708DD536443}" type="pres">
      <dgm:prSet presAssocID="{2723DE84-8D86-41AC-86D9-1FD19496B54C}" presName="text_1" presStyleLbl="node1" presStyleIdx="0" presStyleCnt="3">
        <dgm:presLayoutVars>
          <dgm:bulletEnabled val="1"/>
        </dgm:presLayoutVars>
      </dgm:prSet>
      <dgm:spPr/>
    </dgm:pt>
    <dgm:pt modelId="{7A51318C-CCEA-4676-8B54-133FC98D3303}" type="pres">
      <dgm:prSet presAssocID="{2723DE84-8D86-41AC-86D9-1FD19496B54C}" presName="accent_1" presStyleCnt="0"/>
      <dgm:spPr/>
    </dgm:pt>
    <dgm:pt modelId="{A7E4A704-E21F-4900-B228-A271CA504E17}" type="pres">
      <dgm:prSet presAssocID="{2723DE84-8D86-41AC-86D9-1FD19496B54C}" presName="accentRepeatNode" presStyleLbl="solidFgAcc1" presStyleIdx="0" presStyleCnt="3"/>
      <dgm:spPr>
        <a:ln>
          <a:solidFill>
            <a:srgbClr val="C00000"/>
          </a:solidFill>
        </a:ln>
      </dgm:spPr>
    </dgm:pt>
    <dgm:pt modelId="{29C45BDC-CCB3-443C-91EF-AFC24DB762F9}" type="pres">
      <dgm:prSet presAssocID="{30EAA66B-4D5C-4627-B652-CB8EF4CF2A0D}" presName="text_2" presStyleLbl="node1" presStyleIdx="1" presStyleCnt="3">
        <dgm:presLayoutVars>
          <dgm:bulletEnabled val="1"/>
        </dgm:presLayoutVars>
      </dgm:prSet>
      <dgm:spPr/>
    </dgm:pt>
    <dgm:pt modelId="{9EFA092C-E884-4265-85CC-6C85526E8BD1}" type="pres">
      <dgm:prSet presAssocID="{30EAA66B-4D5C-4627-B652-CB8EF4CF2A0D}" presName="accent_2" presStyleCnt="0"/>
      <dgm:spPr/>
    </dgm:pt>
    <dgm:pt modelId="{8897F731-FA6A-4029-9392-8B757732F7C5}" type="pres">
      <dgm:prSet presAssocID="{30EAA66B-4D5C-4627-B652-CB8EF4CF2A0D}" presName="accentRepeatNode" presStyleLbl="solidFgAcc1" presStyleIdx="1" presStyleCnt="3"/>
      <dgm:spPr>
        <a:ln>
          <a:solidFill>
            <a:srgbClr val="C00000"/>
          </a:solidFill>
        </a:ln>
      </dgm:spPr>
    </dgm:pt>
    <dgm:pt modelId="{2467DD08-70C9-4F97-959F-D9FC24C49237}" type="pres">
      <dgm:prSet presAssocID="{75C4B7C0-CF3A-404D-8E2C-E151F4A96CD4}" presName="text_3" presStyleLbl="node1" presStyleIdx="2" presStyleCnt="3">
        <dgm:presLayoutVars>
          <dgm:bulletEnabled val="1"/>
        </dgm:presLayoutVars>
      </dgm:prSet>
      <dgm:spPr/>
    </dgm:pt>
    <dgm:pt modelId="{92A3A9DB-C6AE-41B8-AC80-526D32DB1BC0}" type="pres">
      <dgm:prSet presAssocID="{75C4B7C0-CF3A-404D-8E2C-E151F4A96CD4}" presName="accent_3" presStyleCnt="0"/>
      <dgm:spPr/>
    </dgm:pt>
    <dgm:pt modelId="{87FFC883-ECFB-41D0-A866-52D376DFFABB}" type="pres">
      <dgm:prSet presAssocID="{75C4B7C0-CF3A-404D-8E2C-E151F4A96CD4}" presName="accentRepeatNode" presStyleLbl="solidFgAcc1" presStyleIdx="2" presStyleCnt="3"/>
      <dgm:spPr>
        <a:ln>
          <a:solidFill>
            <a:srgbClr val="C00000"/>
          </a:solidFill>
        </a:ln>
      </dgm:spPr>
    </dgm:pt>
  </dgm:ptLst>
  <dgm:cxnLst>
    <dgm:cxn modelId="{C0F8472B-FA4C-4821-8342-37D721E595AA}" type="presOf" srcId="{75C4B7C0-CF3A-404D-8E2C-E151F4A96CD4}" destId="{2467DD08-70C9-4F97-959F-D9FC24C49237}" srcOrd="0" destOrd="0" presId="urn:microsoft.com/office/officeart/2008/layout/VerticalCurvedList"/>
    <dgm:cxn modelId="{5717278C-3D66-4500-B776-E3727AD43160}" srcId="{8AD327A4-47EE-438B-8A18-3BA9D795F3F5}" destId="{2723DE84-8D86-41AC-86D9-1FD19496B54C}" srcOrd="0" destOrd="0" parTransId="{6709F3C0-63BE-4903-9ECB-86154059B15A}" sibTransId="{1DB907C0-D647-4CE4-8BB2-D0163EE8F930}"/>
    <dgm:cxn modelId="{632BF0A2-88E9-49E4-AB4C-BE6F45B3B697}" srcId="{8AD327A4-47EE-438B-8A18-3BA9D795F3F5}" destId="{75C4B7C0-CF3A-404D-8E2C-E151F4A96CD4}" srcOrd="2" destOrd="0" parTransId="{62432C87-6D25-4AB2-81C8-079398C386A1}" sibTransId="{F2B43526-C39B-4089-8BB7-E7C14B5A7F85}"/>
    <dgm:cxn modelId="{59041BB2-04BC-457A-9B2C-769519637FC3}" srcId="{8AD327A4-47EE-438B-8A18-3BA9D795F3F5}" destId="{30EAA66B-4D5C-4627-B652-CB8EF4CF2A0D}" srcOrd="1" destOrd="0" parTransId="{97400B4D-CE94-4ABE-A8DB-2B768D0605B0}" sibTransId="{5C924C62-F936-4A6F-97D8-BF4B82C280FE}"/>
    <dgm:cxn modelId="{9FA949F7-4237-474A-B233-9F25E4756D73}" type="presOf" srcId="{2723DE84-8D86-41AC-86D9-1FD19496B54C}" destId="{368C7101-6ACA-4251-8AFC-1708DD536443}" srcOrd="0" destOrd="0" presId="urn:microsoft.com/office/officeart/2008/layout/VerticalCurvedList"/>
    <dgm:cxn modelId="{DC13CCFA-674D-49F5-8A27-C098CB7D8626}" type="presOf" srcId="{8AD327A4-47EE-438B-8A18-3BA9D795F3F5}" destId="{67C24A37-B544-4AC7-AD65-1DE8CB113610}" srcOrd="0" destOrd="0" presId="urn:microsoft.com/office/officeart/2008/layout/VerticalCurvedList"/>
    <dgm:cxn modelId="{21568CFB-3269-497A-A854-34CA5769BDEE}" type="presOf" srcId="{30EAA66B-4D5C-4627-B652-CB8EF4CF2A0D}" destId="{29C45BDC-CCB3-443C-91EF-AFC24DB762F9}" srcOrd="0" destOrd="0" presId="urn:microsoft.com/office/officeart/2008/layout/VerticalCurvedList"/>
    <dgm:cxn modelId="{0C22DCFD-189B-482A-95E9-B1E726B6E111}" type="presOf" srcId="{1DB907C0-D647-4CE4-8BB2-D0163EE8F930}" destId="{5350B598-0DC8-45D0-8885-077E4BC422B2}" srcOrd="0" destOrd="0" presId="urn:microsoft.com/office/officeart/2008/layout/VerticalCurvedList"/>
    <dgm:cxn modelId="{5BFAD51F-71E1-4EF3-A19A-4BE17D74F79C}" type="presParOf" srcId="{67C24A37-B544-4AC7-AD65-1DE8CB113610}" destId="{DE52BDC9-EDB4-426B-A235-DCE917B1DD0D}" srcOrd="0" destOrd="0" presId="urn:microsoft.com/office/officeart/2008/layout/VerticalCurvedList"/>
    <dgm:cxn modelId="{3BEE5DF1-73BE-4FB8-A234-C622D8BA28D7}" type="presParOf" srcId="{DE52BDC9-EDB4-426B-A235-DCE917B1DD0D}" destId="{C8F2C419-2B6F-45CB-A32C-9C2D545270AB}" srcOrd="0" destOrd="0" presId="urn:microsoft.com/office/officeart/2008/layout/VerticalCurvedList"/>
    <dgm:cxn modelId="{DFD27867-EC48-448F-85A6-41034FC41E51}" type="presParOf" srcId="{C8F2C419-2B6F-45CB-A32C-9C2D545270AB}" destId="{F6766A00-8588-4135-90EB-3CAFCFE2F352}" srcOrd="0" destOrd="0" presId="urn:microsoft.com/office/officeart/2008/layout/VerticalCurvedList"/>
    <dgm:cxn modelId="{48877ADA-61DD-4800-B47B-9E3CD1A2A587}" type="presParOf" srcId="{C8F2C419-2B6F-45CB-A32C-9C2D545270AB}" destId="{5350B598-0DC8-45D0-8885-077E4BC422B2}" srcOrd="1" destOrd="0" presId="urn:microsoft.com/office/officeart/2008/layout/VerticalCurvedList"/>
    <dgm:cxn modelId="{2AE05B6F-02C8-4770-8D78-6713DA280427}" type="presParOf" srcId="{C8F2C419-2B6F-45CB-A32C-9C2D545270AB}" destId="{12D16979-2590-47A1-A1E3-648275AB81FB}" srcOrd="2" destOrd="0" presId="urn:microsoft.com/office/officeart/2008/layout/VerticalCurvedList"/>
    <dgm:cxn modelId="{A7A9EFD3-D316-4293-8C5B-9E0A61931DA7}" type="presParOf" srcId="{C8F2C419-2B6F-45CB-A32C-9C2D545270AB}" destId="{4916FDA9-10F5-4C55-ABCB-48ADC0903C8E}" srcOrd="3" destOrd="0" presId="urn:microsoft.com/office/officeart/2008/layout/VerticalCurvedList"/>
    <dgm:cxn modelId="{D045D8FE-DDBC-4DF9-A08E-F40A9EFB0624}" type="presParOf" srcId="{DE52BDC9-EDB4-426B-A235-DCE917B1DD0D}" destId="{368C7101-6ACA-4251-8AFC-1708DD536443}" srcOrd="1" destOrd="0" presId="urn:microsoft.com/office/officeart/2008/layout/VerticalCurvedList"/>
    <dgm:cxn modelId="{741532F7-7164-4B03-8A6F-9A4984C40FF0}" type="presParOf" srcId="{DE52BDC9-EDB4-426B-A235-DCE917B1DD0D}" destId="{7A51318C-CCEA-4676-8B54-133FC98D3303}" srcOrd="2" destOrd="0" presId="urn:microsoft.com/office/officeart/2008/layout/VerticalCurvedList"/>
    <dgm:cxn modelId="{078FF969-29D2-49B7-B10A-33ECA1765EE1}" type="presParOf" srcId="{7A51318C-CCEA-4676-8B54-133FC98D3303}" destId="{A7E4A704-E21F-4900-B228-A271CA504E17}" srcOrd="0" destOrd="0" presId="urn:microsoft.com/office/officeart/2008/layout/VerticalCurvedList"/>
    <dgm:cxn modelId="{2C651DF5-86AD-4B36-BE96-6F80BF8F8E87}" type="presParOf" srcId="{DE52BDC9-EDB4-426B-A235-DCE917B1DD0D}" destId="{29C45BDC-CCB3-443C-91EF-AFC24DB762F9}" srcOrd="3" destOrd="0" presId="urn:microsoft.com/office/officeart/2008/layout/VerticalCurvedList"/>
    <dgm:cxn modelId="{4EEC025A-560A-4BD7-B2F1-F84F6D6A69CB}" type="presParOf" srcId="{DE52BDC9-EDB4-426B-A235-DCE917B1DD0D}" destId="{9EFA092C-E884-4265-85CC-6C85526E8BD1}" srcOrd="4" destOrd="0" presId="urn:microsoft.com/office/officeart/2008/layout/VerticalCurvedList"/>
    <dgm:cxn modelId="{8853A8C1-7C48-4612-A96F-06905D2A907D}" type="presParOf" srcId="{9EFA092C-E884-4265-85CC-6C85526E8BD1}" destId="{8897F731-FA6A-4029-9392-8B757732F7C5}" srcOrd="0" destOrd="0" presId="urn:microsoft.com/office/officeart/2008/layout/VerticalCurvedList"/>
    <dgm:cxn modelId="{34364B39-977E-46AB-9E89-3469F8E6EA65}" type="presParOf" srcId="{DE52BDC9-EDB4-426B-A235-DCE917B1DD0D}" destId="{2467DD08-70C9-4F97-959F-D9FC24C49237}" srcOrd="5" destOrd="0" presId="urn:microsoft.com/office/officeart/2008/layout/VerticalCurvedList"/>
    <dgm:cxn modelId="{EE7690B9-015B-4183-AD04-80C9515A35C1}" type="presParOf" srcId="{DE52BDC9-EDB4-426B-A235-DCE917B1DD0D}" destId="{92A3A9DB-C6AE-41B8-AC80-526D32DB1BC0}" srcOrd="6" destOrd="0" presId="urn:microsoft.com/office/officeart/2008/layout/VerticalCurvedList"/>
    <dgm:cxn modelId="{F5A5102D-02E3-42F0-A003-C93D64E3E153}" type="presParOf" srcId="{92A3A9DB-C6AE-41B8-AC80-526D32DB1BC0}" destId="{87FFC883-ECFB-41D0-A866-52D376DFFA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0B598-0DC8-45D0-8885-077E4BC422B2}">
      <dsp:nvSpPr>
        <dsp:cNvPr id="0" name=""/>
        <dsp:cNvSpPr/>
      </dsp:nvSpPr>
      <dsp:spPr>
        <a:xfrm>
          <a:off x="-2663189" y="-410822"/>
          <a:ext cx="3178753" cy="3178753"/>
        </a:xfrm>
        <a:prstGeom prst="blockArc">
          <a:avLst>
            <a:gd name="adj1" fmla="val 18900000"/>
            <a:gd name="adj2" fmla="val 2700000"/>
            <a:gd name="adj3" fmla="val 680"/>
          </a:avLst>
        </a:pr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C7101-6ACA-4251-8AFC-1708DD536443}">
      <dsp:nvSpPr>
        <dsp:cNvPr id="0" name=""/>
        <dsp:cNvSpPr/>
      </dsp:nvSpPr>
      <dsp:spPr>
        <a:xfrm>
          <a:off x="331466" y="235710"/>
          <a:ext cx="5677918" cy="471421"/>
        </a:xfrm>
        <a:prstGeom prst="rect">
          <a:avLst/>
        </a:prstGeom>
        <a:solidFill>
          <a:srgbClr val="FBE5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9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Understand their effects and roles in ecosystems</a:t>
          </a:r>
          <a:endParaRPr lang="fr-FR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466" y="235710"/>
        <a:ext cx="5677918" cy="471421"/>
      </dsp:txXfrm>
    </dsp:sp>
    <dsp:sp modelId="{A7E4A704-E21F-4900-B228-A271CA504E17}">
      <dsp:nvSpPr>
        <dsp:cNvPr id="0" name=""/>
        <dsp:cNvSpPr/>
      </dsp:nvSpPr>
      <dsp:spPr>
        <a:xfrm>
          <a:off x="36828" y="176783"/>
          <a:ext cx="589277" cy="58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45BDC-CCB3-443C-91EF-AFC24DB762F9}">
      <dsp:nvSpPr>
        <dsp:cNvPr id="0" name=""/>
        <dsp:cNvSpPr/>
      </dsp:nvSpPr>
      <dsp:spPr>
        <a:xfrm>
          <a:off x="502828" y="942843"/>
          <a:ext cx="5506556" cy="471421"/>
        </a:xfrm>
        <a:prstGeom prst="rect">
          <a:avLst/>
        </a:prstGeom>
        <a:solidFill>
          <a:srgbClr val="FBE5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9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Understand their role in dispersal of pathogenic species</a:t>
          </a:r>
          <a:endParaRPr lang="fr-FR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828" y="942843"/>
        <a:ext cx="5506556" cy="471421"/>
      </dsp:txXfrm>
    </dsp:sp>
    <dsp:sp modelId="{8897F731-FA6A-4029-9392-8B757732F7C5}">
      <dsp:nvSpPr>
        <dsp:cNvPr id="0" name=""/>
        <dsp:cNvSpPr/>
      </dsp:nvSpPr>
      <dsp:spPr>
        <a:xfrm>
          <a:off x="208189" y="883915"/>
          <a:ext cx="589277" cy="58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7DD08-70C9-4F97-959F-D9FC24C49237}">
      <dsp:nvSpPr>
        <dsp:cNvPr id="0" name=""/>
        <dsp:cNvSpPr/>
      </dsp:nvSpPr>
      <dsp:spPr>
        <a:xfrm>
          <a:off x="331466" y="1649975"/>
          <a:ext cx="5677918" cy="471421"/>
        </a:xfrm>
        <a:prstGeom prst="rect">
          <a:avLst/>
        </a:prstGeom>
        <a:solidFill>
          <a:srgbClr val="FBE5D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9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Study potential candidates for plastic degradation</a:t>
          </a:r>
          <a:endParaRPr lang="fr-FR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466" y="1649975"/>
        <a:ext cx="5677918" cy="471421"/>
      </dsp:txXfrm>
    </dsp:sp>
    <dsp:sp modelId="{87FFC883-ECFB-41D0-A866-52D376DFFABB}">
      <dsp:nvSpPr>
        <dsp:cNvPr id="0" name=""/>
        <dsp:cNvSpPr/>
      </dsp:nvSpPr>
      <dsp:spPr>
        <a:xfrm>
          <a:off x="36828" y="1591047"/>
          <a:ext cx="589277" cy="5892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86FED-3AF4-43B1-8711-6923E7EC7B3C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71600-1100-47D0-B261-1B7C68F721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351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F2AE2-0BF0-496F-8826-EF2D3E5B8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632D6F-B91C-42AF-AF1D-57752217C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537FE2-8165-4E0F-9BA3-2AE3ED6C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1299A7-8CF9-427F-A63F-5FE83ADC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0CCEEA-8326-495F-B47A-B50CAED7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2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6A224-61A8-44BE-8847-59D6F3BF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BD0450-EC6D-47C9-8DB8-2ABB98996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BF1CA6-40D4-451F-A218-BE303CAB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64B3BA-6D42-4EA3-9A2E-428050A8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85234-77A3-4F15-B5BB-2D3F02C1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63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F579A8-F6BD-402D-BC4F-E72E51FB3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332C42-7C88-479A-90B1-D651E2A93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3AC3D-94DF-46B5-8C4D-264FCD43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E786E7-7944-46E0-AAA7-A3F0FE9F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D1293-DD1A-4B9F-A0C8-24E25F59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26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8BC9C-CCC1-4A5C-9E0B-22BFFFAF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3598E1-D159-481E-AA0F-C106C367A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77C88-3DB7-49CC-BACB-567B1ECE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6E00AB-5331-47D1-9AAB-85757D96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8995BC-40CC-4303-B2D5-5245AB10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10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BFF07-9D67-4E7D-BFFF-80297384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8BDD42-444A-4C5D-8534-CF9D92BA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64641-A2BA-4A5C-BFDF-C528E80F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5E34CD-2AFD-4BD5-98A7-D8F00D53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C687FE-06E7-4CA9-BBC3-1D003B30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23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FBEC-FFB0-4716-8CD3-F932C681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66473-A0D7-4B92-ACD4-FD6881525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4F4E6F-170B-48D2-A4F3-68B65C3DC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724269-3157-4330-B0C7-C30843A3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1C815A-488F-40B6-A844-CE69809A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F72765-C7BF-4BAB-B3F1-3243FE75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38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13CCA-7DA7-4729-B70C-92F149DF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C0DAEE-B6CB-49EF-8BF0-81BC16A23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B77B45-4E2A-4815-8493-71862BE13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4241E1-B202-4146-B2D1-22BA3ED91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51A31C-CF5B-4131-96F2-027FB92D7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D33D19-D9DA-4C2C-9762-823440C1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A8EC46-C4BD-4819-A5FD-5A826893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A05301-54A6-4000-87B4-88030F4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77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13C92-5CAE-4247-901C-125C376B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9212-476D-400A-88CA-AA92EC91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C85C6F-54F5-4D7E-AA42-4892944B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A9A9C0-B00A-4E2C-B476-664A184A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7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97AA7D-F402-48F3-8B61-5067A106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B88F9E-AF51-48BB-A509-11CBB092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90DFB-68FC-4637-AF2E-33E04E61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56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46F50-F25D-48DD-8735-4962CAA9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2595D-5EC7-4BDE-A868-20CC546A1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E491C0-17A9-4FB9-BB84-FAB19B54E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F354E5-2609-4835-AEAF-9D0B5BC13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15D13C-1B24-49FA-8F45-4CEBE57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942677-F152-48B0-A6A3-E146B8AE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44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47AA9-1406-4D68-AD57-AE8D5D1F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58AC0EB-9BCC-43B8-A9D4-1408896C7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F612FF-5940-4B56-82C9-47540D8F0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BBD5C9-6D28-4C8A-8874-006A30E1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DE6B1E-4055-4B6A-9F2C-80A7E4F4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F1588D-0989-4945-9E06-D73C9D52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65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9E344C-44B0-405A-BCB8-C824C2EF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4AD518-6253-4A86-BF4D-36C7F6646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7FE0C4-3399-40A5-9A86-9E9A18954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298C3-47C5-47A8-99B1-D17D4D7CF483}" type="datetimeFigureOut">
              <a:rPr lang="fr-FR" smtClean="0"/>
              <a:t>08/10/2019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C32B90-C45F-4F1C-92E3-1DD39923F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FB3E8-7B82-4659-B7F3-1449C285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4F045-B37A-489C-A2DA-B0EE0D4C39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14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tif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5D84619E-8B95-476F-BF68-E932E6CAF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917" y="1517930"/>
            <a:ext cx="7347910" cy="1939430"/>
          </a:xfrm>
        </p:spPr>
        <p:txBody>
          <a:bodyPr>
            <a:normAutofit/>
          </a:bodyPr>
          <a:lstStyle/>
          <a:p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key player for the low-density polyethylene degradation</a:t>
            </a:r>
            <a:b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Résultat de recherche d'images pour &quot;logo umons&quot;">
            <a:extLst>
              <a:ext uri="{FF2B5EF4-FFF2-40B4-BE49-F238E27FC236}">
                <a16:creationId xmlns:a16="http://schemas.microsoft.com/office/drawing/2014/main" id="{25965962-2A7A-4F98-9F61-044555ED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05" y="5920685"/>
            <a:ext cx="1776925" cy="6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65E24-68A9-4F37-AFBD-3D131477B192}"/>
              </a:ext>
            </a:extLst>
          </p:cNvPr>
          <p:cNvSpPr/>
          <p:nvPr/>
        </p:nvSpPr>
        <p:spPr>
          <a:xfrm>
            <a:off x="4780829" y="4289834"/>
            <a:ext cx="184731" cy="265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endParaRPr lang="fr-FR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9EFD9A2-9361-4FF6-B43D-1944C99F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27" y="5612495"/>
            <a:ext cx="2388275" cy="10195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4" b="35253"/>
          <a:stretch/>
        </p:blipFill>
        <p:spPr>
          <a:xfrm rot="16200000">
            <a:off x="-2432648" y="2432650"/>
            <a:ext cx="6857999" cy="1992702"/>
          </a:xfrm>
          <a:prstGeom prst="rect">
            <a:avLst/>
          </a:prstGeom>
        </p:spPr>
      </p:pic>
      <p:pic>
        <p:nvPicPr>
          <p:cNvPr id="19" name="Picture 2" descr="RÃ©sultat de recherche d'images pour &quot;FNRS&quot;">
            <a:extLst>
              <a:ext uri="{FF2B5EF4-FFF2-40B4-BE49-F238E27FC236}">
                <a16:creationId xmlns:a16="http://schemas.microsoft.com/office/drawing/2014/main" id="{9D009998-D156-4D41-81BF-801E0FE0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93" y="5856953"/>
            <a:ext cx="1095145" cy="6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Ã©sultat de recherche d'images pour &quot;GCNPM&quot;">
            <a:extLst>
              <a:ext uri="{FF2B5EF4-FFF2-40B4-BE49-F238E27FC236}">
                <a16:creationId xmlns:a16="http://schemas.microsoft.com/office/drawing/2014/main" id="{559A7E08-4E34-4CC8-9AD5-A511ABDE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822" y="5108008"/>
            <a:ext cx="1299705" cy="15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79BAB61-74AA-4331-86C6-5E02D9A9AB65}"/>
              </a:ext>
            </a:extLst>
          </p:cNvPr>
          <p:cNvSpPr txBox="1"/>
          <p:nvPr/>
        </p:nvSpPr>
        <p:spPr>
          <a:xfrm>
            <a:off x="4965560" y="4034685"/>
            <a:ext cx="481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 Delacuvellerie </a:t>
            </a:r>
          </a:p>
          <a:p>
            <a:pPr algn="ctr"/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Proteomics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b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Mons (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F736678-5E8C-43E8-AB5C-BE745EB7B958}"/>
              </a:ext>
            </a:extLst>
          </p:cNvPr>
          <p:cNvCxnSpPr>
            <a:cxnSpLocks/>
          </p:cNvCxnSpPr>
          <p:nvPr/>
        </p:nvCxnSpPr>
        <p:spPr>
          <a:xfrm>
            <a:off x="2571750" y="1362075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91F5A3E-E527-4DA2-88E4-1C34D5412CF4}"/>
              </a:ext>
            </a:extLst>
          </p:cNvPr>
          <p:cNvCxnSpPr>
            <a:cxnSpLocks/>
          </p:cNvCxnSpPr>
          <p:nvPr/>
        </p:nvCxnSpPr>
        <p:spPr>
          <a:xfrm>
            <a:off x="2560072" y="3469978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79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 descr="RÃ©sultat de recherche d'images pour &quot;ldpe structure&quot;">
            <a:extLst>
              <a:ext uri="{FF2B5EF4-FFF2-40B4-BE49-F238E27FC236}">
                <a16:creationId xmlns:a16="http://schemas.microsoft.com/office/drawing/2014/main" id="{06BE11E6-AEA1-4042-8C9A-243866D8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63" y="5233748"/>
            <a:ext cx="1404365" cy="13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F9E982-3917-4D12-A8A4-2EABE79EA4E3}"/>
              </a:ext>
            </a:extLst>
          </p:cNvPr>
          <p:cNvSpPr txBox="1"/>
          <p:nvPr/>
        </p:nvSpPr>
        <p:spPr>
          <a:xfrm>
            <a:off x="7219103" y="4250005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Hexadecane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E320B9-CC6A-4AD8-9D05-F7D3419EEF85}"/>
              </a:ext>
            </a:extLst>
          </p:cNvPr>
          <p:cNvSpPr txBox="1"/>
          <p:nvPr/>
        </p:nvSpPr>
        <p:spPr>
          <a:xfrm>
            <a:off x="7422634" y="5730439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LDPE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1D8A40-1DD5-4EAF-9C96-F20A50F704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-1522" r="14405" b="15672"/>
          <a:stretch/>
        </p:blipFill>
        <p:spPr>
          <a:xfrm>
            <a:off x="6621851" y="1663224"/>
            <a:ext cx="1678309" cy="20948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00BB8C-AF54-4134-B720-34074964054E}"/>
              </a:ext>
            </a:extLst>
          </p:cNvPr>
          <p:cNvSpPr/>
          <p:nvPr/>
        </p:nvSpPr>
        <p:spPr>
          <a:xfrm>
            <a:off x="6869318" y="2792069"/>
            <a:ext cx="1183374" cy="435388"/>
          </a:xfrm>
          <a:prstGeom prst="rect">
            <a:avLst/>
          </a:prstGeom>
          <a:noFill/>
          <a:ln w="38100">
            <a:solidFill>
              <a:srgbClr val="A90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01155F-3E7E-4F45-892C-D33D28B2F0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8" t="52621" r="24207" b="18131"/>
          <a:stretch/>
        </p:blipFill>
        <p:spPr>
          <a:xfrm>
            <a:off x="8756171" y="1676971"/>
            <a:ext cx="2993004" cy="190741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3CE04FF-E85A-480F-916E-3855468DA8EC}"/>
              </a:ext>
            </a:extLst>
          </p:cNvPr>
          <p:cNvCxnSpPr>
            <a:cxnSpLocks/>
          </p:cNvCxnSpPr>
          <p:nvPr/>
        </p:nvCxnSpPr>
        <p:spPr>
          <a:xfrm flipV="1">
            <a:off x="8052692" y="1676971"/>
            <a:ext cx="667772" cy="1115098"/>
          </a:xfrm>
          <a:prstGeom prst="line">
            <a:avLst/>
          </a:prstGeom>
          <a:ln w="28575">
            <a:solidFill>
              <a:srgbClr val="A9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0B7C3-C269-4948-8F24-2C2AC63A8D7C}"/>
              </a:ext>
            </a:extLst>
          </p:cNvPr>
          <p:cNvSpPr/>
          <p:nvPr/>
        </p:nvSpPr>
        <p:spPr>
          <a:xfrm>
            <a:off x="8741930" y="1676971"/>
            <a:ext cx="3015871" cy="1913894"/>
          </a:xfrm>
          <a:prstGeom prst="rect">
            <a:avLst/>
          </a:prstGeom>
          <a:noFill/>
          <a:ln w="38100">
            <a:solidFill>
              <a:srgbClr val="A90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EE509E9-7D52-418B-BD51-479B0842F274}"/>
              </a:ext>
            </a:extLst>
          </p:cNvPr>
          <p:cNvCxnSpPr>
            <a:cxnSpLocks/>
          </p:cNvCxnSpPr>
          <p:nvPr/>
        </p:nvCxnSpPr>
        <p:spPr>
          <a:xfrm>
            <a:off x="8052692" y="3227457"/>
            <a:ext cx="670576" cy="356929"/>
          </a:xfrm>
          <a:prstGeom prst="line">
            <a:avLst/>
          </a:prstGeom>
          <a:ln w="28575">
            <a:solidFill>
              <a:srgbClr val="A9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RÃ©sultat de recherche d'images pour &quot;hexadÃ©cane structure&quot;">
            <a:extLst>
              <a:ext uri="{FF2B5EF4-FFF2-40B4-BE49-F238E27FC236}">
                <a16:creationId xmlns:a16="http://schemas.microsoft.com/office/drawing/2014/main" id="{AE7DBC9D-BC81-4453-8095-D7CDC0C2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838" y="3870410"/>
            <a:ext cx="2159987" cy="12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24C3E2-D688-4DE3-8F7B-2B446C9F15B7}"/>
              </a:ext>
            </a:extLst>
          </p:cNvPr>
          <p:cNvSpPr/>
          <p:nvPr/>
        </p:nvSpPr>
        <p:spPr>
          <a:xfrm>
            <a:off x="4420794" y="99863"/>
            <a:ext cx="52109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endParaRPr lang="fr-FR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56147E9-8CD6-4F84-9C26-262FCA1F8F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628"/>
          <a:stretch/>
        </p:blipFill>
        <p:spPr>
          <a:xfrm>
            <a:off x="1791669" y="1207701"/>
            <a:ext cx="4318733" cy="10905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EFE561A-0DD6-42AE-90AD-0C5C6A3E50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2" t="9588" r="2203" b="3837"/>
          <a:stretch/>
        </p:blipFill>
        <p:spPr>
          <a:xfrm>
            <a:off x="1736790" y="2336139"/>
            <a:ext cx="4435477" cy="172971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186C21-4899-4A83-9754-54AD3883E2C0}"/>
              </a:ext>
            </a:extLst>
          </p:cNvPr>
          <p:cNvSpPr/>
          <p:nvPr/>
        </p:nvSpPr>
        <p:spPr>
          <a:xfrm>
            <a:off x="1848539" y="1276713"/>
            <a:ext cx="170042" cy="100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289AA70-9598-40B7-B812-9729B7A45E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3636"/>
          <a:stretch/>
        </p:blipFill>
        <p:spPr>
          <a:xfrm>
            <a:off x="1847107" y="589670"/>
            <a:ext cx="4318733" cy="5387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C3222E-63F5-428A-B363-8DE38927BE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499"/>
          <a:stretch/>
        </p:blipFill>
        <p:spPr>
          <a:xfrm>
            <a:off x="1825324" y="4114807"/>
            <a:ext cx="4312797" cy="10752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7B7042-1A18-4F4D-9A4F-4E1C97DB4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1669" y="4949647"/>
            <a:ext cx="4497710" cy="19001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63D65-E4CF-4D51-9D73-E726FA0E7277}"/>
              </a:ext>
            </a:extLst>
          </p:cNvPr>
          <p:cNvSpPr/>
          <p:nvPr/>
        </p:nvSpPr>
        <p:spPr>
          <a:xfrm>
            <a:off x="1736790" y="669395"/>
            <a:ext cx="4429050" cy="18063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832FCA-D36E-4C03-A5BF-109EB8564784}"/>
              </a:ext>
            </a:extLst>
          </p:cNvPr>
          <p:cNvSpPr/>
          <p:nvPr/>
        </p:nvSpPr>
        <p:spPr>
          <a:xfrm>
            <a:off x="1736790" y="2527545"/>
            <a:ext cx="4429051" cy="1542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9A8A01-892A-4019-BF18-7FC98A3A55FA}"/>
              </a:ext>
            </a:extLst>
          </p:cNvPr>
          <p:cNvSpPr/>
          <p:nvPr/>
        </p:nvSpPr>
        <p:spPr>
          <a:xfrm>
            <a:off x="1736789" y="4129740"/>
            <a:ext cx="4430649" cy="8457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8F599A-25F1-47DF-A160-1EE82207A7C6}"/>
              </a:ext>
            </a:extLst>
          </p:cNvPr>
          <p:cNvSpPr/>
          <p:nvPr/>
        </p:nvSpPr>
        <p:spPr>
          <a:xfrm>
            <a:off x="1736789" y="5018267"/>
            <a:ext cx="4421147" cy="1773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4D07D6C-2EBD-4017-9E46-C1B1B8772104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68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93354B6-CBC5-43C6-B867-BF3425754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44" t="11776" b="50000"/>
          <a:stretch/>
        </p:blipFill>
        <p:spPr>
          <a:xfrm>
            <a:off x="3452952" y="1686089"/>
            <a:ext cx="875802" cy="94604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538D2A-3801-49A9-AC49-7C456C514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" r="204" b="13172"/>
          <a:stretch/>
        </p:blipFill>
        <p:spPr>
          <a:xfrm>
            <a:off x="7298390" y="3917190"/>
            <a:ext cx="3451164" cy="237055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D605206-FFF1-418D-80C1-B90B36336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89"/>
          <a:stretch/>
        </p:blipFill>
        <p:spPr>
          <a:xfrm>
            <a:off x="2629018" y="1016117"/>
            <a:ext cx="4067790" cy="346654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48716CB-AE8F-4341-BFCC-E4E38BFCB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1" t="46772" r="31834" b="27245"/>
          <a:stretch/>
        </p:blipFill>
        <p:spPr>
          <a:xfrm>
            <a:off x="7546740" y="1198518"/>
            <a:ext cx="1315307" cy="235835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0F9BC12-D571-4434-AF8E-4FCDF04344A9}"/>
              </a:ext>
            </a:extLst>
          </p:cNvPr>
          <p:cNvSpPr txBox="1"/>
          <p:nvPr/>
        </p:nvSpPr>
        <p:spPr>
          <a:xfrm>
            <a:off x="4328754" y="857130"/>
            <a:ext cx="1533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Hexadecane</a:t>
            </a:r>
            <a:endParaRPr lang="fr-FR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7FE0EF-9D94-42EE-96A3-C8BF36C793BD}"/>
              </a:ext>
            </a:extLst>
          </p:cNvPr>
          <p:cNvSpPr/>
          <p:nvPr/>
        </p:nvSpPr>
        <p:spPr>
          <a:xfrm>
            <a:off x="3620694" y="112060"/>
            <a:ext cx="6518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 formation by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endParaRPr lang="fr-FR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2E812DD-0636-494A-972D-779D9BBCD90D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53832AB-4568-4081-A84B-AB560632389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8" t="25838" r="23313" b="29453"/>
          <a:stretch/>
        </p:blipFill>
        <p:spPr bwMode="auto">
          <a:xfrm rot="5400000">
            <a:off x="8588316" y="1713942"/>
            <a:ext cx="2370556" cy="1315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E584F2-7598-4572-B27C-69F0081F7789}"/>
              </a:ext>
            </a:extLst>
          </p:cNvPr>
          <p:cNvSpPr txBox="1"/>
          <p:nvPr/>
        </p:nvSpPr>
        <p:spPr>
          <a:xfrm>
            <a:off x="7919057" y="3583143"/>
            <a:ext cx="968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LDPE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F6AEA1-8F1E-411F-801B-7A27EDCEEFAE}"/>
              </a:ext>
            </a:extLst>
          </p:cNvPr>
          <p:cNvSpPr txBox="1"/>
          <p:nvPr/>
        </p:nvSpPr>
        <p:spPr>
          <a:xfrm>
            <a:off x="9646676" y="3566398"/>
            <a:ext cx="968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8B7D97-CC0B-43C0-8C62-1C7276CAC25C}"/>
              </a:ext>
            </a:extLst>
          </p:cNvPr>
          <p:cNvSpPr txBox="1"/>
          <p:nvPr/>
        </p:nvSpPr>
        <p:spPr>
          <a:xfrm>
            <a:off x="8891439" y="6263461"/>
            <a:ext cx="968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LDPE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A5504181-E95D-4610-A88F-51F92C5DC3E0}"/>
              </a:ext>
            </a:extLst>
          </p:cNvPr>
          <p:cNvSpPr/>
          <p:nvPr/>
        </p:nvSpPr>
        <p:spPr>
          <a:xfrm>
            <a:off x="2723547" y="5231247"/>
            <a:ext cx="592822" cy="221796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20A93A-B690-480E-810C-55D58455FC76}"/>
              </a:ext>
            </a:extLst>
          </p:cNvPr>
          <p:cNvSpPr txBox="1"/>
          <p:nvPr/>
        </p:nvSpPr>
        <p:spPr>
          <a:xfrm>
            <a:off x="3533405" y="4972813"/>
            <a:ext cx="3359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clearly displayed a higher affinity for the LDPE (more than 70% of bacteria in biofilm) than the others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9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BBCF65-6E51-4BA4-BC8E-752FFC522D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30" y="798523"/>
            <a:ext cx="9239250" cy="5391115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17CC47-6CB6-4568-A400-7D85C72D0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40" b="69159"/>
          <a:stretch/>
        </p:blipFill>
        <p:spPr>
          <a:xfrm>
            <a:off x="3914537" y="1016669"/>
            <a:ext cx="1168066" cy="5714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99C334-B4D6-43C0-9241-7634692BD289}"/>
              </a:ext>
            </a:extLst>
          </p:cNvPr>
          <p:cNvSpPr/>
          <p:nvPr/>
        </p:nvSpPr>
        <p:spPr>
          <a:xfrm>
            <a:off x="3620694" y="112060"/>
            <a:ext cx="65710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LDPE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endParaRPr lang="fr-FR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020B7-37B5-4268-8218-DD616FBEDA18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3B0819F-2043-4536-9C3F-B8B0A56C38FE}"/>
              </a:ext>
            </a:extLst>
          </p:cNvPr>
          <p:cNvSpPr/>
          <p:nvPr/>
        </p:nvSpPr>
        <p:spPr>
          <a:xfrm>
            <a:off x="2828925" y="1196975"/>
            <a:ext cx="466725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96B6C6-FE02-44B3-8C01-D4D1F00624F1}"/>
              </a:ext>
            </a:extLst>
          </p:cNvPr>
          <p:cNvSpPr/>
          <p:nvPr/>
        </p:nvSpPr>
        <p:spPr>
          <a:xfrm>
            <a:off x="5770790" y="1117600"/>
            <a:ext cx="466725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E508668C-CB19-46CA-ABE9-EE4446723E26}"/>
              </a:ext>
            </a:extLst>
          </p:cNvPr>
          <p:cNvSpPr/>
          <p:nvPr/>
        </p:nvSpPr>
        <p:spPr>
          <a:xfrm>
            <a:off x="3620694" y="6378560"/>
            <a:ext cx="592822" cy="221796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AA8803-217E-4769-A75C-7F940A087281}"/>
              </a:ext>
            </a:extLst>
          </p:cNvPr>
          <p:cNvSpPr txBox="1"/>
          <p:nvPr/>
        </p:nvSpPr>
        <p:spPr>
          <a:xfrm>
            <a:off x="4356339" y="6248400"/>
            <a:ext cx="601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ATR-FTIR spectra revealed the formation of C=O and OOH/OH functional groups resulting from the polymer degradation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EA346-173C-4C76-97B2-3AAB0D9735CE}"/>
              </a:ext>
            </a:extLst>
          </p:cNvPr>
          <p:cNvSpPr/>
          <p:nvPr/>
        </p:nvSpPr>
        <p:spPr>
          <a:xfrm>
            <a:off x="6087669" y="85495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5024F2F-913F-489C-9733-4F9E3744ED97}"/>
              </a:ext>
            </a:extLst>
          </p:cNvPr>
          <p:cNvCxnSpPr>
            <a:cxnSpLocks/>
          </p:cNvCxnSpPr>
          <p:nvPr/>
        </p:nvCxnSpPr>
        <p:spPr>
          <a:xfrm>
            <a:off x="257175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42F54770-E878-4AD6-96B1-D63C02ECB3DE}"/>
              </a:ext>
            </a:extLst>
          </p:cNvPr>
          <p:cNvSpPr txBox="1"/>
          <p:nvPr/>
        </p:nvSpPr>
        <p:spPr>
          <a:xfrm>
            <a:off x="2571750" y="931661"/>
            <a:ext cx="550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LDPE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B0DF3F-2FD0-4978-AF02-A11AB7FCBA9A}"/>
              </a:ext>
            </a:extLst>
          </p:cNvPr>
          <p:cNvSpPr txBox="1"/>
          <p:nvPr/>
        </p:nvSpPr>
        <p:spPr>
          <a:xfrm>
            <a:off x="2571750" y="1331771"/>
            <a:ext cx="550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76E652-2B11-480C-988C-415D364AA22F}"/>
              </a:ext>
            </a:extLst>
          </p:cNvPr>
          <p:cNvSpPr txBox="1"/>
          <p:nvPr/>
        </p:nvSpPr>
        <p:spPr>
          <a:xfrm>
            <a:off x="2566988" y="1731881"/>
            <a:ext cx="717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optimal condition to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LDPE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15B0DE-40A7-43BB-BE2B-29163F564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685" y="4073370"/>
            <a:ext cx="1550643" cy="15506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2611D2-59D7-4074-8AAC-5C2C98176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" t="9829" r="1494"/>
          <a:stretch/>
        </p:blipFill>
        <p:spPr>
          <a:xfrm>
            <a:off x="3765183" y="3012566"/>
            <a:ext cx="7192392" cy="32841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0813D6-8DA1-4C94-9CEE-0A6B0586CE72}"/>
              </a:ext>
            </a:extLst>
          </p:cNvPr>
          <p:cNvSpPr txBox="1"/>
          <p:nvPr/>
        </p:nvSpPr>
        <p:spPr>
          <a:xfrm>
            <a:off x="2566987" y="2076745"/>
            <a:ext cx="763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LDPE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9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ésultat de recherche d'images pour &quot;logo umons&quot;">
            <a:extLst>
              <a:ext uri="{FF2B5EF4-FFF2-40B4-BE49-F238E27FC236}">
                <a16:creationId xmlns:a16="http://schemas.microsoft.com/office/drawing/2014/main" id="{25965962-2A7A-4F98-9F61-044555ED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42" y="776901"/>
            <a:ext cx="1992227" cy="77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EFD9A2-9361-4FF6-B43D-1944C99F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06" y="794510"/>
            <a:ext cx="1776925" cy="75853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4" b="35253"/>
          <a:stretch/>
        </p:blipFill>
        <p:spPr>
          <a:xfrm rot="16200000">
            <a:off x="-2432648" y="2432650"/>
            <a:ext cx="6857999" cy="1992702"/>
          </a:xfrm>
          <a:prstGeom prst="rect">
            <a:avLst/>
          </a:prstGeom>
        </p:spPr>
      </p:pic>
      <p:pic>
        <p:nvPicPr>
          <p:cNvPr id="19" name="Picture 2" descr="RÃ©sultat de recherche d'images pour &quot;FNRS&quot;">
            <a:extLst>
              <a:ext uri="{FF2B5EF4-FFF2-40B4-BE49-F238E27FC236}">
                <a16:creationId xmlns:a16="http://schemas.microsoft.com/office/drawing/2014/main" id="{9D009998-D156-4D41-81BF-801E0FE0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29" y="5876003"/>
            <a:ext cx="1095145" cy="6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7AA6BF-5C2C-427F-80DD-D8DD7C6C3620}"/>
              </a:ext>
            </a:extLst>
          </p:cNvPr>
          <p:cNvSpPr/>
          <p:nvPr/>
        </p:nvSpPr>
        <p:spPr>
          <a:xfrm>
            <a:off x="5525694" y="85495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553751-ACE8-481D-A5D4-EBB3BDAA81DA}"/>
              </a:ext>
            </a:extLst>
          </p:cNvPr>
          <p:cNvSpPr txBox="1"/>
          <p:nvPr/>
        </p:nvSpPr>
        <p:spPr>
          <a:xfrm>
            <a:off x="2858591" y="915600"/>
            <a:ext cx="436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Supervisor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Ruddy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Wattiez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Proteomics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7E930F-08A5-45F7-AE87-7D5EB8949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391" y="1623998"/>
            <a:ext cx="6257925" cy="295513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FF14995-4FAE-4BA0-A817-3E8EC9A9FB14}"/>
              </a:ext>
            </a:extLst>
          </p:cNvPr>
          <p:cNvSpPr txBox="1"/>
          <p:nvPr/>
        </p:nvSpPr>
        <p:spPr>
          <a:xfrm>
            <a:off x="2839541" y="4696798"/>
            <a:ext cx="620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 and Composite Materials Laboratory: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Samira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Benali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F3B50E-6292-45F4-9EDC-08F4B04BB3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96" b="21282"/>
          <a:stretch/>
        </p:blipFill>
        <p:spPr>
          <a:xfrm>
            <a:off x="9185632" y="4583272"/>
            <a:ext cx="1433512" cy="47691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564899B-9337-4324-B8E6-5237B17E0F17}"/>
              </a:ext>
            </a:extLst>
          </p:cNvPr>
          <p:cNvSpPr txBox="1"/>
          <p:nvPr/>
        </p:nvSpPr>
        <p:spPr>
          <a:xfrm>
            <a:off x="2847938" y="5338516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Oceanology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Sylvie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Gobert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Ã©sultat de recherche d'images pour &quot;oceanologie liÃ¨ge&quot;">
            <a:extLst>
              <a:ext uri="{FF2B5EF4-FFF2-40B4-BE49-F238E27FC236}">
                <a16:creationId xmlns:a16="http://schemas.microsoft.com/office/drawing/2014/main" id="{7EBC979F-6DEE-4DD2-90A4-BE8FEF82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4" y="5338516"/>
            <a:ext cx="1742787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oceanologie liÃ¨ge&quot;">
            <a:extLst>
              <a:ext uri="{FF2B5EF4-FFF2-40B4-BE49-F238E27FC236}">
                <a16:creationId xmlns:a16="http://schemas.microsoft.com/office/drawing/2014/main" id="{E87C86D4-FD29-4E2E-86C5-556771F1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434" y="5215022"/>
            <a:ext cx="1295445" cy="5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1208376-A8EC-411A-AEBC-DF5BBB93646A}"/>
              </a:ext>
            </a:extLst>
          </p:cNvPr>
          <p:cNvSpPr txBox="1"/>
          <p:nvPr/>
        </p:nvSpPr>
        <p:spPr>
          <a:xfrm>
            <a:off x="2858591" y="6028125"/>
            <a:ext cx="496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Scientific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(F.R.S-FNRS)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0333A18-57FE-4CCB-BD61-0CB59EE727B2}"/>
              </a:ext>
            </a:extLst>
          </p:cNvPr>
          <p:cNvCxnSpPr>
            <a:cxnSpLocks/>
          </p:cNvCxnSpPr>
          <p:nvPr/>
        </p:nvCxnSpPr>
        <p:spPr>
          <a:xfrm>
            <a:off x="257175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RÃ©sultat de recherche d'images pour &quot;stareso&quot;">
            <a:extLst>
              <a:ext uri="{FF2B5EF4-FFF2-40B4-BE49-F238E27FC236}">
                <a16:creationId xmlns:a16="http://schemas.microsoft.com/office/drawing/2014/main" id="{03896EB2-2F03-4224-860A-5158F141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981" y="5234002"/>
            <a:ext cx="1915088" cy="3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6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5637119" y="117157"/>
            <a:ext cx="18325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8AC2828-D7DC-4AFB-A02B-ACE94711DAF2}"/>
              </a:ext>
            </a:extLst>
          </p:cNvPr>
          <p:cNvSpPr/>
          <p:nvPr/>
        </p:nvSpPr>
        <p:spPr>
          <a:xfrm>
            <a:off x="4394810" y="6295949"/>
            <a:ext cx="794944" cy="273377"/>
          </a:xfrm>
          <a:prstGeom prst="rightArrow">
            <a:avLst/>
          </a:prstGeom>
          <a:solidFill>
            <a:srgbClr val="B80030"/>
          </a:solidFill>
          <a:ln>
            <a:solidFill>
              <a:srgbClr val="B80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569EE4-A658-4CE3-891E-03BE103EE065}"/>
              </a:ext>
            </a:extLst>
          </p:cNvPr>
          <p:cNvSpPr txBox="1"/>
          <p:nvPr/>
        </p:nvSpPr>
        <p:spPr>
          <a:xfrm>
            <a:off x="5382310" y="6263674"/>
            <a:ext cx="44121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trillions of plastic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pieces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E4EBA7-2189-4E95-84C8-3D10CDE6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25077"/>
            <a:ext cx="8930991" cy="54184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459309-804F-48A2-A6AB-E4A4A0B0F51D}"/>
              </a:ext>
            </a:extLst>
          </p:cNvPr>
          <p:cNvSpPr txBox="1"/>
          <p:nvPr/>
        </p:nvSpPr>
        <p:spPr>
          <a:xfrm>
            <a:off x="9379400" y="5834293"/>
            <a:ext cx="1978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(Geyer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</a:p>
        </p:txBody>
      </p:sp>
    </p:spTree>
    <p:extLst>
      <p:ext uri="{BB962C8B-B14F-4D97-AF65-F5344CB8AC3E}">
        <p14:creationId xmlns:p14="http://schemas.microsoft.com/office/powerpoint/2010/main" val="353836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5637119" y="117157"/>
            <a:ext cx="18325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CE4EBA7-2189-4E95-84C8-3D10CDE6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79" y="940738"/>
            <a:ext cx="3468531" cy="21043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3CEBC7-F50A-49DD-A954-94638A65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13" y="3174513"/>
            <a:ext cx="4678038" cy="32751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F39A8B-3FB9-4100-87B0-DFFAE2CB3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593" y="3244334"/>
            <a:ext cx="3023486" cy="30283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44B0D1-9B0F-4EEC-87F6-FD3649A020EB}"/>
              </a:ext>
            </a:extLst>
          </p:cNvPr>
          <p:cNvSpPr/>
          <p:nvPr/>
        </p:nvSpPr>
        <p:spPr>
          <a:xfrm>
            <a:off x="8669441" y="6388610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Rochman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67A3FB-86ED-481A-9EEC-FF6585B795E5}"/>
              </a:ext>
            </a:extLst>
          </p:cNvPr>
          <p:cNvSpPr/>
          <p:nvPr/>
        </p:nvSpPr>
        <p:spPr>
          <a:xfrm>
            <a:off x="3289549" y="6287290"/>
            <a:ext cx="1165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(Kühn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fr-FR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2015)</a:t>
            </a: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https://scontent-bru2-1.xx.fbcdn.net/v/t1.15752-9/s2048x2048/60255505_420565935166554_7284337694488920064_n.jpg?_nc_cat=105&amp;_nc_ht=scontent-bru2-1.xx&amp;oh=8c1e3d76bfe812b1ebbf9da978ae443e&amp;oe=5D731526">
            <a:extLst>
              <a:ext uri="{FF2B5EF4-FFF2-40B4-BE49-F238E27FC236}">
                <a16:creationId xmlns:a16="http://schemas.microsoft.com/office/drawing/2014/main" id="{C745A8EA-7B99-4950-B7D2-AFC5C656123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12895" r="17466" b="18357"/>
          <a:stretch/>
        </p:blipFill>
        <p:spPr bwMode="auto">
          <a:xfrm rot="5400000">
            <a:off x="8740900" y="692457"/>
            <a:ext cx="1943075" cy="2330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10B9AE-7D72-434E-A623-9F9ED96B6F3B}"/>
              </a:ext>
            </a:extLst>
          </p:cNvPr>
          <p:cNvSpPr txBox="1"/>
          <p:nvPr/>
        </p:nvSpPr>
        <p:spPr>
          <a:xfrm>
            <a:off x="10027613" y="2639573"/>
            <a:ext cx="8835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Delacuvellerie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DD58A-2735-404A-ACB3-D858DEC4F8B8}"/>
              </a:ext>
            </a:extLst>
          </p:cNvPr>
          <p:cNvSpPr/>
          <p:nvPr/>
        </p:nvSpPr>
        <p:spPr>
          <a:xfrm>
            <a:off x="5105400" y="1028700"/>
            <a:ext cx="275441" cy="866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virage 5">
            <a:extLst>
              <a:ext uri="{FF2B5EF4-FFF2-40B4-BE49-F238E27FC236}">
                <a16:creationId xmlns:a16="http://schemas.microsoft.com/office/drawing/2014/main" id="{20406949-1571-41D8-B4F4-124E99718ACD}"/>
              </a:ext>
            </a:extLst>
          </p:cNvPr>
          <p:cNvSpPr/>
          <p:nvPr/>
        </p:nvSpPr>
        <p:spPr>
          <a:xfrm rot="5400000">
            <a:off x="4215322" y="1943500"/>
            <a:ext cx="1734695" cy="708282"/>
          </a:xfrm>
          <a:prstGeom prst="bentArrow">
            <a:avLst>
              <a:gd name="adj1" fmla="val 25000"/>
              <a:gd name="adj2" fmla="val 24328"/>
              <a:gd name="adj3" fmla="val 25000"/>
              <a:gd name="adj4" fmla="val 43750"/>
            </a:avLst>
          </a:prstGeom>
          <a:solidFill>
            <a:srgbClr val="E4B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A5760DE-A35D-4009-902D-790B8D8575C9}"/>
              </a:ext>
            </a:extLst>
          </p:cNvPr>
          <p:cNvSpPr/>
          <p:nvPr/>
        </p:nvSpPr>
        <p:spPr>
          <a:xfrm>
            <a:off x="4728528" y="1099156"/>
            <a:ext cx="3468531" cy="405794"/>
          </a:xfrm>
          <a:prstGeom prst="rightArrow">
            <a:avLst/>
          </a:prstGeom>
          <a:solidFill>
            <a:srgbClr val="E4B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virage 21">
            <a:extLst>
              <a:ext uri="{FF2B5EF4-FFF2-40B4-BE49-F238E27FC236}">
                <a16:creationId xmlns:a16="http://schemas.microsoft.com/office/drawing/2014/main" id="{1B3266E9-B17C-4686-B441-0C0B76EC6132}"/>
              </a:ext>
            </a:extLst>
          </p:cNvPr>
          <p:cNvSpPr/>
          <p:nvPr/>
        </p:nvSpPr>
        <p:spPr>
          <a:xfrm rot="2618838">
            <a:off x="4585952" y="1903301"/>
            <a:ext cx="3074617" cy="708282"/>
          </a:xfrm>
          <a:prstGeom prst="bentArrow">
            <a:avLst>
              <a:gd name="adj1" fmla="val 28190"/>
              <a:gd name="adj2" fmla="val 24328"/>
              <a:gd name="adj3" fmla="val 25000"/>
              <a:gd name="adj4" fmla="val 89767"/>
            </a:avLst>
          </a:prstGeom>
          <a:solidFill>
            <a:srgbClr val="E4B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5637119" y="117157"/>
            <a:ext cx="18325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537CB831-9242-4173-98F1-380E742D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136"/>
            <a:ext cx="3868679" cy="28954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C3FABBB-23DD-40E1-B8BC-16302751DBFB}"/>
              </a:ext>
            </a:extLst>
          </p:cNvPr>
          <p:cNvSpPr txBox="1"/>
          <p:nvPr/>
        </p:nvSpPr>
        <p:spPr>
          <a:xfrm>
            <a:off x="4469562" y="3480445"/>
            <a:ext cx="469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1 µm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F89BFC-0B29-4419-B9E7-FD32094DAD34}"/>
              </a:ext>
            </a:extLst>
          </p:cNvPr>
          <p:cNvSpPr txBox="1"/>
          <p:nvPr/>
        </p:nvSpPr>
        <p:spPr>
          <a:xfrm>
            <a:off x="2240129" y="3444510"/>
            <a:ext cx="1237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Delacuvellerie Alice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F530A5-35B9-4886-BB47-F2FE7B3F2E36}"/>
              </a:ext>
            </a:extLst>
          </p:cNvPr>
          <p:cNvSpPr txBox="1"/>
          <p:nvPr/>
        </p:nvSpPr>
        <p:spPr>
          <a:xfrm>
            <a:off x="3777033" y="3630686"/>
            <a:ext cx="1915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Plastisphere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6819807A-416E-49B1-BF30-7006D9EAD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109846"/>
              </p:ext>
            </p:extLst>
          </p:nvPr>
        </p:nvGraphicFramePr>
        <p:xfrm>
          <a:off x="3812597" y="4216756"/>
          <a:ext cx="6037613" cy="2357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08D3E540-701D-4BD5-8691-71F2BEC443EE}"/>
              </a:ext>
            </a:extLst>
          </p:cNvPr>
          <p:cNvSpPr txBox="1"/>
          <p:nvPr/>
        </p:nvSpPr>
        <p:spPr>
          <a:xfrm>
            <a:off x="3812597" y="4471740"/>
            <a:ext cx="66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dobe Garamond Pro" panose="02020502060506020403" pitchFamily="18" charset="0"/>
              </a:rPr>
              <a:t>New </a:t>
            </a:r>
            <a:r>
              <a:rPr lang="fr-FR" sz="1000" dirty="0" err="1">
                <a:latin typeface="Adobe Garamond Pro" panose="02020502060506020403" pitchFamily="18" charset="0"/>
              </a:rPr>
              <a:t>substrates</a:t>
            </a:r>
            <a:r>
              <a:rPr lang="fr-FR" sz="1000" dirty="0">
                <a:latin typeface="Adobe Garamond Pro" panose="02020502060506020403" pitchFamily="18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E5C277E-539A-4CB5-B33A-968CAC5333AD}"/>
              </a:ext>
            </a:extLst>
          </p:cNvPr>
          <p:cNvSpPr txBox="1"/>
          <p:nvPr/>
        </p:nvSpPr>
        <p:spPr>
          <a:xfrm>
            <a:off x="3867978" y="5240251"/>
            <a:ext cx="89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dobe Garamond Pro" panose="02020502060506020403" pitchFamily="18" charset="0"/>
              </a:rPr>
              <a:t>Dispersion</a:t>
            </a:r>
            <a:br>
              <a:rPr lang="fr-FR" sz="1000" dirty="0">
                <a:latin typeface="Adobe Garamond Pro" panose="02020502060506020403" pitchFamily="18" charset="0"/>
              </a:rPr>
            </a:br>
            <a:r>
              <a:rPr lang="fr-FR" sz="1000" dirty="0" err="1">
                <a:latin typeface="Adobe Garamond Pro" panose="02020502060506020403" pitchFamily="18" charset="0"/>
              </a:rPr>
              <a:t>vectors</a:t>
            </a:r>
            <a:endParaRPr lang="fr-FR" sz="1000" dirty="0">
              <a:latin typeface="Adobe Garamond Pro" panose="02020502060506020403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F49D1A-0296-403E-9728-158E5A8DFD72}"/>
              </a:ext>
            </a:extLst>
          </p:cNvPr>
          <p:cNvSpPr txBox="1"/>
          <p:nvPr/>
        </p:nvSpPr>
        <p:spPr>
          <a:xfrm>
            <a:off x="3704130" y="5924309"/>
            <a:ext cx="89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Adobe Garamond Pro" panose="02020502060506020403" pitchFamily="18" charset="0"/>
              </a:rPr>
              <a:t>Carbon sources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B37DC7-543B-4F8A-996E-2635AEABA3A0}"/>
              </a:ext>
            </a:extLst>
          </p:cNvPr>
          <p:cNvSpPr txBox="1"/>
          <p:nvPr/>
        </p:nvSpPr>
        <p:spPr>
          <a:xfrm>
            <a:off x="8566200" y="3815286"/>
            <a:ext cx="15869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Artham</a:t>
            </a:r>
            <a:r>
              <a:rPr lang="fr-F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Doble, 2008)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DC2B89-2689-42F7-8926-0BF8A4F6B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8743" y="737030"/>
            <a:ext cx="4100079" cy="29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6189210" y="117157"/>
            <a:ext cx="13516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A9ACADF0-383A-45DF-8B02-7F50957C7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186" y="757028"/>
            <a:ext cx="2615476" cy="12256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7F53FB8-DA57-4EC7-B152-1745E850FD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36" y="2350969"/>
            <a:ext cx="4495800" cy="333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Ã©sultat de recherche d'images pour &quot;stareso&quot;">
            <a:extLst>
              <a:ext uri="{FF2B5EF4-FFF2-40B4-BE49-F238E27FC236}">
                <a16:creationId xmlns:a16="http://schemas.microsoft.com/office/drawing/2014/main" id="{10A982B6-7459-4EA6-A646-8AFA02EE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70" y="6014710"/>
            <a:ext cx="29527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91B933C-EF04-4D76-9D78-5E14DEB45BF7}"/>
              </a:ext>
            </a:extLst>
          </p:cNvPr>
          <p:cNvCxnSpPr>
            <a:cxnSpLocks/>
          </p:cNvCxnSpPr>
          <p:nvPr/>
        </p:nvCxnSpPr>
        <p:spPr>
          <a:xfrm flipV="1">
            <a:off x="8298611" y="931653"/>
            <a:ext cx="365418" cy="43821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7C77E35-FE59-4BCF-ACF1-0EB732A7BEFA}"/>
              </a:ext>
            </a:extLst>
          </p:cNvPr>
          <p:cNvCxnSpPr>
            <a:cxnSpLocks/>
          </p:cNvCxnSpPr>
          <p:nvPr/>
        </p:nvCxnSpPr>
        <p:spPr>
          <a:xfrm>
            <a:off x="8298611" y="1369870"/>
            <a:ext cx="365418" cy="38918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C5D1343-F77E-4D73-BDC4-0665E61CE55E}"/>
              </a:ext>
            </a:extLst>
          </p:cNvPr>
          <p:cNvSpPr txBox="1"/>
          <p:nvPr/>
        </p:nvSpPr>
        <p:spPr>
          <a:xfrm>
            <a:off x="8851978" y="757028"/>
            <a:ext cx="2406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Floating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plastics (PFS)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DE7DAEF-6ED7-4E96-BB8B-EF2AFFF04815}"/>
              </a:ext>
            </a:extLst>
          </p:cNvPr>
          <p:cNvSpPr txBox="1"/>
          <p:nvPr/>
        </p:nvSpPr>
        <p:spPr>
          <a:xfrm>
            <a:off x="8851977" y="1159914"/>
            <a:ext cx="2406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plastics (PH)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45D4F40-5EDA-44CF-8E4C-25DFF3454920}"/>
              </a:ext>
            </a:extLst>
          </p:cNvPr>
          <p:cNvCxnSpPr/>
          <p:nvPr/>
        </p:nvCxnSpPr>
        <p:spPr>
          <a:xfrm>
            <a:off x="8298611" y="1369870"/>
            <a:ext cx="36541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6383124-2740-41D8-A2A4-16D023B0EAA2}"/>
              </a:ext>
            </a:extLst>
          </p:cNvPr>
          <p:cNvSpPr txBox="1"/>
          <p:nvPr/>
        </p:nvSpPr>
        <p:spPr>
          <a:xfrm>
            <a:off x="8851976" y="1605166"/>
            <a:ext cx="2406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(SSH)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D9E45E-D834-41CE-8F1F-B2972DE86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28" y="2343707"/>
            <a:ext cx="4453139" cy="33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2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C095B3-B18A-4A23-B67D-32BB68646C11}"/>
              </a:ext>
            </a:extLst>
          </p:cNvPr>
          <p:cNvSpPr txBox="1"/>
          <p:nvPr/>
        </p:nvSpPr>
        <p:spPr>
          <a:xfrm>
            <a:off x="4987682" y="6542186"/>
            <a:ext cx="415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Delacuvellerie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Hazardous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4420794" y="99863"/>
            <a:ext cx="4238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354C2AC-23D7-4B4F-A35D-B7391D8477F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b="22342"/>
          <a:stretch/>
        </p:blipFill>
        <p:spPr bwMode="auto">
          <a:xfrm>
            <a:off x="1856814" y="1017606"/>
            <a:ext cx="5912168" cy="1943063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61131D-D001-43CA-A251-F74C76C5A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b="2067"/>
          <a:stretch/>
        </p:blipFill>
        <p:spPr>
          <a:xfrm>
            <a:off x="1604709" y="3282949"/>
            <a:ext cx="6403996" cy="3211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88A09A-D233-4035-91E0-077DD2F5D86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83684" r="32133" b="-260"/>
          <a:stretch/>
        </p:blipFill>
        <p:spPr bwMode="auto">
          <a:xfrm>
            <a:off x="8095202" y="1708132"/>
            <a:ext cx="1495425" cy="562009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1D5A12-925C-499A-94E4-D30AC3677D3C}"/>
              </a:ext>
            </a:extLst>
          </p:cNvPr>
          <p:cNvSpPr txBox="1"/>
          <p:nvPr/>
        </p:nvSpPr>
        <p:spPr>
          <a:xfrm>
            <a:off x="2971800" y="661757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Richness</a:t>
            </a:r>
            <a:endParaRPr lang="fr-FR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83191D-39E4-42CE-90E8-7F3910913E4F}"/>
              </a:ext>
            </a:extLst>
          </p:cNvPr>
          <p:cNvSpPr txBox="1"/>
          <p:nvPr/>
        </p:nvSpPr>
        <p:spPr>
          <a:xfrm>
            <a:off x="6044713" y="666103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Equitability</a:t>
            </a:r>
            <a:endParaRPr lang="fr-FR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E33B313-22F7-4604-AF41-28752E55C609}"/>
              </a:ext>
            </a:extLst>
          </p:cNvPr>
          <p:cNvCxnSpPr>
            <a:cxnSpLocks/>
          </p:cNvCxnSpPr>
          <p:nvPr/>
        </p:nvCxnSpPr>
        <p:spPr>
          <a:xfrm>
            <a:off x="8954222" y="3329793"/>
            <a:ext cx="439948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01E16B5-3666-4664-ABA5-4C1BC269F6A1}"/>
              </a:ext>
            </a:extLst>
          </p:cNvPr>
          <p:cNvCxnSpPr>
            <a:cxnSpLocks/>
          </p:cNvCxnSpPr>
          <p:nvPr/>
        </p:nvCxnSpPr>
        <p:spPr>
          <a:xfrm>
            <a:off x="8954222" y="4275824"/>
            <a:ext cx="439948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F7F4A0F-4C88-475B-88C9-DA437190C511}"/>
              </a:ext>
            </a:extLst>
          </p:cNvPr>
          <p:cNvSpPr txBox="1"/>
          <p:nvPr/>
        </p:nvSpPr>
        <p:spPr>
          <a:xfrm>
            <a:off x="9598596" y="2963171"/>
            <a:ext cx="1822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Distinctness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plastics and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AA77E8-3A26-4DF3-BB26-6667773355B2}"/>
              </a:ext>
            </a:extLst>
          </p:cNvPr>
          <p:cNvSpPr txBox="1"/>
          <p:nvPr/>
        </p:nvSpPr>
        <p:spPr>
          <a:xfrm>
            <a:off x="9598596" y="4014214"/>
            <a:ext cx="18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disctinct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niche</a:t>
            </a:r>
          </a:p>
        </p:txBody>
      </p:sp>
    </p:spTree>
    <p:extLst>
      <p:ext uri="{BB962C8B-B14F-4D97-AF65-F5344CB8AC3E}">
        <p14:creationId xmlns:p14="http://schemas.microsoft.com/office/powerpoint/2010/main" val="11986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C095B3-B18A-4A23-B67D-32BB68646C11}"/>
              </a:ext>
            </a:extLst>
          </p:cNvPr>
          <p:cNvSpPr txBox="1"/>
          <p:nvPr/>
        </p:nvSpPr>
        <p:spPr>
          <a:xfrm>
            <a:off x="4987682" y="6542186"/>
            <a:ext cx="415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Delacuvellerie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Hazardous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4420794" y="99863"/>
            <a:ext cx="4238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354C2AC-23D7-4B4F-A35D-B7391D8477F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b="22342"/>
          <a:stretch/>
        </p:blipFill>
        <p:spPr bwMode="auto">
          <a:xfrm>
            <a:off x="1856814" y="1017607"/>
            <a:ext cx="4187899" cy="1553066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61131D-D001-43CA-A251-F74C76C5A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b="2067"/>
          <a:stretch/>
        </p:blipFill>
        <p:spPr>
          <a:xfrm>
            <a:off x="1743948" y="3283967"/>
            <a:ext cx="4581139" cy="229731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1D5A12-925C-499A-94E4-D30AC3677D3C}"/>
              </a:ext>
            </a:extLst>
          </p:cNvPr>
          <p:cNvSpPr txBox="1"/>
          <p:nvPr/>
        </p:nvSpPr>
        <p:spPr>
          <a:xfrm>
            <a:off x="2794184" y="740608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Richness</a:t>
            </a:r>
            <a:endParaRPr lang="fr-FR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83191D-39E4-42CE-90E8-7F3910913E4F}"/>
              </a:ext>
            </a:extLst>
          </p:cNvPr>
          <p:cNvSpPr txBox="1"/>
          <p:nvPr/>
        </p:nvSpPr>
        <p:spPr>
          <a:xfrm>
            <a:off x="4750749" y="740607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Equitability</a:t>
            </a:r>
            <a:endParaRPr lang="fr-FR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5104DEB9-7BC4-43DF-9A71-26FB5B424880}"/>
              </a:ext>
            </a:extLst>
          </p:cNvPr>
          <p:cNvSpPr/>
          <p:nvPr/>
        </p:nvSpPr>
        <p:spPr>
          <a:xfrm rot="5400000">
            <a:off x="7705632" y="537922"/>
            <a:ext cx="244840" cy="1577796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E27E8-C52B-42A2-B20D-FD63B7022636}"/>
              </a:ext>
            </a:extLst>
          </p:cNvPr>
          <p:cNvSpPr txBox="1"/>
          <p:nvPr/>
        </p:nvSpPr>
        <p:spPr>
          <a:xfrm>
            <a:off x="7199985" y="908419"/>
            <a:ext cx="164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Floating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plastics</a:t>
            </a:r>
          </a:p>
        </p:txBody>
      </p:sp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D0D2F589-60D5-44B7-BD35-7429FEEC8246}"/>
              </a:ext>
            </a:extLst>
          </p:cNvPr>
          <p:cNvSpPr/>
          <p:nvPr/>
        </p:nvSpPr>
        <p:spPr>
          <a:xfrm rot="5400000">
            <a:off x="9165807" y="696320"/>
            <a:ext cx="248217" cy="1260921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5C1634-49BB-4D06-AA8C-474C46B222E2}"/>
              </a:ext>
            </a:extLst>
          </p:cNvPr>
          <p:cNvSpPr txBox="1"/>
          <p:nvPr/>
        </p:nvSpPr>
        <p:spPr>
          <a:xfrm>
            <a:off x="8634201" y="908419"/>
            <a:ext cx="164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plastics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FF2268-3C46-499B-81A1-17F9BB7F9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069" y="1484236"/>
            <a:ext cx="5749026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C095B3-B18A-4A23-B67D-32BB68646C11}"/>
              </a:ext>
            </a:extLst>
          </p:cNvPr>
          <p:cNvSpPr txBox="1"/>
          <p:nvPr/>
        </p:nvSpPr>
        <p:spPr>
          <a:xfrm>
            <a:off x="4501907" y="6370736"/>
            <a:ext cx="415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Delacuvellerie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Hazardous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5A36A3-028C-4FA3-BA1D-D4D2E3B66ACD}"/>
              </a:ext>
            </a:extLst>
          </p:cNvPr>
          <p:cNvSpPr/>
          <p:nvPr/>
        </p:nvSpPr>
        <p:spPr>
          <a:xfrm>
            <a:off x="5239944" y="114070"/>
            <a:ext cx="28777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Enrichment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506797-11B4-4ACD-BB74-5D0BC77361BC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422BD7C-4F2D-4486-9BBB-AFA70C43EA2A}"/>
              </a:ext>
            </a:extLst>
          </p:cNvPr>
          <p:cNvSpPr txBox="1"/>
          <p:nvPr/>
        </p:nvSpPr>
        <p:spPr>
          <a:xfrm>
            <a:off x="2936227" y="1018488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LDPE: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15FC01-7D0E-4E20-8DA0-DECD4BBBBCA7}"/>
              </a:ext>
            </a:extLst>
          </p:cNvPr>
          <p:cNvSpPr txBox="1"/>
          <p:nvPr/>
        </p:nvSpPr>
        <p:spPr>
          <a:xfrm>
            <a:off x="6938595" y="101848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Alcanivorax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Microbulbifer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2DD4ED-A164-4D9A-BED1-CC72B043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2286000" y="1965002"/>
            <a:ext cx="9438161" cy="4451673"/>
          </a:xfrm>
          <a:prstGeom prst="rect">
            <a:avLst/>
          </a:prstGeom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D431D515-11E7-4829-8446-9026B55E5D8E}"/>
              </a:ext>
            </a:extLst>
          </p:cNvPr>
          <p:cNvSpPr/>
          <p:nvPr/>
        </p:nvSpPr>
        <p:spPr>
          <a:xfrm rot="16200000">
            <a:off x="7363102" y="755257"/>
            <a:ext cx="157687" cy="2627731"/>
          </a:xfrm>
          <a:prstGeom prst="rightBrace">
            <a:avLst>
              <a:gd name="adj1" fmla="val 8333"/>
              <a:gd name="adj2" fmla="val 49015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D2D49A-09AA-4409-81E3-0D5A39228E9D}"/>
              </a:ext>
            </a:extLst>
          </p:cNvPr>
          <p:cNvSpPr txBox="1"/>
          <p:nvPr/>
        </p:nvSpPr>
        <p:spPr>
          <a:xfrm>
            <a:off x="7125993" y="172533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LDPE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73762FE3-DE54-43AE-86A8-0B82DE81249A}"/>
              </a:ext>
            </a:extLst>
          </p:cNvPr>
          <p:cNvSpPr/>
          <p:nvPr/>
        </p:nvSpPr>
        <p:spPr>
          <a:xfrm rot="16200000">
            <a:off x="9630401" y="1522740"/>
            <a:ext cx="157690" cy="1061479"/>
          </a:xfrm>
          <a:prstGeom prst="rightBrace">
            <a:avLst>
              <a:gd name="adj1" fmla="val 8333"/>
              <a:gd name="adj2" fmla="val 49015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0DD9B2-916A-4605-9416-8F2A9301E40A}"/>
              </a:ext>
            </a:extLst>
          </p:cNvPr>
          <p:cNvSpPr txBox="1"/>
          <p:nvPr/>
        </p:nvSpPr>
        <p:spPr>
          <a:xfrm>
            <a:off x="9399584" y="1722504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6BB0F9-382D-45E1-BA88-1F6A44E415CD}"/>
              </a:ext>
            </a:extLst>
          </p:cNvPr>
          <p:cNvSpPr txBox="1"/>
          <p:nvPr/>
        </p:nvSpPr>
        <p:spPr>
          <a:xfrm>
            <a:off x="8798265" y="173053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4C741256-0C60-413D-B24F-E35E2AFF8D2D}"/>
              </a:ext>
            </a:extLst>
          </p:cNvPr>
          <p:cNvSpPr/>
          <p:nvPr/>
        </p:nvSpPr>
        <p:spPr>
          <a:xfrm rot="16200000">
            <a:off x="8874395" y="1908265"/>
            <a:ext cx="168159" cy="321713"/>
          </a:xfrm>
          <a:prstGeom prst="rightBrace">
            <a:avLst>
              <a:gd name="adj1" fmla="val 8333"/>
              <a:gd name="adj2" fmla="val 49015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1699F0-6E26-47F0-AB55-F984BE43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b="38075"/>
          <a:stretch/>
        </p:blipFill>
        <p:spPr>
          <a:xfrm rot="16200000">
            <a:off x="-2795210" y="2688609"/>
            <a:ext cx="6857999" cy="14807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8317E-ED6E-4201-BFBD-012ECB1038D1}"/>
              </a:ext>
            </a:extLst>
          </p:cNvPr>
          <p:cNvSpPr/>
          <p:nvPr/>
        </p:nvSpPr>
        <p:spPr>
          <a:xfrm rot="5400000">
            <a:off x="-2053005" y="3398227"/>
            <a:ext cx="6858000" cy="61546"/>
          </a:xfrm>
          <a:prstGeom prst="rect">
            <a:avLst/>
          </a:prstGeom>
          <a:solidFill>
            <a:srgbClr val="8E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693FB0-78ED-4DF4-BB5A-94259E588FA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3"/>
          <a:stretch/>
        </p:blipFill>
        <p:spPr bwMode="auto">
          <a:xfrm>
            <a:off x="2184319" y="3825885"/>
            <a:ext cx="2284509" cy="2544651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AC5460-E0F2-4583-BAB8-025CABB78C9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b="14602"/>
          <a:stretch/>
        </p:blipFill>
        <p:spPr bwMode="auto">
          <a:xfrm>
            <a:off x="3972057" y="1231508"/>
            <a:ext cx="4807912" cy="174882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7B821E-35D3-4E50-A886-7E80EA8C4C6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6" t="39502" b="40811"/>
          <a:stretch/>
        </p:blipFill>
        <p:spPr bwMode="auto">
          <a:xfrm>
            <a:off x="4339555" y="4815983"/>
            <a:ext cx="1798759" cy="564453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DB64C1-6131-4B49-B5E6-1736014D2586}"/>
              </a:ext>
            </a:extLst>
          </p:cNvPr>
          <p:cNvSpPr txBox="1"/>
          <p:nvPr/>
        </p:nvSpPr>
        <p:spPr>
          <a:xfrm>
            <a:off x="4956301" y="848322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Richness</a:t>
            </a:r>
            <a:endParaRPr lang="fr-FR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D87588-8ED1-4A31-B0BF-2E01EED12D62}"/>
              </a:ext>
            </a:extLst>
          </p:cNvPr>
          <p:cNvSpPr txBox="1"/>
          <p:nvPr/>
        </p:nvSpPr>
        <p:spPr>
          <a:xfrm>
            <a:off x="7171935" y="848322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Equitability</a:t>
            </a:r>
            <a:endParaRPr lang="fr-FR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92619F-7A64-473F-ABF9-94FC5779A53C}"/>
              </a:ext>
            </a:extLst>
          </p:cNvPr>
          <p:cNvSpPr txBox="1"/>
          <p:nvPr/>
        </p:nvSpPr>
        <p:spPr>
          <a:xfrm>
            <a:off x="2325719" y="3511673"/>
            <a:ext cx="2651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</a:t>
            </a:r>
            <a:r>
              <a:rPr lang="fr-FR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6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borkumensis</a:t>
            </a:r>
            <a:endParaRPr lang="fr-FR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D2C149-306D-4FDF-8466-8878F79CD53A}"/>
              </a:ext>
            </a:extLst>
          </p:cNvPr>
          <p:cNvSpPr/>
          <p:nvPr/>
        </p:nvSpPr>
        <p:spPr>
          <a:xfrm>
            <a:off x="5239944" y="114070"/>
            <a:ext cx="28777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Enrichment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D78B67E-245C-4A8E-A83A-16301A2434A5}"/>
              </a:ext>
            </a:extLst>
          </p:cNvPr>
          <p:cNvCxnSpPr>
            <a:cxnSpLocks/>
          </p:cNvCxnSpPr>
          <p:nvPr/>
        </p:nvCxnSpPr>
        <p:spPr>
          <a:xfrm>
            <a:off x="2286000" y="609600"/>
            <a:ext cx="8991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C4B6C42-DB6F-4D4F-A279-5EABED4BB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69" t="85652" r="27157" b="-749"/>
          <a:stretch/>
        </p:blipFill>
        <p:spPr>
          <a:xfrm>
            <a:off x="8920777" y="1563223"/>
            <a:ext cx="1846053" cy="419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4FA040-28E3-4835-8501-2117F1C7872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6"/>
          <a:stretch/>
        </p:blipFill>
        <p:spPr bwMode="auto">
          <a:xfrm>
            <a:off x="6435137" y="3355082"/>
            <a:ext cx="5034280" cy="3170554"/>
          </a:xfrm>
          <a:prstGeom prst="rect">
            <a:avLst/>
          </a:prstGeom>
          <a:noFill/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9A9A3FB-3CC2-4B5A-83B2-89A836717127}"/>
              </a:ext>
            </a:extLst>
          </p:cNvPr>
          <p:cNvCxnSpPr>
            <a:cxnSpLocks/>
          </p:cNvCxnSpPr>
          <p:nvPr/>
        </p:nvCxnSpPr>
        <p:spPr>
          <a:xfrm>
            <a:off x="7739074" y="6449436"/>
            <a:ext cx="2762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1168041-2B69-41D7-AB19-C91A3299D5C7}"/>
              </a:ext>
            </a:extLst>
          </p:cNvPr>
          <p:cNvSpPr txBox="1"/>
          <p:nvPr/>
        </p:nvSpPr>
        <p:spPr>
          <a:xfrm>
            <a:off x="8015299" y="6341714"/>
            <a:ext cx="21609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µm</a:t>
            </a:r>
          </a:p>
        </p:txBody>
      </p:sp>
    </p:spTree>
    <p:extLst>
      <p:ext uri="{BB962C8B-B14F-4D97-AF65-F5344CB8AC3E}">
        <p14:creationId xmlns:p14="http://schemas.microsoft.com/office/powerpoint/2010/main" val="16784823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322</Words>
  <Application>Microsoft Office PowerPoint</Application>
  <PresentationFormat>Grand écran</PresentationFormat>
  <Paragraphs>72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Adobe Garamond Pro</vt:lpstr>
      <vt:lpstr>Arial</vt:lpstr>
      <vt:lpstr>Calibri</vt:lpstr>
      <vt:lpstr>Calibri Light</vt:lpstr>
      <vt:lpstr>Times New Roman</vt:lpstr>
      <vt:lpstr>Wingdings</vt:lpstr>
      <vt:lpstr>Thème Office</vt:lpstr>
      <vt:lpstr>Alcanivorax borkumensis, a key player for the low-density polyethylene degradation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Alcanivorax borkumensis, a key player for the low-density polyethylene degradation</dc:title>
  <dc:creator>Amélie Delacuvellerie</dc:creator>
  <cp:lastModifiedBy>Amélie Delacuvellerie</cp:lastModifiedBy>
  <cp:revision>64</cp:revision>
  <dcterms:created xsi:type="dcterms:W3CDTF">2019-09-23T10:36:39Z</dcterms:created>
  <dcterms:modified xsi:type="dcterms:W3CDTF">2019-10-08T05:26:19Z</dcterms:modified>
</cp:coreProperties>
</file>